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50.xml" ContentType="application/vnd.openxmlformats-officedocument.presentationml.notesSlide+xml"/>
  <Override PartName="/ppt/diagrams/drawing9.xml" ContentType="application/vnd.ms-office.drawingml.diagramDrawing+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slides/slide9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handoutMasterIdLst>
    <p:handoutMasterId r:id="rId107"/>
  </p:handoutMasterIdLst>
  <p:sldIdLst>
    <p:sldId id="523" r:id="rId2"/>
    <p:sldId id="527" r:id="rId3"/>
    <p:sldId id="961" r:id="rId4"/>
    <p:sldId id="962" r:id="rId5"/>
    <p:sldId id="963" r:id="rId6"/>
    <p:sldId id="846" r:id="rId7"/>
    <p:sldId id="847" r:id="rId8"/>
    <p:sldId id="848" r:id="rId9"/>
    <p:sldId id="849" r:id="rId10"/>
    <p:sldId id="850" r:id="rId11"/>
    <p:sldId id="851" r:id="rId12"/>
    <p:sldId id="852" r:id="rId13"/>
    <p:sldId id="853" r:id="rId14"/>
    <p:sldId id="854" r:id="rId15"/>
    <p:sldId id="855" r:id="rId16"/>
    <p:sldId id="856" r:id="rId17"/>
    <p:sldId id="902" r:id="rId18"/>
    <p:sldId id="857" r:id="rId19"/>
    <p:sldId id="424" r:id="rId20"/>
    <p:sldId id="903" r:id="rId21"/>
    <p:sldId id="904" r:id="rId22"/>
    <p:sldId id="818" r:id="rId23"/>
    <p:sldId id="819" r:id="rId24"/>
    <p:sldId id="820" r:id="rId25"/>
    <p:sldId id="821" r:id="rId26"/>
    <p:sldId id="968" r:id="rId27"/>
    <p:sldId id="723" r:id="rId28"/>
    <p:sldId id="823" r:id="rId29"/>
    <p:sldId id="905" r:id="rId30"/>
    <p:sldId id="632" r:id="rId31"/>
    <p:sldId id="713" r:id="rId32"/>
    <p:sldId id="906" r:id="rId33"/>
    <p:sldId id="827" r:id="rId34"/>
    <p:sldId id="828" r:id="rId35"/>
    <p:sldId id="909" r:id="rId36"/>
    <p:sldId id="830" r:id="rId37"/>
    <p:sldId id="831" r:id="rId38"/>
    <p:sldId id="832" r:id="rId39"/>
    <p:sldId id="833" r:id="rId40"/>
    <p:sldId id="834" r:id="rId41"/>
    <p:sldId id="641" r:id="rId42"/>
    <p:sldId id="835" r:id="rId43"/>
    <p:sldId id="642" r:id="rId44"/>
    <p:sldId id="743" r:id="rId45"/>
    <p:sldId id="744" r:id="rId46"/>
    <p:sldId id="752" r:id="rId47"/>
    <p:sldId id="753" r:id="rId48"/>
    <p:sldId id="754" r:id="rId49"/>
    <p:sldId id="757" r:id="rId50"/>
    <p:sldId id="758" r:id="rId51"/>
    <p:sldId id="859" r:id="rId52"/>
    <p:sldId id="930" r:id="rId53"/>
    <p:sldId id="860" r:id="rId54"/>
    <p:sldId id="861" r:id="rId55"/>
    <p:sldId id="862" r:id="rId56"/>
    <p:sldId id="878" r:id="rId57"/>
    <p:sldId id="935" r:id="rId58"/>
    <p:sldId id="936" r:id="rId59"/>
    <p:sldId id="943" r:id="rId60"/>
    <p:sldId id="939" r:id="rId61"/>
    <p:sldId id="940" r:id="rId62"/>
    <p:sldId id="941" r:id="rId63"/>
    <p:sldId id="942" r:id="rId64"/>
    <p:sldId id="945" r:id="rId65"/>
    <p:sldId id="944" r:id="rId66"/>
    <p:sldId id="879" r:id="rId67"/>
    <p:sldId id="883" r:id="rId68"/>
    <p:sldId id="882" r:id="rId69"/>
    <p:sldId id="947" r:id="rId70"/>
    <p:sldId id="884" r:id="rId71"/>
    <p:sldId id="885" r:id="rId72"/>
    <p:sldId id="886" r:id="rId73"/>
    <p:sldId id="887" r:id="rId74"/>
    <p:sldId id="888" r:id="rId75"/>
    <p:sldId id="889" r:id="rId76"/>
    <p:sldId id="948" r:id="rId77"/>
    <p:sldId id="949" r:id="rId78"/>
    <p:sldId id="950" r:id="rId79"/>
    <p:sldId id="890" r:id="rId80"/>
    <p:sldId id="891" r:id="rId81"/>
    <p:sldId id="951" r:id="rId82"/>
    <p:sldId id="893" r:id="rId83"/>
    <p:sldId id="895" r:id="rId84"/>
    <p:sldId id="952" r:id="rId85"/>
    <p:sldId id="957" r:id="rId86"/>
    <p:sldId id="958" r:id="rId87"/>
    <p:sldId id="955" r:id="rId88"/>
    <p:sldId id="956" r:id="rId89"/>
    <p:sldId id="959" r:id="rId90"/>
    <p:sldId id="911" r:id="rId91"/>
    <p:sldId id="912" r:id="rId92"/>
    <p:sldId id="913" r:id="rId93"/>
    <p:sldId id="916" r:id="rId94"/>
    <p:sldId id="920" r:id="rId95"/>
    <p:sldId id="917" r:id="rId96"/>
    <p:sldId id="921" r:id="rId97"/>
    <p:sldId id="918" r:id="rId98"/>
    <p:sldId id="922" r:id="rId99"/>
    <p:sldId id="923" r:id="rId100"/>
    <p:sldId id="924" r:id="rId101"/>
    <p:sldId id="796" r:id="rId102"/>
    <p:sldId id="797" r:id="rId103"/>
    <p:sldId id="929" r:id="rId104"/>
    <p:sldId id="845" r:id="rId105"/>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5F1478"/>
    <a:srgbClr val="00017C"/>
    <a:srgbClr val="008272"/>
    <a:srgbClr val="DAD2E4"/>
    <a:srgbClr val="5F147C"/>
    <a:srgbClr val="5F5F5F"/>
    <a:srgbClr val="7E668A"/>
    <a:srgbClr val="341A46"/>
    <a:srgbClr val="4D4D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417" autoAdjust="0"/>
    <p:restoredTop sz="90231" autoAdjust="0"/>
  </p:normalViewPr>
  <p:slideViewPr>
    <p:cSldViewPr showGuides="1">
      <p:cViewPr varScale="1">
        <p:scale>
          <a:sx n="67" d="100"/>
          <a:sy n="67" d="100"/>
        </p:scale>
        <p:origin x="-738" y="-96"/>
      </p:cViewPr>
      <p:guideLst>
        <p:guide orient="horz" pos="2160"/>
        <p:guide pos="2880"/>
      </p:guideLst>
    </p:cSldViewPr>
  </p:slideViewPr>
  <p:outlineViewPr>
    <p:cViewPr>
      <p:scale>
        <a:sx n="33" d="100"/>
        <a:sy n="33" d="100"/>
      </p:scale>
      <p:origin x="0" y="-1200"/>
    </p:cViewPr>
  </p:outlineViewPr>
  <p:notesTextViewPr>
    <p:cViewPr>
      <p:scale>
        <a:sx n="1" d="1"/>
        <a:sy n="1" d="1"/>
      </p:scale>
      <p:origin x="0" y="0"/>
    </p:cViewPr>
  </p:notesTextViewPr>
  <p:notesViewPr>
    <p:cSldViewPr>
      <p:cViewPr>
        <p:scale>
          <a:sx n="100" d="100"/>
          <a:sy n="100" d="100"/>
        </p:scale>
        <p:origin x="-2508" y="-60"/>
      </p:cViewPr>
      <p:guideLst>
        <p:guide orient="horz" pos="2932"/>
        <p:guide pos="2222"/>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5A676-B412-4CA7-ADE7-71AA3A783DAA}" type="doc">
      <dgm:prSet loTypeId="urn:microsoft.com/office/officeart/2005/8/layout/hierarchy6" loCatId="hierarchy" qsTypeId="urn:microsoft.com/office/officeart/2005/8/quickstyle/3d2" qsCatId="3D" csTypeId="urn:microsoft.com/office/officeart/2005/8/colors/accent1_1" csCatId="accent1" phldr="1"/>
      <dgm:spPr/>
      <dgm:t>
        <a:bodyPr/>
        <a:lstStyle/>
        <a:p>
          <a:endParaRPr lang="es-MX"/>
        </a:p>
      </dgm:t>
    </dgm:pt>
    <dgm:pt modelId="{0524356D-C95B-4474-8968-73F6BA1B1240}">
      <dgm:prSet phldrT="[Texto]" custT="1"/>
      <dgm:spPr>
        <a:ln>
          <a:solidFill>
            <a:srgbClr val="00B050"/>
          </a:solidFill>
        </a:ln>
      </dgm:spPr>
      <dgm:t>
        <a:bodyPr/>
        <a:lstStyle/>
        <a:p>
          <a:r>
            <a:rPr lang="es-MX" sz="2400" b="1" dirty="0" smtClean="0"/>
            <a:t>Rendición de cuentas</a:t>
          </a:r>
          <a:endParaRPr lang="es-MX" sz="2400" b="1" dirty="0"/>
        </a:p>
      </dgm:t>
    </dgm:pt>
    <dgm:pt modelId="{8230F729-4797-485D-BB8F-74BF83FB75AD}" type="parTrans" cxnId="{96706249-F9C7-46A2-8D2A-0A6FC7C46F5F}">
      <dgm:prSet/>
      <dgm:spPr/>
      <dgm:t>
        <a:bodyPr/>
        <a:lstStyle/>
        <a:p>
          <a:endParaRPr lang="es-MX"/>
        </a:p>
      </dgm:t>
    </dgm:pt>
    <dgm:pt modelId="{E4AB9025-960E-4517-A197-0C9F904F63DA}" type="sibTrans" cxnId="{96706249-F9C7-46A2-8D2A-0A6FC7C46F5F}">
      <dgm:prSet/>
      <dgm:spPr/>
      <dgm:t>
        <a:bodyPr/>
        <a:lstStyle/>
        <a:p>
          <a:endParaRPr lang="es-MX"/>
        </a:p>
      </dgm:t>
    </dgm:pt>
    <dgm:pt modelId="{E2EBAB01-ED4B-4194-806B-E75A8C356F6E}" type="asst">
      <dgm:prSet phldrT="[Texto]"/>
      <dgm:spPr>
        <a:ln>
          <a:solidFill>
            <a:srgbClr val="0070C0"/>
          </a:solidFill>
        </a:ln>
      </dgm:spPr>
      <dgm:t>
        <a:bodyPr/>
        <a:lstStyle/>
        <a:p>
          <a:r>
            <a:rPr lang="es-MX" b="1" dirty="0" smtClean="0"/>
            <a:t>Transparencia</a:t>
          </a:r>
          <a:endParaRPr lang="es-MX" b="1" dirty="0"/>
        </a:p>
      </dgm:t>
    </dgm:pt>
    <dgm:pt modelId="{6B6773DC-A9EE-4CFC-9F2A-910D839FCF1E}" type="parTrans" cxnId="{739C0899-03ED-4981-B2B8-ACA93346E8A4}">
      <dgm:prSet/>
      <dgm:spPr/>
      <dgm:t>
        <a:bodyPr/>
        <a:lstStyle/>
        <a:p>
          <a:endParaRPr lang="es-MX"/>
        </a:p>
      </dgm:t>
    </dgm:pt>
    <dgm:pt modelId="{634FD160-0734-4001-A5D4-8483D2096DE5}" type="sibTrans" cxnId="{739C0899-03ED-4981-B2B8-ACA93346E8A4}">
      <dgm:prSet/>
      <dgm:spPr/>
      <dgm:t>
        <a:bodyPr/>
        <a:lstStyle/>
        <a:p>
          <a:endParaRPr lang="es-MX"/>
        </a:p>
      </dgm:t>
    </dgm:pt>
    <dgm:pt modelId="{44873F03-EF83-4A65-88F6-D069FE9D1833}" type="asst">
      <dgm:prSet phldrT="[Texto]"/>
      <dgm:spPr>
        <a:ln>
          <a:solidFill>
            <a:srgbClr val="FF0000"/>
          </a:solidFill>
        </a:ln>
      </dgm:spPr>
      <dgm:t>
        <a:bodyPr/>
        <a:lstStyle/>
        <a:p>
          <a:r>
            <a:rPr lang="es-MX" b="1" dirty="0" smtClean="0"/>
            <a:t>Sanciones  </a:t>
          </a:r>
          <a:endParaRPr lang="es-MX" b="1" dirty="0"/>
        </a:p>
      </dgm:t>
    </dgm:pt>
    <dgm:pt modelId="{428466B3-04A0-4311-B77F-C8BD924B24BD}" type="parTrans" cxnId="{78BE8D03-E634-4189-B12B-8D6DEEA1B183}">
      <dgm:prSet/>
      <dgm:spPr/>
      <dgm:t>
        <a:bodyPr/>
        <a:lstStyle/>
        <a:p>
          <a:endParaRPr lang="es-MX"/>
        </a:p>
      </dgm:t>
    </dgm:pt>
    <dgm:pt modelId="{05CA1D48-0278-4AFD-8DF8-9D0CC039D074}" type="sibTrans" cxnId="{78BE8D03-E634-4189-B12B-8D6DEEA1B183}">
      <dgm:prSet/>
      <dgm:spPr/>
      <dgm:t>
        <a:bodyPr/>
        <a:lstStyle/>
        <a:p>
          <a:endParaRPr lang="es-MX"/>
        </a:p>
      </dgm:t>
    </dgm:pt>
    <dgm:pt modelId="{0C109D38-ABEB-4E2F-87AD-955E3BBDD41C}" type="asst">
      <dgm:prSet phldrT="[Texto]"/>
      <dgm:spPr>
        <a:ln>
          <a:solidFill>
            <a:srgbClr val="FFFF00"/>
          </a:solidFill>
        </a:ln>
      </dgm:spPr>
      <dgm:t>
        <a:bodyPr/>
        <a:lstStyle/>
        <a:p>
          <a:r>
            <a:rPr lang="es-MX" b="1" dirty="0" smtClean="0"/>
            <a:t>Información</a:t>
          </a:r>
          <a:endParaRPr lang="es-MX" b="1" dirty="0"/>
        </a:p>
      </dgm:t>
    </dgm:pt>
    <dgm:pt modelId="{D33D09CF-C49C-46A3-A7DE-61AB4A8D615A}" type="parTrans" cxnId="{274D6574-1EE1-4F4E-A50C-0E986C3B7EAE}">
      <dgm:prSet/>
      <dgm:spPr/>
      <dgm:t>
        <a:bodyPr/>
        <a:lstStyle/>
        <a:p>
          <a:endParaRPr lang="es-MX"/>
        </a:p>
      </dgm:t>
    </dgm:pt>
    <dgm:pt modelId="{C4C78E1B-AB22-4733-BBDB-BF8DE72A9CD1}" type="sibTrans" cxnId="{274D6574-1EE1-4F4E-A50C-0E986C3B7EAE}">
      <dgm:prSet/>
      <dgm:spPr/>
      <dgm:t>
        <a:bodyPr/>
        <a:lstStyle/>
        <a:p>
          <a:endParaRPr lang="es-MX"/>
        </a:p>
      </dgm:t>
    </dgm:pt>
    <dgm:pt modelId="{993588A9-3EB3-4CF2-B064-8866E84CD27A}" type="asst">
      <dgm:prSet phldrT="[Texto]"/>
      <dgm:spPr>
        <a:ln>
          <a:solidFill>
            <a:srgbClr val="5F1478"/>
          </a:solidFill>
        </a:ln>
      </dgm:spPr>
      <dgm:t>
        <a:bodyPr/>
        <a:lstStyle/>
        <a:p>
          <a:r>
            <a:rPr lang="es-MX" b="1" dirty="0" smtClean="0"/>
            <a:t>Justificación</a:t>
          </a:r>
          <a:endParaRPr lang="es-MX" b="1" dirty="0"/>
        </a:p>
      </dgm:t>
    </dgm:pt>
    <dgm:pt modelId="{E8AE89D1-0EBC-403A-859F-0FE956B6D4EC}" type="parTrans" cxnId="{843D61D1-58EF-4D6C-985E-14BAC58BC938}">
      <dgm:prSet/>
      <dgm:spPr/>
      <dgm:t>
        <a:bodyPr/>
        <a:lstStyle/>
        <a:p>
          <a:endParaRPr lang="es-MX"/>
        </a:p>
      </dgm:t>
    </dgm:pt>
    <dgm:pt modelId="{F3D7AFD4-7A14-471C-994D-7929432B09C9}" type="sibTrans" cxnId="{843D61D1-58EF-4D6C-985E-14BAC58BC938}">
      <dgm:prSet/>
      <dgm:spPr/>
      <dgm:t>
        <a:bodyPr/>
        <a:lstStyle/>
        <a:p>
          <a:endParaRPr lang="es-MX"/>
        </a:p>
      </dgm:t>
    </dgm:pt>
    <dgm:pt modelId="{DA2CA615-3D0C-4899-AD1F-0C81896831A4}" type="pres">
      <dgm:prSet presAssocID="{8CF5A676-B412-4CA7-ADE7-71AA3A783DAA}" presName="mainComposite" presStyleCnt="0">
        <dgm:presLayoutVars>
          <dgm:chPref val="1"/>
          <dgm:dir/>
          <dgm:animOne val="branch"/>
          <dgm:animLvl val="lvl"/>
          <dgm:resizeHandles val="exact"/>
        </dgm:presLayoutVars>
      </dgm:prSet>
      <dgm:spPr/>
      <dgm:t>
        <a:bodyPr/>
        <a:lstStyle/>
        <a:p>
          <a:endParaRPr lang="es-MX"/>
        </a:p>
      </dgm:t>
    </dgm:pt>
    <dgm:pt modelId="{39CCF6DC-796A-41C3-B2A9-FE97030968BC}" type="pres">
      <dgm:prSet presAssocID="{8CF5A676-B412-4CA7-ADE7-71AA3A783DAA}" presName="hierFlow" presStyleCnt="0"/>
      <dgm:spPr/>
      <dgm:t>
        <a:bodyPr/>
        <a:lstStyle/>
        <a:p>
          <a:endParaRPr lang="es-MX"/>
        </a:p>
      </dgm:t>
    </dgm:pt>
    <dgm:pt modelId="{DB5F7B2F-C036-47B2-B64F-8C991CA3A9A1}" type="pres">
      <dgm:prSet presAssocID="{8CF5A676-B412-4CA7-ADE7-71AA3A783DAA}" presName="hierChild1" presStyleCnt="0">
        <dgm:presLayoutVars>
          <dgm:chPref val="1"/>
          <dgm:animOne val="branch"/>
          <dgm:animLvl val="lvl"/>
        </dgm:presLayoutVars>
      </dgm:prSet>
      <dgm:spPr/>
      <dgm:t>
        <a:bodyPr/>
        <a:lstStyle/>
        <a:p>
          <a:endParaRPr lang="es-MX"/>
        </a:p>
      </dgm:t>
    </dgm:pt>
    <dgm:pt modelId="{A339EB34-70FE-4EB7-93A2-C1F3DA9A36FE}" type="pres">
      <dgm:prSet presAssocID="{0524356D-C95B-4474-8968-73F6BA1B1240}" presName="Name14" presStyleCnt="0"/>
      <dgm:spPr/>
      <dgm:t>
        <a:bodyPr/>
        <a:lstStyle/>
        <a:p>
          <a:endParaRPr lang="es-MX"/>
        </a:p>
      </dgm:t>
    </dgm:pt>
    <dgm:pt modelId="{6F0B7915-651E-4615-871B-916AE3030CD8}" type="pres">
      <dgm:prSet presAssocID="{0524356D-C95B-4474-8968-73F6BA1B1240}" presName="level1Shape" presStyleLbl="node0" presStyleIdx="0" presStyleCnt="1">
        <dgm:presLayoutVars>
          <dgm:chPref val="3"/>
        </dgm:presLayoutVars>
      </dgm:prSet>
      <dgm:spPr/>
      <dgm:t>
        <a:bodyPr/>
        <a:lstStyle/>
        <a:p>
          <a:endParaRPr lang="es-MX"/>
        </a:p>
      </dgm:t>
    </dgm:pt>
    <dgm:pt modelId="{A08CBDAF-66C2-46DC-9AA3-6FB8B865F97B}" type="pres">
      <dgm:prSet presAssocID="{0524356D-C95B-4474-8968-73F6BA1B1240}" presName="hierChild2" presStyleCnt="0"/>
      <dgm:spPr/>
      <dgm:t>
        <a:bodyPr/>
        <a:lstStyle/>
        <a:p>
          <a:endParaRPr lang="es-MX"/>
        </a:p>
      </dgm:t>
    </dgm:pt>
    <dgm:pt modelId="{8BDD3166-79C0-4085-87E1-6B396BEED6BF}" type="pres">
      <dgm:prSet presAssocID="{6B6773DC-A9EE-4CFC-9F2A-910D839FCF1E}" presName="Name19" presStyleLbl="parChTrans1D2" presStyleIdx="0" presStyleCnt="2"/>
      <dgm:spPr/>
      <dgm:t>
        <a:bodyPr/>
        <a:lstStyle/>
        <a:p>
          <a:endParaRPr lang="es-MX"/>
        </a:p>
      </dgm:t>
    </dgm:pt>
    <dgm:pt modelId="{682D08EB-965C-48E0-85A4-D59C9F60DFC6}" type="pres">
      <dgm:prSet presAssocID="{E2EBAB01-ED4B-4194-806B-E75A8C356F6E}" presName="Name21" presStyleCnt="0"/>
      <dgm:spPr/>
      <dgm:t>
        <a:bodyPr/>
        <a:lstStyle/>
        <a:p>
          <a:endParaRPr lang="es-MX"/>
        </a:p>
      </dgm:t>
    </dgm:pt>
    <dgm:pt modelId="{0FAAB0F8-9996-41B8-A888-27E7DE47D4D4}" type="pres">
      <dgm:prSet presAssocID="{E2EBAB01-ED4B-4194-806B-E75A8C356F6E}" presName="level2Shape" presStyleLbl="asst1" presStyleIdx="0" presStyleCnt="4"/>
      <dgm:spPr/>
      <dgm:t>
        <a:bodyPr/>
        <a:lstStyle/>
        <a:p>
          <a:endParaRPr lang="es-MX"/>
        </a:p>
      </dgm:t>
    </dgm:pt>
    <dgm:pt modelId="{3E195AE8-C3A1-4AE0-9100-2A69ADC76CF4}" type="pres">
      <dgm:prSet presAssocID="{E2EBAB01-ED4B-4194-806B-E75A8C356F6E}" presName="hierChild3" presStyleCnt="0"/>
      <dgm:spPr/>
      <dgm:t>
        <a:bodyPr/>
        <a:lstStyle/>
        <a:p>
          <a:endParaRPr lang="es-MX"/>
        </a:p>
      </dgm:t>
    </dgm:pt>
    <dgm:pt modelId="{070C8B2A-D8D3-4360-9F16-B8FAF3337A56}" type="pres">
      <dgm:prSet presAssocID="{D33D09CF-C49C-46A3-A7DE-61AB4A8D615A}" presName="Name19" presStyleLbl="parChTrans1D3" presStyleIdx="0" presStyleCnt="2"/>
      <dgm:spPr/>
      <dgm:t>
        <a:bodyPr/>
        <a:lstStyle/>
        <a:p>
          <a:endParaRPr lang="es-MX"/>
        </a:p>
      </dgm:t>
    </dgm:pt>
    <dgm:pt modelId="{9CD89178-F62E-4B12-869E-A4B01BF0ED2D}" type="pres">
      <dgm:prSet presAssocID="{0C109D38-ABEB-4E2F-87AD-955E3BBDD41C}" presName="Name21" presStyleCnt="0"/>
      <dgm:spPr/>
      <dgm:t>
        <a:bodyPr/>
        <a:lstStyle/>
        <a:p>
          <a:endParaRPr lang="es-MX"/>
        </a:p>
      </dgm:t>
    </dgm:pt>
    <dgm:pt modelId="{1DB95971-E82D-432D-94B6-C00217D8CD2E}" type="pres">
      <dgm:prSet presAssocID="{0C109D38-ABEB-4E2F-87AD-955E3BBDD41C}" presName="level2Shape" presStyleLbl="asst1" presStyleIdx="1" presStyleCnt="4"/>
      <dgm:spPr/>
      <dgm:t>
        <a:bodyPr/>
        <a:lstStyle/>
        <a:p>
          <a:endParaRPr lang="es-MX"/>
        </a:p>
      </dgm:t>
    </dgm:pt>
    <dgm:pt modelId="{D98BCE90-6774-4780-8980-4C73C42D39D7}" type="pres">
      <dgm:prSet presAssocID="{0C109D38-ABEB-4E2F-87AD-955E3BBDD41C}" presName="hierChild3" presStyleCnt="0"/>
      <dgm:spPr/>
      <dgm:t>
        <a:bodyPr/>
        <a:lstStyle/>
        <a:p>
          <a:endParaRPr lang="es-MX"/>
        </a:p>
      </dgm:t>
    </dgm:pt>
    <dgm:pt modelId="{5339B170-B8A4-4B9F-91EC-79D3277BC96F}" type="pres">
      <dgm:prSet presAssocID="{E8AE89D1-0EBC-403A-859F-0FE956B6D4EC}" presName="Name19" presStyleLbl="parChTrans1D3" presStyleIdx="1" presStyleCnt="2"/>
      <dgm:spPr/>
      <dgm:t>
        <a:bodyPr/>
        <a:lstStyle/>
        <a:p>
          <a:endParaRPr lang="es-MX"/>
        </a:p>
      </dgm:t>
    </dgm:pt>
    <dgm:pt modelId="{D172C70D-DE37-4CEB-ACD8-AC299E06DFEC}" type="pres">
      <dgm:prSet presAssocID="{993588A9-3EB3-4CF2-B064-8866E84CD27A}" presName="Name21" presStyleCnt="0"/>
      <dgm:spPr/>
      <dgm:t>
        <a:bodyPr/>
        <a:lstStyle/>
        <a:p>
          <a:endParaRPr lang="es-MX"/>
        </a:p>
      </dgm:t>
    </dgm:pt>
    <dgm:pt modelId="{EFD0E01E-1624-4F80-A971-0FED50C2D0E1}" type="pres">
      <dgm:prSet presAssocID="{993588A9-3EB3-4CF2-B064-8866E84CD27A}" presName="level2Shape" presStyleLbl="asst1" presStyleIdx="2" presStyleCnt="4"/>
      <dgm:spPr/>
      <dgm:t>
        <a:bodyPr/>
        <a:lstStyle/>
        <a:p>
          <a:endParaRPr lang="es-MX"/>
        </a:p>
      </dgm:t>
    </dgm:pt>
    <dgm:pt modelId="{A990D547-802C-434E-A19E-932E0CF1AF2D}" type="pres">
      <dgm:prSet presAssocID="{993588A9-3EB3-4CF2-B064-8866E84CD27A}" presName="hierChild3" presStyleCnt="0"/>
      <dgm:spPr/>
      <dgm:t>
        <a:bodyPr/>
        <a:lstStyle/>
        <a:p>
          <a:endParaRPr lang="es-MX"/>
        </a:p>
      </dgm:t>
    </dgm:pt>
    <dgm:pt modelId="{6E4D4EB2-6D0B-4AF7-81BE-313542A56B3B}" type="pres">
      <dgm:prSet presAssocID="{428466B3-04A0-4311-B77F-C8BD924B24BD}" presName="Name19" presStyleLbl="parChTrans1D2" presStyleIdx="1" presStyleCnt="2"/>
      <dgm:spPr/>
      <dgm:t>
        <a:bodyPr/>
        <a:lstStyle/>
        <a:p>
          <a:endParaRPr lang="es-MX"/>
        </a:p>
      </dgm:t>
    </dgm:pt>
    <dgm:pt modelId="{76EA1572-F81F-4751-B24D-560442D1AE83}" type="pres">
      <dgm:prSet presAssocID="{44873F03-EF83-4A65-88F6-D069FE9D1833}" presName="Name21" presStyleCnt="0"/>
      <dgm:spPr/>
      <dgm:t>
        <a:bodyPr/>
        <a:lstStyle/>
        <a:p>
          <a:endParaRPr lang="es-MX"/>
        </a:p>
      </dgm:t>
    </dgm:pt>
    <dgm:pt modelId="{3D456E0B-D1AB-4289-A39F-896F95D9A67C}" type="pres">
      <dgm:prSet presAssocID="{44873F03-EF83-4A65-88F6-D069FE9D1833}" presName="level2Shape" presStyleLbl="asst1" presStyleIdx="3" presStyleCnt="4"/>
      <dgm:spPr/>
      <dgm:t>
        <a:bodyPr/>
        <a:lstStyle/>
        <a:p>
          <a:endParaRPr lang="es-MX"/>
        </a:p>
      </dgm:t>
    </dgm:pt>
    <dgm:pt modelId="{9ACF636B-C742-46A9-BA5B-8A3AEFFCAE12}" type="pres">
      <dgm:prSet presAssocID="{44873F03-EF83-4A65-88F6-D069FE9D1833}" presName="hierChild3" presStyleCnt="0"/>
      <dgm:spPr/>
      <dgm:t>
        <a:bodyPr/>
        <a:lstStyle/>
        <a:p>
          <a:endParaRPr lang="es-MX"/>
        </a:p>
      </dgm:t>
    </dgm:pt>
    <dgm:pt modelId="{28E81583-4DF7-4E02-8776-503BC63E194E}" type="pres">
      <dgm:prSet presAssocID="{8CF5A676-B412-4CA7-ADE7-71AA3A783DAA}" presName="bgShapesFlow" presStyleCnt="0"/>
      <dgm:spPr/>
      <dgm:t>
        <a:bodyPr/>
        <a:lstStyle/>
        <a:p>
          <a:endParaRPr lang="es-MX"/>
        </a:p>
      </dgm:t>
    </dgm:pt>
  </dgm:ptLst>
  <dgm:cxnLst>
    <dgm:cxn modelId="{6E772ABD-BD7D-407C-B1E8-1EBB03E23261}" type="presOf" srcId="{8CF5A676-B412-4CA7-ADE7-71AA3A783DAA}" destId="{DA2CA615-3D0C-4899-AD1F-0C81896831A4}" srcOrd="0" destOrd="0" presId="urn:microsoft.com/office/officeart/2005/8/layout/hierarchy6"/>
    <dgm:cxn modelId="{362ABCE9-B69F-4106-80FB-19E2637C9EED}" type="presOf" srcId="{E8AE89D1-0EBC-403A-859F-0FE956B6D4EC}" destId="{5339B170-B8A4-4B9F-91EC-79D3277BC96F}" srcOrd="0" destOrd="0" presId="urn:microsoft.com/office/officeart/2005/8/layout/hierarchy6"/>
    <dgm:cxn modelId="{739C0899-03ED-4981-B2B8-ACA93346E8A4}" srcId="{0524356D-C95B-4474-8968-73F6BA1B1240}" destId="{E2EBAB01-ED4B-4194-806B-E75A8C356F6E}" srcOrd="0" destOrd="0" parTransId="{6B6773DC-A9EE-4CFC-9F2A-910D839FCF1E}" sibTransId="{634FD160-0734-4001-A5D4-8483D2096DE5}"/>
    <dgm:cxn modelId="{843D61D1-58EF-4D6C-985E-14BAC58BC938}" srcId="{E2EBAB01-ED4B-4194-806B-E75A8C356F6E}" destId="{993588A9-3EB3-4CF2-B064-8866E84CD27A}" srcOrd="1" destOrd="0" parTransId="{E8AE89D1-0EBC-403A-859F-0FE956B6D4EC}" sibTransId="{F3D7AFD4-7A14-471C-994D-7929432B09C9}"/>
    <dgm:cxn modelId="{4E9FB0CB-24AF-416F-B05F-0EEF422E14F9}" type="presOf" srcId="{993588A9-3EB3-4CF2-B064-8866E84CD27A}" destId="{EFD0E01E-1624-4F80-A971-0FED50C2D0E1}" srcOrd="0" destOrd="0" presId="urn:microsoft.com/office/officeart/2005/8/layout/hierarchy6"/>
    <dgm:cxn modelId="{6337B2A2-2B3C-437B-BEDA-A9468547B99E}" type="presOf" srcId="{44873F03-EF83-4A65-88F6-D069FE9D1833}" destId="{3D456E0B-D1AB-4289-A39F-896F95D9A67C}" srcOrd="0" destOrd="0" presId="urn:microsoft.com/office/officeart/2005/8/layout/hierarchy6"/>
    <dgm:cxn modelId="{8D5DDBA0-C754-459F-8EF7-D680A9060884}" type="presOf" srcId="{D33D09CF-C49C-46A3-A7DE-61AB4A8D615A}" destId="{070C8B2A-D8D3-4360-9F16-B8FAF3337A56}" srcOrd="0" destOrd="0" presId="urn:microsoft.com/office/officeart/2005/8/layout/hierarchy6"/>
    <dgm:cxn modelId="{C078EDEF-D7B2-415B-97D6-9F87DF755064}" type="presOf" srcId="{428466B3-04A0-4311-B77F-C8BD924B24BD}" destId="{6E4D4EB2-6D0B-4AF7-81BE-313542A56B3B}" srcOrd="0" destOrd="0" presId="urn:microsoft.com/office/officeart/2005/8/layout/hierarchy6"/>
    <dgm:cxn modelId="{F06010E8-3789-4735-B407-AF8A01FFFCC4}" type="presOf" srcId="{6B6773DC-A9EE-4CFC-9F2A-910D839FCF1E}" destId="{8BDD3166-79C0-4085-87E1-6B396BEED6BF}" srcOrd="0" destOrd="0" presId="urn:microsoft.com/office/officeart/2005/8/layout/hierarchy6"/>
    <dgm:cxn modelId="{96706249-F9C7-46A2-8D2A-0A6FC7C46F5F}" srcId="{8CF5A676-B412-4CA7-ADE7-71AA3A783DAA}" destId="{0524356D-C95B-4474-8968-73F6BA1B1240}" srcOrd="0" destOrd="0" parTransId="{8230F729-4797-485D-BB8F-74BF83FB75AD}" sibTransId="{E4AB9025-960E-4517-A197-0C9F904F63DA}"/>
    <dgm:cxn modelId="{274D6574-1EE1-4F4E-A50C-0E986C3B7EAE}" srcId="{E2EBAB01-ED4B-4194-806B-E75A8C356F6E}" destId="{0C109D38-ABEB-4E2F-87AD-955E3BBDD41C}" srcOrd="0" destOrd="0" parTransId="{D33D09CF-C49C-46A3-A7DE-61AB4A8D615A}" sibTransId="{C4C78E1B-AB22-4733-BBDB-BF8DE72A9CD1}"/>
    <dgm:cxn modelId="{4806C3AE-15A4-44E5-B1C9-EBA159DCF0CB}" type="presOf" srcId="{0524356D-C95B-4474-8968-73F6BA1B1240}" destId="{6F0B7915-651E-4615-871B-916AE3030CD8}" srcOrd="0" destOrd="0" presId="urn:microsoft.com/office/officeart/2005/8/layout/hierarchy6"/>
    <dgm:cxn modelId="{78BE8D03-E634-4189-B12B-8D6DEEA1B183}" srcId="{0524356D-C95B-4474-8968-73F6BA1B1240}" destId="{44873F03-EF83-4A65-88F6-D069FE9D1833}" srcOrd="1" destOrd="0" parTransId="{428466B3-04A0-4311-B77F-C8BD924B24BD}" sibTransId="{05CA1D48-0278-4AFD-8DF8-9D0CC039D074}"/>
    <dgm:cxn modelId="{BAFAA8DF-020F-4FC7-AA4F-E6629B1A70FD}" type="presOf" srcId="{E2EBAB01-ED4B-4194-806B-E75A8C356F6E}" destId="{0FAAB0F8-9996-41B8-A888-27E7DE47D4D4}" srcOrd="0" destOrd="0" presId="urn:microsoft.com/office/officeart/2005/8/layout/hierarchy6"/>
    <dgm:cxn modelId="{11771764-9D21-4801-84DB-976347946432}" type="presOf" srcId="{0C109D38-ABEB-4E2F-87AD-955E3BBDD41C}" destId="{1DB95971-E82D-432D-94B6-C00217D8CD2E}" srcOrd="0" destOrd="0" presId="urn:microsoft.com/office/officeart/2005/8/layout/hierarchy6"/>
    <dgm:cxn modelId="{D6FD044F-FA3E-44E4-A23E-CDBE9286F280}" type="presParOf" srcId="{DA2CA615-3D0C-4899-AD1F-0C81896831A4}" destId="{39CCF6DC-796A-41C3-B2A9-FE97030968BC}" srcOrd="0" destOrd="0" presId="urn:microsoft.com/office/officeart/2005/8/layout/hierarchy6"/>
    <dgm:cxn modelId="{B6897758-F5E6-4705-B46B-20686D9DCA3F}" type="presParOf" srcId="{39CCF6DC-796A-41C3-B2A9-FE97030968BC}" destId="{DB5F7B2F-C036-47B2-B64F-8C991CA3A9A1}" srcOrd="0" destOrd="0" presId="urn:microsoft.com/office/officeart/2005/8/layout/hierarchy6"/>
    <dgm:cxn modelId="{1F3F6E2E-E038-4E6B-A7C5-D2BDFC7566DB}" type="presParOf" srcId="{DB5F7B2F-C036-47B2-B64F-8C991CA3A9A1}" destId="{A339EB34-70FE-4EB7-93A2-C1F3DA9A36FE}" srcOrd="0" destOrd="0" presId="urn:microsoft.com/office/officeart/2005/8/layout/hierarchy6"/>
    <dgm:cxn modelId="{233D686B-6076-4D88-881C-39D5F0FCE18E}" type="presParOf" srcId="{A339EB34-70FE-4EB7-93A2-C1F3DA9A36FE}" destId="{6F0B7915-651E-4615-871B-916AE3030CD8}" srcOrd="0" destOrd="0" presId="urn:microsoft.com/office/officeart/2005/8/layout/hierarchy6"/>
    <dgm:cxn modelId="{10E8EB5B-5F87-446B-A132-B5F6ABFCF77A}" type="presParOf" srcId="{A339EB34-70FE-4EB7-93A2-C1F3DA9A36FE}" destId="{A08CBDAF-66C2-46DC-9AA3-6FB8B865F97B}" srcOrd="1" destOrd="0" presId="urn:microsoft.com/office/officeart/2005/8/layout/hierarchy6"/>
    <dgm:cxn modelId="{9D03D24B-6E38-48F4-A0FF-50DD8A4279ED}" type="presParOf" srcId="{A08CBDAF-66C2-46DC-9AA3-6FB8B865F97B}" destId="{8BDD3166-79C0-4085-87E1-6B396BEED6BF}" srcOrd="0" destOrd="0" presId="urn:microsoft.com/office/officeart/2005/8/layout/hierarchy6"/>
    <dgm:cxn modelId="{D55180CA-6197-49D4-86DC-8A90F4E44967}" type="presParOf" srcId="{A08CBDAF-66C2-46DC-9AA3-6FB8B865F97B}" destId="{682D08EB-965C-48E0-85A4-D59C9F60DFC6}" srcOrd="1" destOrd="0" presId="urn:microsoft.com/office/officeart/2005/8/layout/hierarchy6"/>
    <dgm:cxn modelId="{8B0F2623-9F95-403B-BD2D-05D7DEFB5BC1}" type="presParOf" srcId="{682D08EB-965C-48E0-85A4-D59C9F60DFC6}" destId="{0FAAB0F8-9996-41B8-A888-27E7DE47D4D4}" srcOrd="0" destOrd="0" presId="urn:microsoft.com/office/officeart/2005/8/layout/hierarchy6"/>
    <dgm:cxn modelId="{F0836514-1A1F-46CA-907F-BC058E67DAEB}" type="presParOf" srcId="{682D08EB-965C-48E0-85A4-D59C9F60DFC6}" destId="{3E195AE8-C3A1-4AE0-9100-2A69ADC76CF4}" srcOrd="1" destOrd="0" presId="urn:microsoft.com/office/officeart/2005/8/layout/hierarchy6"/>
    <dgm:cxn modelId="{0655F0AA-1DB8-4010-B5FA-5CE049937CF7}" type="presParOf" srcId="{3E195AE8-C3A1-4AE0-9100-2A69ADC76CF4}" destId="{070C8B2A-D8D3-4360-9F16-B8FAF3337A56}" srcOrd="0" destOrd="0" presId="urn:microsoft.com/office/officeart/2005/8/layout/hierarchy6"/>
    <dgm:cxn modelId="{FDBD3C22-C4AC-4C22-A391-E5A4D968D7C3}" type="presParOf" srcId="{3E195AE8-C3A1-4AE0-9100-2A69ADC76CF4}" destId="{9CD89178-F62E-4B12-869E-A4B01BF0ED2D}" srcOrd="1" destOrd="0" presId="urn:microsoft.com/office/officeart/2005/8/layout/hierarchy6"/>
    <dgm:cxn modelId="{79871FB5-EB0A-4FE2-9427-EFE9F9CF0DCE}" type="presParOf" srcId="{9CD89178-F62E-4B12-869E-A4B01BF0ED2D}" destId="{1DB95971-E82D-432D-94B6-C00217D8CD2E}" srcOrd="0" destOrd="0" presId="urn:microsoft.com/office/officeart/2005/8/layout/hierarchy6"/>
    <dgm:cxn modelId="{2088C7F5-C7DA-4682-80FA-D7433482476A}" type="presParOf" srcId="{9CD89178-F62E-4B12-869E-A4B01BF0ED2D}" destId="{D98BCE90-6774-4780-8980-4C73C42D39D7}" srcOrd="1" destOrd="0" presId="urn:microsoft.com/office/officeart/2005/8/layout/hierarchy6"/>
    <dgm:cxn modelId="{6A7A2944-E442-4793-A7F6-64BF013093FF}" type="presParOf" srcId="{3E195AE8-C3A1-4AE0-9100-2A69ADC76CF4}" destId="{5339B170-B8A4-4B9F-91EC-79D3277BC96F}" srcOrd="2" destOrd="0" presId="urn:microsoft.com/office/officeart/2005/8/layout/hierarchy6"/>
    <dgm:cxn modelId="{C6907483-F62F-438C-824D-A5B2BA432E6C}" type="presParOf" srcId="{3E195AE8-C3A1-4AE0-9100-2A69ADC76CF4}" destId="{D172C70D-DE37-4CEB-ACD8-AC299E06DFEC}" srcOrd="3" destOrd="0" presId="urn:microsoft.com/office/officeart/2005/8/layout/hierarchy6"/>
    <dgm:cxn modelId="{3D5B3938-1D16-4C7D-84CA-0C9A46FAAF4D}" type="presParOf" srcId="{D172C70D-DE37-4CEB-ACD8-AC299E06DFEC}" destId="{EFD0E01E-1624-4F80-A971-0FED50C2D0E1}" srcOrd="0" destOrd="0" presId="urn:microsoft.com/office/officeart/2005/8/layout/hierarchy6"/>
    <dgm:cxn modelId="{4A6F6C2C-CB63-4AFF-BC9C-E1AD6614E94E}" type="presParOf" srcId="{D172C70D-DE37-4CEB-ACD8-AC299E06DFEC}" destId="{A990D547-802C-434E-A19E-932E0CF1AF2D}" srcOrd="1" destOrd="0" presId="urn:microsoft.com/office/officeart/2005/8/layout/hierarchy6"/>
    <dgm:cxn modelId="{38618BEF-450F-4070-9A63-BCC63C50B8E1}" type="presParOf" srcId="{A08CBDAF-66C2-46DC-9AA3-6FB8B865F97B}" destId="{6E4D4EB2-6D0B-4AF7-81BE-313542A56B3B}" srcOrd="2" destOrd="0" presId="urn:microsoft.com/office/officeart/2005/8/layout/hierarchy6"/>
    <dgm:cxn modelId="{A644607E-C322-4103-AE9D-0067E32BFF21}" type="presParOf" srcId="{A08CBDAF-66C2-46DC-9AA3-6FB8B865F97B}" destId="{76EA1572-F81F-4751-B24D-560442D1AE83}" srcOrd="3" destOrd="0" presId="urn:microsoft.com/office/officeart/2005/8/layout/hierarchy6"/>
    <dgm:cxn modelId="{205C57B7-B173-4B58-8D34-A6BBF5D65675}" type="presParOf" srcId="{76EA1572-F81F-4751-B24D-560442D1AE83}" destId="{3D456E0B-D1AB-4289-A39F-896F95D9A67C}" srcOrd="0" destOrd="0" presId="urn:microsoft.com/office/officeart/2005/8/layout/hierarchy6"/>
    <dgm:cxn modelId="{68A54EBE-C84A-46CE-A549-466706629168}" type="presParOf" srcId="{76EA1572-F81F-4751-B24D-560442D1AE83}" destId="{9ACF636B-C742-46A9-BA5B-8A3AEFFCAE12}" srcOrd="1" destOrd="0" presId="urn:microsoft.com/office/officeart/2005/8/layout/hierarchy6"/>
    <dgm:cxn modelId="{4625C262-CC41-4576-A967-D1F3C7A186F2}" type="presParOf" srcId="{DA2CA615-3D0C-4899-AD1F-0C81896831A4}" destId="{28E81583-4DF7-4E02-8776-503BC63E194E}"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C13906-BEC6-4426-A0BB-3A2D0567E443}"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s-MX"/>
        </a:p>
      </dgm:t>
    </dgm:pt>
    <dgm:pt modelId="{55E2F92F-F609-483E-A0C4-3E3A0DAE2FC2}">
      <dgm:prSet phldrT="[Texto]"/>
      <dgm:spPr>
        <a:solidFill>
          <a:schemeClr val="accent4">
            <a:lumMod val="60000"/>
            <a:lumOff val="40000"/>
          </a:schemeClr>
        </a:solidFill>
      </dgm:spPr>
      <dgm:t>
        <a:bodyPr/>
        <a:lstStyle/>
        <a:p>
          <a:r>
            <a:rPr lang="es-MX" b="1" dirty="0" smtClean="0"/>
            <a:t>Patrimonio propio</a:t>
          </a:r>
          <a:endParaRPr lang="es-MX" b="1" dirty="0"/>
        </a:p>
      </dgm:t>
    </dgm:pt>
    <dgm:pt modelId="{C7A7747D-9402-41CD-846A-363FF41D2821}" type="parTrans" cxnId="{0D365756-9604-4688-A89C-1C8EAC10B34D}">
      <dgm:prSet/>
      <dgm:spPr/>
      <dgm:t>
        <a:bodyPr/>
        <a:lstStyle/>
        <a:p>
          <a:endParaRPr lang="es-MX"/>
        </a:p>
      </dgm:t>
    </dgm:pt>
    <dgm:pt modelId="{939B98EB-6B53-4BC3-8252-C496EAEB87F4}" type="sibTrans" cxnId="{0D365756-9604-4688-A89C-1C8EAC10B34D}">
      <dgm:prSet/>
      <dgm:spPr/>
      <dgm:t>
        <a:bodyPr/>
        <a:lstStyle/>
        <a:p>
          <a:endParaRPr lang="es-MX"/>
        </a:p>
      </dgm:t>
    </dgm:pt>
    <dgm:pt modelId="{65B4C96F-B5F0-4F25-AB2D-B294F5E66988}">
      <dgm:prSet phldrT="[Texto]"/>
      <dgm:spPr>
        <a:solidFill>
          <a:srgbClr val="FFC000"/>
        </a:solidFill>
      </dgm:spPr>
      <dgm:t>
        <a:bodyPr/>
        <a:lstStyle/>
        <a:p>
          <a:r>
            <a:rPr lang="es-MX" b="1" dirty="0" smtClean="0">
              <a:solidFill>
                <a:schemeClr val="tx1"/>
              </a:solidFill>
            </a:rPr>
            <a:t>Autónomos</a:t>
          </a:r>
          <a:endParaRPr lang="es-MX" b="1" dirty="0">
            <a:solidFill>
              <a:schemeClr val="tx1"/>
            </a:solidFill>
          </a:endParaRPr>
        </a:p>
      </dgm:t>
    </dgm:pt>
    <dgm:pt modelId="{59BD1A39-C665-48CA-84E4-83491559FE74}" type="parTrans" cxnId="{7F1D77FA-24B9-48FF-9D10-62200D914A00}">
      <dgm:prSet/>
      <dgm:spPr/>
      <dgm:t>
        <a:bodyPr/>
        <a:lstStyle/>
        <a:p>
          <a:endParaRPr lang="es-MX"/>
        </a:p>
      </dgm:t>
    </dgm:pt>
    <dgm:pt modelId="{0755B4D5-C6C3-4134-BCA9-C33E7711352C}" type="sibTrans" cxnId="{7F1D77FA-24B9-48FF-9D10-62200D914A00}">
      <dgm:prSet/>
      <dgm:spPr/>
      <dgm:t>
        <a:bodyPr/>
        <a:lstStyle/>
        <a:p>
          <a:endParaRPr lang="es-MX"/>
        </a:p>
      </dgm:t>
    </dgm:pt>
    <dgm:pt modelId="{80D2AAB3-7B6A-4916-B7E8-1E1BB63DA80D}">
      <dgm:prSet phldrT="[Texto]"/>
      <dgm:spPr/>
      <dgm:t>
        <a:bodyPr/>
        <a:lstStyle/>
        <a:p>
          <a:r>
            <a:rPr lang="es-MX" b="1" dirty="0" smtClean="0"/>
            <a:t>Especializados</a:t>
          </a:r>
          <a:endParaRPr lang="es-MX" b="1" dirty="0"/>
        </a:p>
      </dgm:t>
    </dgm:pt>
    <dgm:pt modelId="{FE9E893D-26F9-4A74-BD4E-7140B5DA3406}" type="parTrans" cxnId="{FA358863-4B0C-4F35-A3FB-83C88E5A4B9C}">
      <dgm:prSet/>
      <dgm:spPr/>
      <dgm:t>
        <a:bodyPr/>
        <a:lstStyle/>
        <a:p>
          <a:endParaRPr lang="es-MX"/>
        </a:p>
      </dgm:t>
    </dgm:pt>
    <dgm:pt modelId="{2D1D151C-899E-4710-BD9E-FAE9ABA2D783}" type="sibTrans" cxnId="{FA358863-4B0C-4F35-A3FB-83C88E5A4B9C}">
      <dgm:prSet/>
      <dgm:spPr/>
      <dgm:t>
        <a:bodyPr/>
        <a:lstStyle/>
        <a:p>
          <a:endParaRPr lang="es-MX"/>
        </a:p>
      </dgm:t>
    </dgm:pt>
    <dgm:pt modelId="{F7C29B39-BA13-44AA-BE51-3989DEF13B84}">
      <dgm:prSet phldrT="[Texto]"/>
      <dgm:spPr>
        <a:noFill/>
        <a:ln>
          <a:solidFill>
            <a:schemeClr val="tx1"/>
          </a:solidFill>
        </a:ln>
      </dgm:spPr>
      <dgm:t>
        <a:bodyPr/>
        <a:lstStyle/>
        <a:p>
          <a:r>
            <a:rPr lang="es-MX" b="1" dirty="0" smtClean="0">
              <a:solidFill>
                <a:schemeClr val="tx1"/>
              </a:solidFill>
            </a:rPr>
            <a:t>Independientes</a:t>
          </a:r>
          <a:endParaRPr lang="es-MX" b="1" dirty="0">
            <a:solidFill>
              <a:schemeClr val="tx1"/>
            </a:solidFill>
          </a:endParaRPr>
        </a:p>
      </dgm:t>
    </dgm:pt>
    <dgm:pt modelId="{0E993524-3B47-4ADF-BD69-84415F5BDA0E}" type="parTrans" cxnId="{90F39B48-9FBF-4955-8FED-1FD70BAEEE13}">
      <dgm:prSet/>
      <dgm:spPr/>
      <dgm:t>
        <a:bodyPr/>
        <a:lstStyle/>
        <a:p>
          <a:endParaRPr lang="es-MX"/>
        </a:p>
      </dgm:t>
    </dgm:pt>
    <dgm:pt modelId="{5B13E8D3-4D3E-4F45-B2C0-F7A6E1CE39DD}" type="sibTrans" cxnId="{90F39B48-9FBF-4955-8FED-1FD70BAEEE13}">
      <dgm:prSet/>
      <dgm:spPr/>
      <dgm:t>
        <a:bodyPr/>
        <a:lstStyle/>
        <a:p>
          <a:endParaRPr lang="es-MX"/>
        </a:p>
      </dgm:t>
    </dgm:pt>
    <dgm:pt modelId="{FCA69A1C-FE26-487D-9EC4-AB9A1A6C9D67}">
      <dgm:prSet phldrT="[Texto]"/>
      <dgm:spPr>
        <a:solidFill>
          <a:srgbClr val="FFC000"/>
        </a:solidFill>
      </dgm:spPr>
      <dgm:t>
        <a:bodyPr/>
        <a:lstStyle/>
        <a:p>
          <a:r>
            <a:rPr lang="es-MX" b="1" dirty="0" smtClean="0">
              <a:solidFill>
                <a:schemeClr val="tx1"/>
              </a:solidFill>
            </a:rPr>
            <a:t>Imparciales</a:t>
          </a:r>
          <a:endParaRPr lang="es-MX" b="1" dirty="0">
            <a:solidFill>
              <a:schemeClr val="tx1"/>
            </a:solidFill>
          </a:endParaRPr>
        </a:p>
      </dgm:t>
    </dgm:pt>
    <dgm:pt modelId="{01697C60-B5F2-429F-9CF6-177C5DC6ED02}" type="parTrans" cxnId="{5FAFA2F0-A27C-400A-B374-4B47C47FBA77}">
      <dgm:prSet/>
      <dgm:spPr/>
      <dgm:t>
        <a:bodyPr/>
        <a:lstStyle/>
        <a:p>
          <a:endParaRPr lang="es-MX"/>
        </a:p>
      </dgm:t>
    </dgm:pt>
    <dgm:pt modelId="{9726DB2E-A080-4F42-91CD-490516FB2C27}" type="sibTrans" cxnId="{5FAFA2F0-A27C-400A-B374-4B47C47FBA77}">
      <dgm:prSet/>
      <dgm:spPr/>
      <dgm:t>
        <a:bodyPr/>
        <a:lstStyle/>
        <a:p>
          <a:endParaRPr lang="es-MX"/>
        </a:p>
      </dgm:t>
    </dgm:pt>
    <dgm:pt modelId="{A111506C-1529-4134-B3FA-DEEF2A642DC7}">
      <dgm:prSet phldrT="[Texto]"/>
      <dgm:spPr/>
      <dgm:t>
        <a:bodyPr/>
        <a:lstStyle/>
        <a:p>
          <a:r>
            <a:rPr lang="es-MX" b="1" dirty="0" smtClean="0"/>
            <a:t>Colegiados</a:t>
          </a:r>
          <a:endParaRPr lang="es-MX" b="1" dirty="0"/>
        </a:p>
      </dgm:t>
    </dgm:pt>
    <dgm:pt modelId="{23626F37-0167-4182-8B4F-5B39215ED052}" type="parTrans" cxnId="{DBCAE1F5-8956-4696-8C5C-89C9E67CBCC9}">
      <dgm:prSet/>
      <dgm:spPr/>
      <dgm:t>
        <a:bodyPr/>
        <a:lstStyle/>
        <a:p>
          <a:endParaRPr lang="es-MX"/>
        </a:p>
      </dgm:t>
    </dgm:pt>
    <dgm:pt modelId="{83FE6128-B64E-4FCA-876F-EEF97412E036}" type="sibTrans" cxnId="{DBCAE1F5-8956-4696-8C5C-89C9E67CBCC9}">
      <dgm:prSet/>
      <dgm:spPr/>
      <dgm:t>
        <a:bodyPr/>
        <a:lstStyle/>
        <a:p>
          <a:endParaRPr lang="es-MX"/>
        </a:p>
      </dgm:t>
    </dgm:pt>
    <dgm:pt modelId="{D3451A36-56A0-4102-9573-F5626160AECC}">
      <dgm:prSet phldrT="[Texto]"/>
      <dgm:spPr>
        <a:solidFill>
          <a:schemeClr val="bg1"/>
        </a:solidFill>
        <a:ln>
          <a:solidFill>
            <a:schemeClr val="tx1"/>
          </a:solidFill>
        </a:ln>
      </dgm:spPr>
      <dgm:t>
        <a:bodyPr/>
        <a:lstStyle/>
        <a:p>
          <a:r>
            <a:rPr lang="es-MX" b="1" dirty="0" smtClean="0">
              <a:solidFill>
                <a:schemeClr val="tx1"/>
              </a:solidFill>
            </a:rPr>
            <a:t>Personalidad jurídica</a:t>
          </a:r>
          <a:endParaRPr lang="es-MX" b="1" dirty="0">
            <a:solidFill>
              <a:schemeClr val="tx1"/>
            </a:solidFill>
          </a:endParaRPr>
        </a:p>
      </dgm:t>
    </dgm:pt>
    <dgm:pt modelId="{C8C44517-61AE-4FA6-94C2-4BA2099467DD}" type="parTrans" cxnId="{DA75E457-4F17-4298-B75D-1C6A1A798A3C}">
      <dgm:prSet/>
      <dgm:spPr/>
      <dgm:t>
        <a:bodyPr/>
        <a:lstStyle/>
        <a:p>
          <a:endParaRPr lang="es-MX"/>
        </a:p>
      </dgm:t>
    </dgm:pt>
    <dgm:pt modelId="{44C5A152-A5B7-41DC-8F8A-697E62889BB3}" type="sibTrans" cxnId="{DA75E457-4F17-4298-B75D-1C6A1A798A3C}">
      <dgm:prSet/>
      <dgm:spPr/>
      <dgm:t>
        <a:bodyPr/>
        <a:lstStyle/>
        <a:p>
          <a:endParaRPr lang="es-MX"/>
        </a:p>
      </dgm:t>
    </dgm:pt>
    <dgm:pt modelId="{23DDC38C-0907-45DD-A3E2-46BEE1462A22}" type="pres">
      <dgm:prSet presAssocID="{FFC13906-BEC6-4426-A0BB-3A2D0567E443}" presName="Name0" presStyleCnt="0">
        <dgm:presLayoutVars>
          <dgm:chMax val="1"/>
          <dgm:chPref val="1"/>
          <dgm:dir/>
          <dgm:animOne val="branch"/>
          <dgm:animLvl val="lvl"/>
        </dgm:presLayoutVars>
      </dgm:prSet>
      <dgm:spPr/>
      <dgm:t>
        <a:bodyPr/>
        <a:lstStyle/>
        <a:p>
          <a:endParaRPr lang="es-MX"/>
        </a:p>
      </dgm:t>
    </dgm:pt>
    <dgm:pt modelId="{17104967-CA49-4ACD-B9FC-3CEC51FBA1FB}" type="pres">
      <dgm:prSet presAssocID="{55E2F92F-F609-483E-A0C4-3E3A0DAE2FC2}" presName="Parent" presStyleLbl="node0" presStyleIdx="0" presStyleCnt="1">
        <dgm:presLayoutVars>
          <dgm:chMax val="6"/>
          <dgm:chPref val="6"/>
        </dgm:presLayoutVars>
      </dgm:prSet>
      <dgm:spPr/>
      <dgm:t>
        <a:bodyPr/>
        <a:lstStyle/>
        <a:p>
          <a:endParaRPr lang="es-MX"/>
        </a:p>
      </dgm:t>
    </dgm:pt>
    <dgm:pt modelId="{7EBEBF24-861D-4C96-80B7-D2F0C9594002}" type="pres">
      <dgm:prSet presAssocID="{65B4C96F-B5F0-4F25-AB2D-B294F5E66988}" presName="Accent1" presStyleCnt="0"/>
      <dgm:spPr/>
    </dgm:pt>
    <dgm:pt modelId="{000BD27D-A57C-40D4-9296-678F72832D49}" type="pres">
      <dgm:prSet presAssocID="{65B4C96F-B5F0-4F25-AB2D-B294F5E66988}" presName="Accent" presStyleLbl="bgShp" presStyleIdx="0" presStyleCnt="6"/>
      <dgm:spPr/>
    </dgm:pt>
    <dgm:pt modelId="{DD700F35-0200-4FC4-A3A7-BE490CDB18C2}" type="pres">
      <dgm:prSet presAssocID="{65B4C96F-B5F0-4F25-AB2D-B294F5E66988}" presName="Child1" presStyleLbl="node1" presStyleIdx="0" presStyleCnt="6">
        <dgm:presLayoutVars>
          <dgm:chMax val="0"/>
          <dgm:chPref val="0"/>
          <dgm:bulletEnabled val="1"/>
        </dgm:presLayoutVars>
      </dgm:prSet>
      <dgm:spPr/>
      <dgm:t>
        <a:bodyPr/>
        <a:lstStyle/>
        <a:p>
          <a:endParaRPr lang="es-MX"/>
        </a:p>
      </dgm:t>
    </dgm:pt>
    <dgm:pt modelId="{3D3FCD59-BF5A-49DD-97F9-D40AF1D7D467}" type="pres">
      <dgm:prSet presAssocID="{80D2AAB3-7B6A-4916-B7E8-1E1BB63DA80D}" presName="Accent2" presStyleCnt="0"/>
      <dgm:spPr/>
    </dgm:pt>
    <dgm:pt modelId="{1E5678D1-5F17-4A1B-AE1C-17F6545C9BE1}" type="pres">
      <dgm:prSet presAssocID="{80D2AAB3-7B6A-4916-B7E8-1E1BB63DA80D}" presName="Accent" presStyleLbl="bgShp" presStyleIdx="1" presStyleCnt="6"/>
      <dgm:spPr/>
    </dgm:pt>
    <dgm:pt modelId="{4736755D-52AE-436A-928D-4ABBE057C655}" type="pres">
      <dgm:prSet presAssocID="{80D2AAB3-7B6A-4916-B7E8-1E1BB63DA80D}" presName="Child2" presStyleLbl="node1" presStyleIdx="1" presStyleCnt="6">
        <dgm:presLayoutVars>
          <dgm:chMax val="0"/>
          <dgm:chPref val="0"/>
          <dgm:bulletEnabled val="1"/>
        </dgm:presLayoutVars>
      </dgm:prSet>
      <dgm:spPr/>
      <dgm:t>
        <a:bodyPr/>
        <a:lstStyle/>
        <a:p>
          <a:endParaRPr lang="es-MX"/>
        </a:p>
      </dgm:t>
    </dgm:pt>
    <dgm:pt modelId="{711865BC-95BB-486A-9EC7-B15067EBB02D}" type="pres">
      <dgm:prSet presAssocID="{F7C29B39-BA13-44AA-BE51-3989DEF13B84}" presName="Accent3" presStyleCnt="0"/>
      <dgm:spPr/>
    </dgm:pt>
    <dgm:pt modelId="{0CAC6B64-C398-4DA7-8FA9-AD4CE8E78A45}" type="pres">
      <dgm:prSet presAssocID="{F7C29B39-BA13-44AA-BE51-3989DEF13B84}" presName="Accent" presStyleLbl="bgShp" presStyleIdx="2" presStyleCnt="6"/>
      <dgm:spPr/>
    </dgm:pt>
    <dgm:pt modelId="{6584563C-EDD0-47FC-8D84-AB1A0D66E465}" type="pres">
      <dgm:prSet presAssocID="{F7C29B39-BA13-44AA-BE51-3989DEF13B84}" presName="Child3" presStyleLbl="node1" presStyleIdx="2" presStyleCnt="6">
        <dgm:presLayoutVars>
          <dgm:chMax val="0"/>
          <dgm:chPref val="0"/>
          <dgm:bulletEnabled val="1"/>
        </dgm:presLayoutVars>
      </dgm:prSet>
      <dgm:spPr/>
      <dgm:t>
        <a:bodyPr/>
        <a:lstStyle/>
        <a:p>
          <a:endParaRPr lang="es-MX"/>
        </a:p>
      </dgm:t>
    </dgm:pt>
    <dgm:pt modelId="{0F06D0DA-0C20-40F9-83B3-3B7424726E48}" type="pres">
      <dgm:prSet presAssocID="{FCA69A1C-FE26-487D-9EC4-AB9A1A6C9D67}" presName="Accent4" presStyleCnt="0"/>
      <dgm:spPr/>
    </dgm:pt>
    <dgm:pt modelId="{718FDB45-050E-4A9E-8C44-578FF7AB87A1}" type="pres">
      <dgm:prSet presAssocID="{FCA69A1C-FE26-487D-9EC4-AB9A1A6C9D67}" presName="Accent" presStyleLbl="bgShp" presStyleIdx="3" presStyleCnt="6"/>
      <dgm:spPr/>
    </dgm:pt>
    <dgm:pt modelId="{55D1DDC4-8108-4869-95F1-BC96E32D0A6E}" type="pres">
      <dgm:prSet presAssocID="{FCA69A1C-FE26-487D-9EC4-AB9A1A6C9D67}" presName="Child4" presStyleLbl="node1" presStyleIdx="3" presStyleCnt="6">
        <dgm:presLayoutVars>
          <dgm:chMax val="0"/>
          <dgm:chPref val="0"/>
          <dgm:bulletEnabled val="1"/>
        </dgm:presLayoutVars>
      </dgm:prSet>
      <dgm:spPr/>
      <dgm:t>
        <a:bodyPr/>
        <a:lstStyle/>
        <a:p>
          <a:endParaRPr lang="es-MX"/>
        </a:p>
      </dgm:t>
    </dgm:pt>
    <dgm:pt modelId="{6FBF0102-8F8A-4055-9912-2025BB35889F}" type="pres">
      <dgm:prSet presAssocID="{A111506C-1529-4134-B3FA-DEEF2A642DC7}" presName="Accent5" presStyleCnt="0"/>
      <dgm:spPr/>
    </dgm:pt>
    <dgm:pt modelId="{B7BAEC3A-3772-4B86-8187-B16AC9140741}" type="pres">
      <dgm:prSet presAssocID="{A111506C-1529-4134-B3FA-DEEF2A642DC7}" presName="Accent" presStyleLbl="bgShp" presStyleIdx="4" presStyleCnt="6"/>
      <dgm:spPr/>
    </dgm:pt>
    <dgm:pt modelId="{626398DF-E97F-4C4A-85D1-D47A0F0376DD}" type="pres">
      <dgm:prSet presAssocID="{A111506C-1529-4134-B3FA-DEEF2A642DC7}" presName="Child5" presStyleLbl="node1" presStyleIdx="4" presStyleCnt="6">
        <dgm:presLayoutVars>
          <dgm:chMax val="0"/>
          <dgm:chPref val="0"/>
          <dgm:bulletEnabled val="1"/>
        </dgm:presLayoutVars>
      </dgm:prSet>
      <dgm:spPr/>
      <dgm:t>
        <a:bodyPr/>
        <a:lstStyle/>
        <a:p>
          <a:endParaRPr lang="es-MX"/>
        </a:p>
      </dgm:t>
    </dgm:pt>
    <dgm:pt modelId="{DFEBB6AD-72CD-427A-B1FE-686BD883B37F}" type="pres">
      <dgm:prSet presAssocID="{D3451A36-56A0-4102-9573-F5626160AECC}" presName="Accent6" presStyleCnt="0"/>
      <dgm:spPr/>
    </dgm:pt>
    <dgm:pt modelId="{6FF47AAF-1473-49C6-A248-A8B804BD859F}" type="pres">
      <dgm:prSet presAssocID="{D3451A36-56A0-4102-9573-F5626160AECC}" presName="Accent" presStyleLbl="bgShp" presStyleIdx="5" presStyleCnt="6"/>
      <dgm:spPr/>
    </dgm:pt>
    <dgm:pt modelId="{615A5975-CF2F-4805-BE64-7083BAE87059}" type="pres">
      <dgm:prSet presAssocID="{D3451A36-56A0-4102-9573-F5626160AECC}" presName="Child6" presStyleLbl="node1" presStyleIdx="5" presStyleCnt="6">
        <dgm:presLayoutVars>
          <dgm:chMax val="0"/>
          <dgm:chPref val="0"/>
          <dgm:bulletEnabled val="1"/>
        </dgm:presLayoutVars>
      </dgm:prSet>
      <dgm:spPr/>
      <dgm:t>
        <a:bodyPr/>
        <a:lstStyle/>
        <a:p>
          <a:endParaRPr lang="es-MX"/>
        </a:p>
      </dgm:t>
    </dgm:pt>
  </dgm:ptLst>
  <dgm:cxnLst>
    <dgm:cxn modelId="{DBCAE1F5-8956-4696-8C5C-89C9E67CBCC9}" srcId="{55E2F92F-F609-483E-A0C4-3E3A0DAE2FC2}" destId="{A111506C-1529-4134-B3FA-DEEF2A642DC7}" srcOrd="4" destOrd="0" parTransId="{23626F37-0167-4182-8B4F-5B39215ED052}" sibTransId="{83FE6128-B64E-4FCA-876F-EEF97412E036}"/>
    <dgm:cxn modelId="{C4BAD3E0-81DC-4557-AED8-2739D0A49351}" type="presOf" srcId="{FCA69A1C-FE26-487D-9EC4-AB9A1A6C9D67}" destId="{55D1DDC4-8108-4869-95F1-BC96E32D0A6E}" srcOrd="0" destOrd="0" presId="urn:microsoft.com/office/officeart/2011/layout/HexagonRadial"/>
    <dgm:cxn modelId="{0D365756-9604-4688-A89C-1C8EAC10B34D}" srcId="{FFC13906-BEC6-4426-A0BB-3A2D0567E443}" destId="{55E2F92F-F609-483E-A0C4-3E3A0DAE2FC2}" srcOrd="0" destOrd="0" parTransId="{C7A7747D-9402-41CD-846A-363FF41D2821}" sibTransId="{939B98EB-6B53-4BC3-8252-C496EAEB87F4}"/>
    <dgm:cxn modelId="{DA75E457-4F17-4298-B75D-1C6A1A798A3C}" srcId="{55E2F92F-F609-483E-A0C4-3E3A0DAE2FC2}" destId="{D3451A36-56A0-4102-9573-F5626160AECC}" srcOrd="5" destOrd="0" parTransId="{C8C44517-61AE-4FA6-94C2-4BA2099467DD}" sibTransId="{44C5A152-A5B7-41DC-8F8A-697E62889BB3}"/>
    <dgm:cxn modelId="{F409B762-E519-4D7C-A5EB-8C2D9A2D425A}" type="presOf" srcId="{A111506C-1529-4134-B3FA-DEEF2A642DC7}" destId="{626398DF-E97F-4C4A-85D1-D47A0F0376DD}" srcOrd="0" destOrd="0" presId="urn:microsoft.com/office/officeart/2011/layout/HexagonRadial"/>
    <dgm:cxn modelId="{0584267C-114C-4902-93B0-9C81F0E9C4F0}" type="presOf" srcId="{F7C29B39-BA13-44AA-BE51-3989DEF13B84}" destId="{6584563C-EDD0-47FC-8D84-AB1A0D66E465}" srcOrd="0" destOrd="0" presId="urn:microsoft.com/office/officeart/2011/layout/HexagonRadial"/>
    <dgm:cxn modelId="{5FAFA2F0-A27C-400A-B374-4B47C47FBA77}" srcId="{55E2F92F-F609-483E-A0C4-3E3A0DAE2FC2}" destId="{FCA69A1C-FE26-487D-9EC4-AB9A1A6C9D67}" srcOrd="3" destOrd="0" parTransId="{01697C60-B5F2-429F-9CF6-177C5DC6ED02}" sibTransId="{9726DB2E-A080-4F42-91CD-490516FB2C27}"/>
    <dgm:cxn modelId="{FFBAF138-3F6E-4472-B7C1-5ACD53AD66D9}" type="presOf" srcId="{55E2F92F-F609-483E-A0C4-3E3A0DAE2FC2}" destId="{17104967-CA49-4ACD-B9FC-3CEC51FBA1FB}" srcOrd="0" destOrd="0" presId="urn:microsoft.com/office/officeart/2011/layout/HexagonRadial"/>
    <dgm:cxn modelId="{8A4968FA-B951-45FD-8C95-7F1B54746DB0}" type="presOf" srcId="{80D2AAB3-7B6A-4916-B7E8-1E1BB63DA80D}" destId="{4736755D-52AE-436A-928D-4ABBE057C655}" srcOrd="0" destOrd="0" presId="urn:microsoft.com/office/officeart/2011/layout/HexagonRadial"/>
    <dgm:cxn modelId="{FA358863-4B0C-4F35-A3FB-83C88E5A4B9C}" srcId="{55E2F92F-F609-483E-A0C4-3E3A0DAE2FC2}" destId="{80D2AAB3-7B6A-4916-B7E8-1E1BB63DA80D}" srcOrd="1" destOrd="0" parTransId="{FE9E893D-26F9-4A74-BD4E-7140B5DA3406}" sibTransId="{2D1D151C-899E-4710-BD9E-FAE9ABA2D783}"/>
    <dgm:cxn modelId="{7F1D77FA-24B9-48FF-9D10-62200D914A00}" srcId="{55E2F92F-F609-483E-A0C4-3E3A0DAE2FC2}" destId="{65B4C96F-B5F0-4F25-AB2D-B294F5E66988}" srcOrd="0" destOrd="0" parTransId="{59BD1A39-C665-48CA-84E4-83491559FE74}" sibTransId="{0755B4D5-C6C3-4134-BCA9-C33E7711352C}"/>
    <dgm:cxn modelId="{90F39B48-9FBF-4955-8FED-1FD70BAEEE13}" srcId="{55E2F92F-F609-483E-A0C4-3E3A0DAE2FC2}" destId="{F7C29B39-BA13-44AA-BE51-3989DEF13B84}" srcOrd="2" destOrd="0" parTransId="{0E993524-3B47-4ADF-BD69-84415F5BDA0E}" sibTransId="{5B13E8D3-4D3E-4F45-B2C0-F7A6E1CE39DD}"/>
    <dgm:cxn modelId="{44C65BEF-88B2-4BFD-8794-675BC58BBF6B}" type="presOf" srcId="{FFC13906-BEC6-4426-A0BB-3A2D0567E443}" destId="{23DDC38C-0907-45DD-A3E2-46BEE1462A22}" srcOrd="0" destOrd="0" presId="urn:microsoft.com/office/officeart/2011/layout/HexagonRadial"/>
    <dgm:cxn modelId="{0DE99C88-C9EF-48B3-94CE-739B61653B30}" type="presOf" srcId="{D3451A36-56A0-4102-9573-F5626160AECC}" destId="{615A5975-CF2F-4805-BE64-7083BAE87059}" srcOrd="0" destOrd="0" presId="urn:microsoft.com/office/officeart/2011/layout/HexagonRadial"/>
    <dgm:cxn modelId="{2E579BA2-F0CF-4F7F-AE01-1FE215B79EDC}" type="presOf" srcId="{65B4C96F-B5F0-4F25-AB2D-B294F5E66988}" destId="{DD700F35-0200-4FC4-A3A7-BE490CDB18C2}" srcOrd="0" destOrd="0" presId="urn:microsoft.com/office/officeart/2011/layout/HexagonRadial"/>
    <dgm:cxn modelId="{6B9C6589-15B3-475A-B93E-D0DFFA4D088E}" type="presParOf" srcId="{23DDC38C-0907-45DD-A3E2-46BEE1462A22}" destId="{17104967-CA49-4ACD-B9FC-3CEC51FBA1FB}" srcOrd="0" destOrd="0" presId="urn:microsoft.com/office/officeart/2011/layout/HexagonRadial"/>
    <dgm:cxn modelId="{DF3DA75C-BC4A-42D7-A10F-D3E00EA0DCEF}" type="presParOf" srcId="{23DDC38C-0907-45DD-A3E2-46BEE1462A22}" destId="{7EBEBF24-861D-4C96-80B7-D2F0C9594002}" srcOrd="1" destOrd="0" presId="urn:microsoft.com/office/officeart/2011/layout/HexagonRadial"/>
    <dgm:cxn modelId="{CEA3A56C-F8B3-4C04-A259-0D6ABD94C90D}" type="presParOf" srcId="{7EBEBF24-861D-4C96-80B7-D2F0C9594002}" destId="{000BD27D-A57C-40D4-9296-678F72832D49}" srcOrd="0" destOrd="0" presId="urn:microsoft.com/office/officeart/2011/layout/HexagonRadial"/>
    <dgm:cxn modelId="{67E723CF-8276-4A93-9CDD-93FB8BFDAF93}" type="presParOf" srcId="{23DDC38C-0907-45DD-A3E2-46BEE1462A22}" destId="{DD700F35-0200-4FC4-A3A7-BE490CDB18C2}" srcOrd="2" destOrd="0" presId="urn:microsoft.com/office/officeart/2011/layout/HexagonRadial"/>
    <dgm:cxn modelId="{54C6E8F0-DA8D-422D-9A6D-06CA09855303}" type="presParOf" srcId="{23DDC38C-0907-45DD-A3E2-46BEE1462A22}" destId="{3D3FCD59-BF5A-49DD-97F9-D40AF1D7D467}" srcOrd="3" destOrd="0" presId="urn:microsoft.com/office/officeart/2011/layout/HexagonRadial"/>
    <dgm:cxn modelId="{44A5C89F-B1FE-4D4F-8369-AEEC7823A974}" type="presParOf" srcId="{3D3FCD59-BF5A-49DD-97F9-D40AF1D7D467}" destId="{1E5678D1-5F17-4A1B-AE1C-17F6545C9BE1}" srcOrd="0" destOrd="0" presId="urn:microsoft.com/office/officeart/2011/layout/HexagonRadial"/>
    <dgm:cxn modelId="{F925C764-8967-4E01-BF7B-201C84D19FE9}" type="presParOf" srcId="{23DDC38C-0907-45DD-A3E2-46BEE1462A22}" destId="{4736755D-52AE-436A-928D-4ABBE057C655}" srcOrd="4" destOrd="0" presId="urn:microsoft.com/office/officeart/2011/layout/HexagonRadial"/>
    <dgm:cxn modelId="{BCA11828-5DC5-4602-8033-1145CBF2EC02}" type="presParOf" srcId="{23DDC38C-0907-45DD-A3E2-46BEE1462A22}" destId="{711865BC-95BB-486A-9EC7-B15067EBB02D}" srcOrd="5" destOrd="0" presId="urn:microsoft.com/office/officeart/2011/layout/HexagonRadial"/>
    <dgm:cxn modelId="{6D67BF3D-70E9-4499-A156-55816358721E}" type="presParOf" srcId="{711865BC-95BB-486A-9EC7-B15067EBB02D}" destId="{0CAC6B64-C398-4DA7-8FA9-AD4CE8E78A45}" srcOrd="0" destOrd="0" presId="urn:microsoft.com/office/officeart/2011/layout/HexagonRadial"/>
    <dgm:cxn modelId="{5852BCBE-1466-4609-A4B7-46FE31671D0E}" type="presParOf" srcId="{23DDC38C-0907-45DD-A3E2-46BEE1462A22}" destId="{6584563C-EDD0-47FC-8D84-AB1A0D66E465}" srcOrd="6" destOrd="0" presId="urn:microsoft.com/office/officeart/2011/layout/HexagonRadial"/>
    <dgm:cxn modelId="{659BB12A-F5D9-4EF1-9161-886EA00431AE}" type="presParOf" srcId="{23DDC38C-0907-45DD-A3E2-46BEE1462A22}" destId="{0F06D0DA-0C20-40F9-83B3-3B7424726E48}" srcOrd="7" destOrd="0" presId="urn:microsoft.com/office/officeart/2011/layout/HexagonRadial"/>
    <dgm:cxn modelId="{C1AC3536-D604-4EBA-ADE4-52EE5B01EA42}" type="presParOf" srcId="{0F06D0DA-0C20-40F9-83B3-3B7424726E48}" destId="{718FDB45-050E-4A9E-8C44-578FF7AB87A1}" srcOrd="0" destOrd="0" presId="urn:microsoft.com/office/officeart/2011/layout/HexagonRadial"/>
    <dgm:cxn modelId="{9F566E1D-14CC-4772-BF0C-7DFE0338453C}" type="presParOf" srcId="{23DDC38C-0907-45DD-A3E2-46BEE1462A22}" destId="{55D1DDC4-8108-4869-95F1-BC96E32D0A6E}" srcOrd="8" destOrd="0" presId="urn:microsoft.com/office/officeart/2011/layout/HexagonRadial"/>
    <dgm:cxn modelId="{37362DD4-785D-4762-BAFE-AFEA1EFC65D5}" type="presParOf" srcId="{23DDC38C-0907-45DD-A3E2-46BEE1462A22}" destId="{6FBF0102-8F8A-4055-9912-2025BB35889F}" srcOrd="9" destOrd="0" presId="urn:microsoft.com/office/officeart/2011/layout/HexagonRadial"/>
    <dgm:cxn modelId="{D8A794AC-645A-4D02-91E1-74C8444AF3D5}" type="presParOf" srcId="{6FBF0102-8F8A-4055-9912-2025BB35889F}" destId="{B7BAEC3A-3772-4B86-8187-B16AC9140741}" srcOrd="0" destOrd="0" presId="urn:microsoft.com/office/officeart/2011/layout/HexagonRadial"/>
    <dgm:cxn modelId="{77F022E6-441E-4817-9D73-84CC13ECEE13}" type="presParOf" srcId="{23DDC38C-0907-45DD-A3E2-46BEE1462A22}" destId="{626398DF-E97F-4C4A-85D1-D47A0F0376DD}" srcOrd="10" destOrd="0" presId="urn:microsoft.com/office/officeart/2011/layout/HexagonRadial"/>
    <dgm:cxn modelId="{53DCB8FE-2915-4CAC-981D-01C95E12B698}" type="presParOf" srcId="{23DDC38C-0907-45DD-A3E2-46BEE1462A22}" destId="{DFEBB6AD-72CD-427A-B1FE-686BD883B37F}" srcOrd="11" destOrd="0" presId="urn:microsoft.com/office/officeart/2011/layout/HexagonRadial"/>
    <dgm:cxn modelId="{254C6A0B-A10A-4672-8EC3-70B6B30E399E}" type="presParOf" srcId="{DFEBB6AD-72CD-427A-B1FE-686BD883B37F}" destId="{6FF47AAF-1473-49C6-A248-A8B804BD859F}" srcOrd="0" destOrd="0" presId="urn:microsoft.com/office/officeart/2011/layout/HexagonRadial"/>
    <dgm:cxn modelId="{105AC7EF-3B77-4FED-9ED1-D9AD60C169FB}" type="presParOf" srcId="{23DDC38C-0907-45DD-A3E2-46BEE1462A22}" destId="{615A5975-CF2F-4805-BE64-7083BAE87059}" srcOrd="12" destOrd="0" presId="urn:microsoft.com/office/officeart/2011/layout/HexagonRadial"/>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C13906-BEC6-4426-A0BB-3A2D0567E443}"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s-MX"/>
        </a:p>
      </dgm:t>
    </dgm:pt>
    <dgm:pt modelId="{55E2F92F-F609-483E-A0C4-3E3A0DAE2FC2}">
      <dgm:prSet phldrT="[Texto]"/>
      <dgm:spPr>
        <a:solidFill>
          <a:schemeClr val="accent4">
            <a:lumMod val="60000"/>
            <a:lumOff val="40000"/>
          </a:schemeClr>
        </a:solidFill>
      </dgm:spPr>
      <dgm:t>
        <a:bodyPr/>
        <a:lstStyle/>
        <a:p>
          <a:r>
            <a:rPr lang="es-MX" b="1" dirty="0" smtClean="0"/>
            <a:t>Conforme al 6º Constitucional,</a:t>
          </a:r>
        </a:p>
        <a:p>
          <a:r>
            <a:rPr lang="es-MX" b="1" dirty="0" smtClean="0"/>
            <a:t>Ley General, y</a:t>
          </a:r>
        </a:p>
        <a:p>
          <a:r>
            <a:rPr lang="es-MX" b="1" dirty="0" smtClean="0"/>
            <a:t>Disposiciones aplicables</a:t>
          </a:r>
        </a:p>
      </dgm:t>
    </dgm:pt>
    <dgm:pt modelId="{C7A7747D-9402-41CD-846A-363FF41D2821}" type="parTrans" cxnId="{0D365756-9604-4688-A89C-1C8EAC10B34D}">
      <dgm:prSet/>
      <dgm:spPr/>
      <dgm:t>
        <a:bodyPr/>
        <a:lstStyle/>
        <a:p>
          <a:endParaRPr lang="es-MX"/>
        </a:p>
      </dgm:t>
    </dgm:pt>
    <dgm:pt modelId="{939B98EB-6B53-4BC3-8252-C496EAEB87F4}" type="sibTrans" cxnId="{0D365756-9604-4688-A89C-1C8EAC10B34D}">
      <dgm:prSet/>
      <dgm:spPr/>
      <dgm:t>
        <a:bodyPr/>
        <a:lstStyle/>
        <a:p>
          <a:endParaRPr lang="es-MX"/>
        </a:p>
      </dgm:t>
    </dgm:pt>
    <dgm:pt modelId="{65B4C96F-B5F0-4F25-AB2D-B294F5E66988}">
      <dgm:prSet phldrT="[Texto]"/>
      <dgm:spPr>
        <a:solidFill>
          <a:srgbClr val="FFC000"/>
        </a:solidFill>
      </dgm:spPr>
      <dgm:t>
        <a:bodyPr/>
        <a:lstStyle/>
        <a:p>
          <a:r>
            <a:rPr lang="es-MX" b="1" dirty="0" smtClean="0">
              <a:solidFill>
                <a:schemeClr val="tx1"/>
              </a:solidFill>
            </a:rPr>
            <a:t>Autonomía  técnica</a:t>
          </a:r>
          <a:endParaRPr lang="es-MX" b="1" dirty="0">
            <a:solidFill>
              <a:schemeClr val="tx1"/>
            </a:solidFill>
          </a:endParaRPr>
        </a:p>
      </dgm:t>
    </dgm:pt>
    <dgm:pt modelId="{59BD1A39-C665-48CA-84E4-83491559FE74}" type="parTrans" cxnId="{7F1D77FA-24B9-48FF-9D10-62200D914A00}">
      <dgm:prSet/>
      <dgm:spPr/>
      <dgm:t>
        <a:bodyPr/>
        <a:lstStyle/>
        <a:p>
          <a:endParaRPr lang="es-MX"/>
        </a:p>
      </dgm:t>
    </dgm:pt>
    <dgm:pt modelId="{0755B4D5-C6C3-4134-BCA9-C33E7711352C}" type="sibTrans" cxnId="{7F1D77FA-24B9-48FF-9D10-62200D914A00}">
      <dgm:prSet/>
      <dgm:spPr/>
      <dgm:t>
        <a:bodyPr/>
        <a:lstStyle/>
        <a:p>
          <a:endParaRPr lang="es-MX"/>
        </a:p>
      </dgm:t>
    </dgm:pt>
    <dgm:pt modelId="{80D2AAB3-7B6A-4916-B7E8-1E1BB63DA80D}">
      <dgm:prSet phldrT="[Texto]"/>
      <dgm:spPr/>
      <dgm:t>
        <a:bodyPr/>
        <a:lstStyle/>
        <a:p>
          <a:r>
            <a:rPr lang="es-MX" b="1" dirty="0" smtClean="0"/>
            <a:t>Autonomía  de gestión</a:t>
          </a:r>
          <a:endParaRPr lang="es-MX" b="1" dirty="0"/>
        </a:p>
      </dgm:t>
    </dgm:pt>
    <dgm:pt modelId="{FE9E893D-26F9-4A74-BD4E-7140B5DA3406}" type="parTrans" cxnId="{FA358863-4B0C-4F35-A3FB-83C88E5A4B9C}">
      <dgm:prSet/>
      <dgm:spPr/>
      <dgm:t>
        <a:bodyPr/>
        <a:lstStyle/>
        <a:p>
          <a:endParaRPr lang="es-MX"/>
        </a:p>
      </dgm:t>
    </dgm:pt>
    <dgm:pt modelId="{2D1D151C-899E-4710-BD9E-FAE9ABA2D783}" type="sibTrans" cxnId="{FA358863-4B0C-4F35-A3FB-83C88E5A4B9C}">
      <dgm:prSet/>
      <dgm:spPr/>
      <dgm:t>
        <a:bodyPr/>
        <a:lstStyle/>
        <a:p>
          <a:endParaRPr lang="es-MX"/>
        </a:p>
      </dgm:t>
    </dgm:pt>
    <dgm:pt modelId="{F7C29B39-BA13-44AA-BE51-3989DEF13B84}">
      <dgm:prSet phldrT="[Texto]"/>
      <dgm:spPr>
        <a:solidFill>
          <a:schemeClr val="bg1"/>
        </a:solidFill>
        <a:ln>
          <a:solidFill>
            <a:schemeClr val="tx1"/>
          </a:solidFill>
        </a:ln>
      </dgm:spPr>
      <dgm:t>
        <a:bodyPr/>
        <a:lstStyle/>
        <a:p>
          <a:r>
            <a:rPr lang="es-MX" b="1" dirty="0" smtClean="0">
              <a:solidFill>
                <a:schemeClr val="tx1"/>
              </a:solidFill>
            </a:rPr>
            <a:t>Autonomía de decisión</a:t>
          </a:r>
          <a:endParaRPr lang="es-MX" b="1" dirty="0">
            <a:solidFill>
              <a:schemeClr val="tx1"/>
            </a:solidFill>
          </a:endParaRPr>
        </a:p>
      </dgm:t>
    </dgm:pt>
    <dgm:pt modelId="{0E993524-3B47-4ADF-BD69-84415F5BDA0E}" type="parTrans" cxnId="{90F39B48-9FBF-4955-8FED-1FD70BAEEE13}">
      <dgm:prSet/>
      <dgm:spPr/>
      <dgm:t>
        <a:bodyPr/>
        <a:lstStyle/>
        <a:p>
          <a:endParaRPr lang="es-MX"/>
        </a:p>
      </dgm:t>
    </dgm:pt>
    <dgm:pt modelId="{5B13E8D3-4D3E-4F45-B2C0-F7A6E1CE39DD}" type="sibTrans" cxnId="{90F39B48-9FBF-4955-8FED-1FD70BAEEE13}">
      <dgm:prSet/>
      <dgm:spPr/>
      <dgm:t>
        <a:bodyPr/>
        <a:lstStyle/>
        <a:p>
          <a:endParaRPr lang="es-MX"/>
        </a:p>
      </dgm:t>
    </dgm:pt>
    <dgm:pt modelId="{FCA69A1C-FE26-487D-9EC4-AB9A1A6C9D67}">
      <dgm:prSet phldrT="[Texto]"/>
      <dgm:spPr>
        <a:solidFill>
          <a:srgbClr val="FFC000"/>
        </a:solidFill>
        <a:ln>
          <a:solidFill>
            <a:schemeClr val="bg1"/>
          </a:solidFill>
        </a:ln>
      </dgm:spPr>
      <dgm:t>
        <a:bodyPr/>
        <a:lstStyle/>
        <a:p>
          <a:r>
            <a:rPr lang="es-MX" b="1" dirty="0" smtClean="0">
              <a:solidFill>
                <a:schemeClr val="tx1"/>
              </a:solidFill>
            </a:rPr>
            <a:t>Capacidad para ejercer presupuesto</a:t>
          </a:r>
          <a:endParaRPr lang="es-MX" b="1" dirty="0">
            <a:solidFill>
              <a:schemeClr val="tx1"/>
            </a:solidFill>
          </a:endParaRPr>
        </a:p>
      </dgm:t>
    </dgm:pt>
    <dgm:pt modelId="{01697C60-B5F2-429F-9CF6-177C5DC6ED02}" type="parTrans" cxnId="{5FAFA2F0-A27C-400A-B374-4B47C47FBA77}">
      <dgm:prSet/>
      <dgm:spPr/>
      <dgm:t>
        <a:bodyPr/>
        <a:lstStyle/>
        <a:p>
          <a:endParaRPr lang="es-MX"/>
        </a:p>
      </dgm:t>
    </dgm:pt>
    <dgm:pt modelId="{9726DB2E-A080-4F42-91CD-490516FB2C27}" type="sibTrans" cxnId="{5FAFA2F0-A27C-400A-B374-4B47C47FBA77}">
      <dgm:prSet/>
      <dgm:spPr/>
      <dgm:t>
        <a:bodyPr/>
        <a:lstStyle/>
        <a:p>
          <a:endParaRPr lang="es-MX"/>
        </a:p>
      </dgm:t>
    </dgm:pt>
    <dgm:pt modelId="{A111506C-1529-4134-B3FA-DEEF2A642DC7}">
      <dgm:prSet phldrT="[Texto]"/>
      <dgm:spPr/>
      <dgm:t>
        <a:bodyPr/>
        <a:lstStyle/>
        <a:p>
          <a:r>
            <a:rPr lang="es-MX" b="1" dirty="0" smtClean="0"/>
            <a:t>Capacidad para determinar su organización interna</a:t>
          </a:r>
          <a:endParaRPr lang="es-MX" b="1" dirty="0"/>
        </a:p>
      </dgm:t>
    </dgm:pt>
    <dgm:pt modelId="{23626F37-0167-4182-8B4F-5B39215ED052}" type="parTrans" cxnId="{DBCAE1F5-8956-4696-8C5C-89C9E67CBCC9}">
      <dgm:prSet/>
      <dgm:spPr/>
      <dgm:t>
        <a:bodyPr/>
        <a:lstStyle/>
        <a:p>
          <a:endParaRPr lang="es-MX"/>
        </a:p>
      </dgm:t>
    </dgm:pt>
    <dgm:pt modelId="{83FE6128-B64E-4FCA-876F-EEF97412E036}" type="sibTrans" cxnId="{DBCAE1F5-8956-4696-8C5C-89C9E67CBCC9}">
      <dgm:prSet/>
      <dgm:spPr/>
      <dgm:t>
        <a:bodyPr/>
        <a:lstStyle/>
        <a:p>
          <a:endParaRPr lang="es-MX"/>
        </a:p>
      </dgm:t>
    </dgm:pt>
    <dgm:pt modelId="{D3451A36-56A0-4102-9573-F5626160AECC}">
      <dgm:prSet phldrT="[Texto]"/>
      <dgm:spPr>
        <a:solidFill>
          <a:schemeClr val="bg1"/>
        </a:solidFill>
        <a:ln>
          <a:solidFill>
            <a:schemeClr val="tx1"/>
          </a:solidFill>
        </a:ln>
      </dgm:spPr>
      <dgm:t>
        <a:bodyPr/>
        <a:lstStyle/>
        <a:p>
          <a:r>
            <a:rPr lang="es-MX" b="1" dirty="0" smtClean="0">
              <a:solidFill>
                <a:schemeClr val="tx1"/>
              </a:solidFill>
            </a:rPr>
            <a:t>Responsables de garantizar el DAI y la PDP</a:t>
          </a:r>
          <a:endParaRPr lang="es-MX" b="1" dirty="0">
            <a:solidFill>
              <a:schemeClr val="tx1"/>
            </a:solidFill>
          </a:endParaRPr>
        </a:p>
      </dgm:t>
    </dgm:pt>
    <dgm:pt modelId="{C8C44517-61AE-4FA6-94C2-4BA2099467DD}" type="parTrans" cxnId="{DA75E457-4F17-4298-B75D-1C6A1A798A3C}">
      <dgm:prSet/>
      <dgm:spPr/>
      <dgm:t>
        <a:bodyPr/>
        <a:lstStyle/>
        <a:p>
          <a:endParaRPr lang="es-MX"/>
        </a:p>
      </dgm:t>
    </dgm:pt>
    <dgm:pt modelId="{44C5A152-A5B7-41DC-8F8A-697E62889BB3}" type="sibTrans" cxnId="{DA75E457-4F17-4298-B75D-1C6A1A798A3C}">
      <dgm:prSet/>
      <dgm:spPr/>
      <dgm:t>
        <a:bodyPr/>
        <a:lstStyle/>
        <a:p>
          <a:endParaRPr lang="es-MX"/>
        </a:p>
      </dgm:t>
    </dgm:pt>
    <dgm:pt modelId="{23DDC38C-0907-45DD-A3E2-46BEE1462A22}" type="pres">
      <dgm:prSet presAssocID="{FFC13906-BEC6-4426-A0BB-3A2D0567E443}" presName="Name0" presStyleCnt="0">
        <dgm:presLayoutVars>
          <dgm:chMax val="1"/>
          <dgm:chPref val="1"/>
          <dgm:dir/>
          <dgm:animOne val="branch"/>
          <dgm:animLvl val="lvl"/>
        </dgm:presLayoutVars>
      </dgm:prSet>
      <dgm:spPr/>
      <dgm:t>
        <a:bodyPr/>
        <a:lstStyle/>
        <a:p>
          <a:endParaRPr lang="es-MX"/>
        </a:p>
      </dgm:t>
    </dgm:pt>
    <dgm:pt modelId="{17104967-CA49-4ACD-B9FC-3CEC51FBA1FB}" type="pres">
      <dgm:prSet presAssocID="{55E2F92F-F609-483E-A0C4-3E3A0DAE2FC2}" presName="Parent" presStyleLbl="node0" presStyleIdx="0" presStyleCnt="1">
        <dgm:presLayoutVars>
          <dgm:chMax val="6"/>
          <dgm:chPref val="6"/>
        </dgm:presLayoutVars>
      </dgm:prSet>
      <dgm:spPr/>
      <dgm:t>
        <a:bodyPr/>
        <a:lstStyle/>
        <a:p>
          <a:endParaRPr lang="es-MX"/>
        </a:p>
      </dgm:t>
    </dgm:pt>
    <dgm:pt modelId="{7EBEBF24-861D-4C96-80B7-D2F0C9594002}" type="pres">
      <dgm:prSet presAssocID="{65B4C96F-B5F0-4F25-AB2D-B294F5E66988}" presName="Accent1" presStyleCnt="0"/>
      <dgm:spPr/>
    </dgm:pt>
    <dgm:pt modelId="{000BD27D-A57C-40D4-9296-678F72832D49}" type="pres">
      <dgm:prSet presAssocID="{65B4C96F-B5F0-4F25-AB2D-B294F5E66988}" presName="Accent" presStyleLbl="bgShp" presStyleIdx="0" presStyleCnt="6"/>
      <dgm:spPr/>
    </dgm:pt>
    <dgm:pt modelId="{DD700F35-0200-4FC4-A3A7-BE490CDB18C2}" type="pres">
      <dgm:prSet presAssocID="{65B4C96F-B5F0-4F25-AB2D-B294F5E66988}" presName="Child1" presStyleLbl="node1" presStyleIdx="0" presStyleCnt="6">
        <dgm:presLayoutVars>
          <dgm:chMax val="0"/>
          <dgm:chPref val="0"/>
          <dgm:bulletEnabled val="1"/>
        </dgm:presLayoutVars>
      </dgm:prSet>
      <dgm:spPr/>
      <dgm:t>
        <a:bodyPr/>
        <a:lstStyle/>
        <a:p>
          <a:endParaRPr lang="es-MX"/>
        </a:p>
      </dgm:t>
    </dgm:pt>
    <dgm:pt modelId="{3D3FCD59-BF5A-49DD-97F9-D40AF1D7D467}" type="pres">
      <dgm:prSet presAssocID="{80D2AAB3-7B6A-4916-B7E8-1E1BB63DA80D}" presName="Accent2" presStyleCnt="0"/>
      <dgm:spPr/>
    </dgm:pt>
    <dgm:pt modelId="{1E5678D1-5F17-4A1B-AE1C-17F6545C9BE1}" type="pres">
      <dgm:prSet presAssocID="{80D2AAB3-7B6A-4916-B7E8-1E1BB63DA80D}" presName="Accent" presStyleLbl="bgShp" presStyleIdx="1" presStyleCnt="6"/>
      <dgm:spPr/>
    </dgm:pt>
    <dgm:pt modelId="{4736755D-52AE-436A-928D-4ABBE057C655}" type="pres">
      <dgm:prSet presAssocID="{80D2AAB3-7B6A-4916-B7E8-1E1BB63DA80D}" presName="Child2" presStyleLbl="node1" presStyleIdx="1" presStyleCnt="6">
        <dgm:presLayoutVars>
          <dgm:chMax val="0"/>
          <dgm:chPref val="0"/>
          <dgm:bulletEnabled val="1"/>
        </dgm:presLayoutVars>
      </dgm:prSet>
      <dgm:spPr/>
      <dgm:t>
        <a:bodyPr/>
        <a:lstStyle/>
        <a:p>
          <a:endParaRPr lang="es-MX"/>
        </a:p>
      </dgm:t>
    </dgm:pt>
    <dgm:pt modelId="{711865BC-95BB-486A-9EC7-B15067EBB02D}" type="pres">
      <dgm:prSet presAssocID="{F7C29B39-BA13-44AA-BE51-3989DEF13B84}" presName="Accent3" presStyleCnt="0"/>
      <dgm:spPr/>
    </dgm:pt>
    <dgm:pt modelId="{0CAC6B64-C398-4DA7-8FA9-AD4CE8E78A45}" type="pres">
      <dgm:prSet presAssocID="{F7C29B39-BA13-44AA-BE51-3989DEF13B84}" presName="Accent" presStyleLbl="bgShp" presStyleIdx="2" presStyleCnt="6"/>
      <dgm:spPr/>
    </dgm:pt>
    <dgm:pt modelId="{6584563C-EDD0-47FC-8D84-AB1A0D66E465}" type="pres">
      <dgm:prSet presAssocID="{F7C29B39-BA13-44AA-BE51-3989DEF13B84}" presName="Child3" presStyleLbl="node1" presStyleIdx="2" presStyleCnt="6">
        <dgm:presLayoutVars>
          <dgm:chMax val="0"/>
          <dgm:chPref val="0"/>
          <dgm:bulletEnabled val="1"/>
        </dgm:presLayoutVars>
      </dgm:prSet>
      <dgm:spPr/>
      <dgm:t>
        <a:bodyPr/>
        <a:lstStyle/>
        <a:p>
          <a:endParaRPr lang="es-MX"/>
        </a:p>
      </dgm:t>
    </dgm:pt>
    <dgm:pt modelId="{0F06D0DA-0C20-40F9-83B3-3B7424726E48}" type="pres">
      <dgm:prSet presAssocID="{FCA69A1C-FE26-487D-9EC4-AB9A1A6C9D67}" presName="Accent4" presStyleCnt="0"/>
      <dgm:spPr/>
    </dgm:pt>
    <dgm:pt modelId="{718FDB45-050E-4A9E-8C44-578FF7AB87A1}" type="pres">
      <dgm:prSet presAssocID="{FCA69A1C-FE26-487D-9EC4-AB9A1A6C9D67}" presName="Accent" presStyleLbl="bgShp" presStyleIdx="3" presStyleCnt="6"/>
      <dgm:spPr/>
    </dgm:pt>
    <dgm:pt modelId="{55D1DDC4-8108-4869-95F1-BC96E32D0A6E}" type="pres">
      <dgm:prSet presAssocID="{FCA69A1C-FE26-487D-9EC4-AB9A1A6C9D67}" presName="Child4" presStyleLbl="node1" presStyleIdx="3" presStyleCnt="6">
        <dgm:presLayoutVars>
          <dgm:chMax val="0"/>
          <dgm:chPref val="0"/>
          <dgm:bulletEnabled val="1"/>
        </dgm:presLayoutVars>
      </dgm:prSet>
      <dgm:spPr/>
      <dgm:t>
        <a:bodyPr/>
        <a:lstStyle/>
        <a:p>
          <a:endParaRPr lang="es-MX"/>
        </a:p>
      </dgm:t>
    </dgm:pt>
    <dgm:pt modelId="{6FBF0102-8F8A-4055-9912-2025BB35889F}" type="pres">
      <dgm:prSet presAssocID="{A111506C-1529-4134-B3FA-DEEF2A642DC7}" presName="Accent5" presStyleCnt="0"/>
      <dgm:spPr/>
    </dgm:pt>
    <dgm:pt modelId="{B7BAEC3A-3772-4B86-8187-B16AC9140741}" type="pres">
      <dgm:prSet presAssocID="{A111506C-1529-4134-B3FA-DEEF2A642DC7}" presName="Accent" presStyleLbl="bgShp" presStyleIdx="4" presStyleCnt="6"/>
      <dgm:spPr/>
    </dgm:pt>
    <dgm:pt modelId="{626398DF-E97F-4C4A-85D1-D47A0F0376DD}" type="pres">
      <dgm:prSet presAssocID="{A111506C-1529-4134-B3FA-DEEF2A642DC7}" presName="Child5" presStyleLbl="node1" presStyleIdx="4" presStyleCnt="6">
        <dgm:presLayoutVars>
          <dgm:chMax val="0"/>
          <dgm:chPref val="0"/>
          <dgm:bulletEnabled val="1"/>
        </dgm:presLayoutVars>
      </dgm:prSet>
      <dgm:spPr/>
      <dgm:t>
        <a:bodyPr/>
        <a:lstStyle/>
        <a:p>
          <a:endParaRPr lang="es-MX"/>
        </a:p>
      </dgm:t>
    </dgm:pt>
    <dgm:pt modelId="{DFEBB6AD-72CD-427A-B1FE-686BD883B37F}" type="pres">
      <dgm:prSet presAssocID="{D3451A36-56A0-4102-9573-F5626160AECC}" presName="Accent6" presStyleCnt="0"/>
      <dgm:spPr/>
    </dgm:pt>
    <dgm:pt modelId="{6FF47AAF-1473-49C6-A248-A8B804BD859F}" type="pres">
      <dgm:prSet presAssocID="{D3451A36-56A0-4102-9573-F5626160AECC}" presName="Accent" presStyleLbl="bgShp" presStyleIdx="5" presStyleCnt="6"/>
      <dgm:spPr/>
    </dgm:pt>
    <dgm:pt modelId="{615A5975-CF2F-4805-BE64-7083BAE87059}" type="pres">
      <dgm:prSet presAssocID="{D3451A36-56A0-4102-9573-F5626160AECC}" presName="Child6" presStyleLbl="node1" presStyleIdx="5" presStyleCnt="6">
        <dgm:presLayoutVars>
          <dgm:chMax val="0"/>
          <dgm:chPref val="0"/>
          <dgm:bulletEnabled val="1"/>
        </dgm:presLayoutVars>
      </dgm:prSet>
      <dgm:spPr/>
      <dgm:t>
        <a:bodyPr/>
        <a:lstStyle/>
        <a:p>
          <a:endParaRPr lang="es-MX"/>
        </a:p>
      </dgm:t>
    </dgm:pt>
  </dgm:ptLst>
  <dgm:cxnLst>
    <dgm:cxn modelId="{DBCAE1F5-8956-4696-8C5C-89C9E67CBCC9}" srcId="{55E2F92F-F609-483E-A0C4-3E3A0DAE2FC2}" destId="{A111506C-1529-4134-B3FA-DEEF2A642DC7}" srcOrd="4" destOrd="0" parTransId="{23626F37-0167-4182-8B4F-5B39215ED052}" sibTransId="{83FE6128-B64E-4FCA-876F-EEF97412E036}"/>
    <dgm:cxn modelId="{0D365756-9604-4688-A89C-1C8EAC10B34D}" srcId="{FFC13906-BEC6-4426-A0BB-3A2D0567E443}" destId="{55E2F92F-F609-483E-A0C4-3E3A0DAE2FC2}" srcOrd="0" destOrd="0" parTransId="{C7A7747D-9402-41CD-846A-363FF41D2821}" sibTransId="{939B98EB-6B53-4BC3-8252-C496EAEB87F4}"/>
    <dgm:cxn modelId="{DA75E457-4F17-4298-B75D-1C6A1A798A3C}" srcId="{55E2F92F-F609-483E-A0C4-3E3A0DAE2FC2}" destId="{D3451A36-56A0-4102-9573-F5626160AECC}" srcOrd="5" destOrd="0" parTransId="{C8C44517-61AE-4FA6-94C2-4BA2099467DD}" sibTransId="{44C5A152-A5B7-41DC-8F8A-697E62889BB3}"/>
    <dgm:cxn modelId="{86978038-45AB-4E19-9AE5-3FA2E24C24FF}" type="presOf" srcId="{80D2AAB3-7B6A-4916-B7E8-1E1BB63DA80D}" destId="{4736755D-52AE-436A-928D-4ABBE057C655}" srcOrd="0" destOrd="0" presId="urn:microsoft.com/office/officeart/2011/layout/HexagonRadial"/>
    <dgm:cxn modelId="{5FAFA2F0-A27C-400A-B374-4B47C47FBA77}" srcId="{55E2F92F-F609-483E-A0C4-3E3A0DAE2FC2}" destId="{FCA69A1C-FE26-487D-9EC4-AB9A1A6C9D67}" srcOrd="3" destOrd="0" parTransId="{01697C60-B5F2-429F-9CF6-177C5DC6ED02}" sibTransId="{9726DB2E-A080-4F42-91CD-490516FB2C27}"/>
    <dgm:cxn modelId="{BFC37F81-D106-4D4D-90EA-52FA8D767D6A}" type="presOf" srcId="{65B4C96F-B5F0-4F25-AB2D-B294F5E66988}" destId="{DD700F35-0200-4FC4-A3A7-BE490CDB18C2}" srcOrd="0" destOrd="0" presId="urn:microsoft.com/office/officeart/2011/layout/HexagonRadial"/>
    <dgm:cxn modelId="{2F556838-2577-4E8E-91FB-DD92CD939BC6}" type="presOf" srcId="{D3451A36-56A0-4102-9573-F5626160AECC}" destId="{615A5975-CF2F-4805-BE64-7083BAE87059}" srcOrd="0" destOrd="0" presId="urn:microsoft.com/office/officeart/2011/layout/HexagonRadial"/>
    <dgm:cxn modelId="{FA358863-4B0C-4F35-A3FB-83C88E5A4B9C}" srcId="{55E2F92F-F609-483E-A0C4-3E3A0DAE2FC2}" destId="{80D2AAB3-7B6A-4916-B7E8-1E1BB63DA80D}" srcOrd="1" destOrd="0" parTransId="{FE9E893D-26F9-4A74-BD4E-7140B5DA3406}" sibTransId="{2D1D151C-899E-4710-BD9E-FAE9ABA2D783}"/>
    <dgm:cxn modelId="{7F1D77FA-24B9-48FF-9D10-62200D914A00}" srcId="{55E2F92F-F609-483E-A0C4-3E3A0DAE2FC2}" destId="{65B4C96F-B5F0-4F25-AB2D-B294F5E66988}" srcOrd="0" destOrd="0" parTransId="{59BD1A39-C665-48CA-84E4-83491559FE74}" sibTransId="{0755B4D5-C6C3-4134-BCA9-C33E7711352C}"/>
    <dgm:cxn modelId="{90F39B48-9FBF-4955-8FED-1FD70BAEEE13}" srcId="{55E2F92F-F609-483E-A0C4-3E3A0DAE2FC2}" destId="{F7C29B39-BA13-44AA-BE51-3989DEF13B84}" srcOrd="2" destOrd="0" parTransId="{0E993524-3B47-4ADF-BD69-84415F5BDA0E}" sibTransId="{5B13E8D3-4D3E-4F45-B2C0-F7A6E1CE39DD}"/>
    <dgm:cxn modelId="{E9FB0EF3-8C4C-43F1-AB79-169F65966625}" type="presOf" srcId="{55E2F92F-F609-483E-A0C4-3E3A0DAE2FC2}" destId="{17104967-CA49-4ACD-B9FC-3CEC51FBA1FB}" srcOrd="0" destOrd="0" presId="urn:microsoft.com/office/officeart/2011/layout/HexagonRadial"/>
    <dgm:cxn modelId="{2CAA5316-8F41-404E-815C-E657E70D58DA}" type="presOf" srcId="{A111506C-1529-4134-B3FA-DEEF2A642DC7}" destId="{626398DF-E97F-4C4A-85D1-D47A0F0376DD}" srcOrd="0" destOrd="0" presId="urn:microsoft.com/office/officeart/2011/layout/HexagonRadial"/>
    <dgm:cxn modelId="{EF1A798E-46F4-43CB-89E9-15E0577B8E11}" type="presOf" srcId="{FCA69A1C-FE26-487D-9EC4-AB9A1A6C9D67}" destId="{55D1DDC4-8108-4869-95F1-BC96E32D0A6E}" srcOrd="0" destOrd="0" presId="urn:microsoft.com/office/officeart/2011/layout/HexagonRadial"/>
    <dgm:cxn modelId="{BBD0BA01-0872-4C1C-AC6C-0102A78460B4}" type="presOf" srcId="{FFC13906-BEC6-4426-A0BB-3A2D0567E443}" destId="{23DDC38C-0907-45DD-A3E2-46BEE1462A22}" srcOrd="0" destOrd="0" presId="urn:microsoft.com/office/officeart/2011/layout/HexagonRadial"/>
    <dgm:cxn modelId="{024AF3D4-51A7-4CD2-9F53-C526022AA470}" type="presOf" srcId="{F7C29B39-BA13-44AA-BE51-3989DEF13B84}" destId="{6584563C-EDD0-47FC-8D84-AB1A0D66E465}" srcOrd="0" destOrd="0" presId="urn:microsoft.com/office/officeart/2011/layout/HexagonRadial"/>
    <dgm:cxn modelId="{FAAFB4A4-E30A-4A5C-8596-1C3DA68581E6}" type="presParOf" srcId="{23DDC38C-0907-45DD-A3E2-46BEE1462A22}" destId="{17104967-CA49-4ACD-B9FC-3CEC51FBA1FB}" srcOrd="0" destOrd="0" presId="urn:microsoft.com/office/officeart/2011/layout/HexagonRadial"/>
    <dgm:cxn modelId="{F7F8F40F-C53E-42C6-ADA5-F170702DB650}" type="presParOf" srcId="{23DDC38C-0907-45DD-A3E2-46BEE1462A22}" destId="{7EBEBF24-861D-4C96-80B7-D2F0C9594002}" srcOrd="1" destOrd="0" presId="urn:microsoft.com/office/officeart/2011/layout/HexagonRadial"/>
    <dgm:cxn modelId="{53FDF288-B687-4B77-946E-3994E1452924}" type="presParOf" srcId="{7EBEBF24-861D-4C96-80B7-D2F0C9594002}" destId="{000BD27D-A57C-40D4-9296-678F72832D49}" srcOrd="0" destOrd="0" presId="urn:microsoft.com/office/officeart/2011/layout/HexagonRadial"/>
    <dgm:cxn modelId="{4460AE33-8F15-4AD4-BAAB-6056018C5E18}" type="presParOf" srcId="{23DDC38C-0907-45DD-A3E2-46BEE1462A22}" destId="{DD700F35-0200-4FC4-A3A7-BE490CDB18C2}" srcOrd="2" destOrd="0" presId="urn:microsoft.com/office/officeart/2011/layout/HexagonRadial"/>
    <dgm:cxn modelId="{CB242722-ACE5-47FC-936F-760DC4B37A6A}" type="presParOf" srcId="{23DDC38C-0907-45DD-A3E2-46BEE1462A22}" destId="{3D3FCD59-BF5A-49DD-97F9-D40AF1D7D467}" srcOrd="3" destOrd="0" presId="urn:microsoft.com/office/officeart/2011/layout/HexagonRadial"/>
    <dgm:cxn modelId="{14EEAFB5-BA10-45F0-AAAA-55FA1B69BB11}" type="presParOf" srcId="{3D3FCD59-BF5A-49DD-97F9-D40AF1D7D467}" destId="{1E5678D1-5F17-4A1B-AE1C-17F6545C9BE1}" srcOrd="0" destOrd="0" presId="urn:microsoft.com/office/officeart/2011/layout/HexagonRadial"/>
    <dgm:cxn modelId="{8767C1B8-B7D5-4C01-B9E3-71434ACFC579}" type="presParOf" srcId="{23DDC38C-0907-45DD-A3E2-46BEE1462A22}" destId="{4736755D-52AE-436A-928D-4ABBE057C655}" srcOrd="4" destOrd="0" presId="urn:microsoft.com/office/officeart/2011/layout/HexagonRadial"/>
    <dgm:cxn modelId="{5015D4B8-9EEB-4027-9849-478C3141DF24}" type="presParOf" srcId="{23DDC38C-0907-45DD-A3E2-46BEE1462A22}" destId="{711865BC-95BB-486A-9EC7-B15067EBB02D}" srcOrd="5" destOrd="0" presId="urn:microsoft.com/office/officeart/2011/layout/HexagonRadial"/>
    <dgm:cxn modelId="{D02FD98C-ECCC-4B5C-B980-6873781DD821}" type="presParOf" srcId="{711865BC-95BB-486A-9EC7-B15067EBB02D}" destId="{0CAC6B64-C398-4DA7-8FA9-AD4CE8E78A45}" srcOrd="0" destOrd="0" presId="urn:microsoft.com/office/officeart/2011/layout/HexagonRadial"/>
    <dgm:cxn modelId="{E6C4B4AE-9D96-4B4B-BC77-31F391423188}" type="presParOf" srcId="{23DDC38C-0907-45DD-A3E2-46BEE1462A22}" destId="{6584563C-EDD0-47FC-8D84-AB1A0D66E465}" srcOrd="6" destOrd="0" presId="urn:microsoft.com/office/officeart/2011/layout/HexagonRadial"/>
    <dgm:cxn modelId="{EF3FA150-5866-4635-BF86-BC769FA302ED}" type="presParOf" srcId="{23DDC38C-0907-45DD-A3E2-46BEE1462A22}" destId="{0F06D0DA-0C20-40F9-83B3-3B7424726E48}" srcOrd="7" destOrd="0" presId="urn:microsoft.com/office/officeart/2011/layout/HexagonRadial"/>
    <dgm:cxn modelId="{4F3BF47A-4312-4EC0-AFF5-2E208E64BDDE}" type="presParOf" srcId="{0F06D0DA-0C20-40F9-83B3-3B7424726E48}" destId="{718FDB45-050E-4A9E-8C44-578FF7AB87A1}" srcOrd="0" destOrd="0" presId="urn:microsoft.com/office/officeart/2011/layout/HexagonRadial"/>
    <dgm:cxn modelId="{85B6A413-7DC1-4092-8F16-BDC215A9A304}" type="presParOf" srcId="{23DDC38C-0907-45DD-A3E2-46BEE1462A22}" destId="{55D1DDC4-8108-4869-95F1-BC96E32D0A6E}" srcOrd="8" destOrd="0" presId="urn:microsoft.com/office/officeart/2011/layout/HexagonRadial"/>
    <dgm:cxn modelId="{F4851367-274F-4F03-8512-6C0F56895679}" type="presParOf" srcId="{23DDC38C-0907-45DD-A3E2-46BEE1462A22}" destId="{6FBF0102-8F8A-4055-9912-2025BB35889F}" srcOrd="9" destOrd="0" presId="urn:microsoft.com/office/officeart/2011/layout/HexagonRadial"/>
    <dgm:cxn modelId="{005526D2-FF58-4AD7-A536-B4A8A52E3A51}" type="presParOf" srcId="{6FBF0102-8F8A-4055-9912-2025BB35889F}" destId="{B7BAEC3A-3772-4B86-8187-B16AC9140741}" srcOrd="0" destOrd="0" presId="urn:microsoft.com/office/officeart/2011/layout/HexagonRadial"/>
    <dgm:cxn modelId="{0363A99B-F093-4923-B757-80DA4FE63A79}" type="presParOf" srcId="{23DDC38C-0907-45DD-A3E2-46BEE1462A22}" destId="{626398DF-E97F-4C4A-85D1-D47A0F0376DD}" srcOrd="10" destOrd="0" presId="urn:microsoft.com/office/officeart/2011/layout/HexagonRadial"/>
    <dgm:cxn modelId="{A69E1168-AAD8-488F-8E88-BEB47F97CDDC}" type="presParOf" srcId="{23DDC38C-0907-45DD-A3E2-46BEE1462A22}" destId="{DFEBB6AD-72CD-427A-B1FE-686BD883B37F}" srcOrd="11" destOrd="0" presId="urn:microsoft.com/office/officeart/2011/layout/HexagonRadial"/>
    <dgm:cxn modelId="{A39EF035-472D-4E25-9424-05C18799D5D8}" type="presParOf" srcId="{DFEBB6AD-72CD-427A-B1FE-686BD883B37F}" destId="{6FF47AAF-1473-49C6-A248-A8B804BD859F}" srcOrd="0" destOrd="0" presId="urn:microsoft.com/office/officeart/2011/layout/HexagonRadial"/>
    <dgm:cxn modelId="{25EAD5D0-2B1E-4B8A-9304-6B4C2933FF0A}" type="presParOf" srcId="{23DDC38C-0907-45DD-A3E2-46BEE1462A22}" destId="{615A5975-CF2F-4805-BE64-7083BAE87059}" srcOrd="12" destOrd="0" presId="urn:microsoft.com/office/officeart/2011/layout/HexagonRadial"/>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F82EE7-1013-4DC3-975A-A8CC15BC092E}"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s-MX"/>
        </a:p>
      </dgm:t>
    </dgm:pt>
    <dgm:pt modelId="{2E730ADE-BE1C-4D42-A3FE-E738BDA3477E}">
      <dgm:prSet phldrT="[Texto]"/>
      <dgm:spPr>
        <a:solidFill>
          <a:srgbClr val="FFC000"/>
        </a:solidFill>
      </dgm:spPr>
      <dgm:t>
        <a:bodyPr/>
        <a:lstStyle/>
        <a:p>
          <a:r>
            <a:rPr lang="es-MX" b="1" dirty="0" smtClean="0">
              <a:solidFill>
                <a:schemeClr val="tx1"/>
              </a:solidFill>
            </a:rPr>
            <a:t>Colegiada</a:t>
          </a:r>
          <a:endParaRPr lang="es-MX" b="1" dirty="0">
            <a:solidFill>
              <a:schemeClr val="tx1"/>
            </a:solidFill>
          </a:endParaRPr>
        </a:p>
      </dgm:t>
    </dgm:pt>
    <dgm:pt modelId="{3BA44452-C92A-4358-8239-14E26FAB9E76}" type="parTrans" cxnId="{192B0FA4-A5E0-4438-9DB4-DDBC384D21CE}">
      <dgm:prSet/>
      <dgm:spPr/>
      <dgm:t>
        <a:bodyPr/>
        <a:lstStyle/>
        <a:p>
          <a:endParaRPr lang="es-MX"/>
        </a:p>
      </dgm:t>
    </dgm:pt>
    <dgm:pt modelId="{6684FDB8-0E7E-46F3-99E6-051B393A6725}" type="sibTrans" cxnId="{192B0FA4-A5E0-4438-9DB4-DDBC384D21CE}">
      <dgm:prSet/>
      <dgm:spPr/>
      <dgm:t>
        <a:bodyPr/>
        <a:lstStyle/>
        <a:p>
          <a:endParaRPr lang="es-MX"/>
        </a:p>
      </dgm:t>
    </dgm:pt>
    <dgm:pt modelId="{BF57808A-A609-4E0D-A34A-A3CAA4C177A3}">
      <dgm:prSet phldrT="[Texto]"/>
      <dgm:spPr/>
      <dgm:t>
        <a:bodyPr/>
        <a:lstStyle/>
        <a:p>
          <a:r>
            <a:rPr lang="es-MX" b="1" dirty="0" smtClean="0"/>
            <a:t>Autónoma</a:t>
          </a:r>
          <a:endParaRPr lang="es-MX" b="1" dirty="0"/>
        </a:p>
      </dgm:t>
    </dgm:pt>
    <dgm:pt modelId="{ED2C6976-35D4-4DFA-B78C-8225D6AB4024}" type="parTrans" cxnId="{9D019FB0-375E-45BA-BBF4-D79966471F23}">
      <dgm:prSet/>
      <dgm:spPr/>
      <dgm:t>
        <a:bodyPr/>
        <a:lstStyle/>
        <a:p>
          <a:endParaRPr lang="es-MX"/>
        </a:p>
      </dgm:t>
    </dgm:pt>
    <dgm:pt modelId="{7E37E60D-784B-49BB-9927-C8227DA668AB}" type="sibTrans" cxnId="{9D019FB0-375E-45BA-BBF4-D79966471F23}">
      <dgm:prSet/>
      <dgm:spPr/>
      <dgm:t>
        <a:bodyPr/>
        <a:lstStyle/>
        <a:p>
          <a:endParaRPr lang="es-MX"/>
        </a:p>
      </dgm:t>
    </dgm:pt>
    <dgm:pt modelId="{BBF1FE9E-A014-40B8-A211-072321ACF913}">
      <dgm:prSet phldrT="[Texto]"/>
      <dgm:spPr>
        <a:solidFill>
          <a:schemeClr val="bg1"/>
        </a:solidFill>
        <a:ln>
          <a:solidFill>
            <a:schemeClr val="tx1"/>
          </a:solidFill>
        </a:ln>
      </dgm:spPr>
      <dgm:t>
        <a:bodyPr/>
        <a:lstStyle/>
        <a:p>
          <a:r>
            <a:rPr lang="es-MX" b="1" dirty="0" smtClean="0">
              <a:solidFill>
                <a:schemeClr val="tx1"/>
              </a:solidFill>
            </a:rPr>
            <a:t>Impar</a:t>
          </a:r>
          <a:endParaRPr lang="es-MX" b="1" dirty="0">
            <a:solidFill>
              <a:schemeClr val="tx1"/>
            </a:solidFill>
          </a:endParaRPr>
        </a:p>
      </dgm:t>
    </dgm:pt>
    <dgm:pt modelId="{BE399B12-343E-419F-A2CE-D6574D40337A}" type="parTrans" cxnId="{D5FB74E7-B166-4A43-8206-852ECAE9C9A7}">
      <dgm:prSet/>
      <dgm:spPr/>
      <dgm:t>
        <a:bodyPr/>
        <a:lstStyle/>
        <a:p>
          <a:endParaRPr lang="es-MX"/>
        </a:p>
      </dgm:t>
    </dgm:pt>
    <dgm:pt modelId="{784D1B58-9D55-45A1-967A-95DA59786D87}" type="sibTrans" cxnId="{D5FB74E7-B166-4A43-8206-852ECAE9C9A7}">
      <dgm:prSet/>
      <dgm:spPr/>
      <dgm:t>
        <a:bodyPr/>
        <a:lstStyle/>
        <a:p>
          <a:endParaRPr lang="es-MX"/>
        </a:p>
      </dgm:t>
    </dgm:pt>
    <dgm:pt modelId="{4CEDE8F9-B260-4C14-9FEF-1216C08DF9E3}">
      <dgm:prSet phldrT="[Texto]"/>
      <dgm:spPr>
        <a:solidFill>
          <a:schemeClr val="accent4">
            <a:lumMod val="60000"/>
            <a:lumOff val="40000"/>
          </a:schemeClr>
        </a:solidFill>
      </dgm:spPr>
      <dgm:t>
        <a:bodyPr/>
        <a:lstStyle/>
        <a:p>
          <a:r>
            <a:rPr lang="es-MX" b="1" dirty="0" smtClean="0"/>
            <a:t>Comisionados (cómo se denominarán)</a:t>
          </a:r>
          <a:endParaRPr lang="es-MX" b="1" dirty="0"/>
        </a:p>
      </dgm:t>
    </dgm:pt>
    <dgm:pt modelId="{1B231A78-4F2F-40C1-A560-3089E42D0AB3}" type="parTrans" cxnId="{321C0D6B-5CC8-4AF4-9321-ED84E73EBAF9}">
      <dgm:prSet/>
      <dgm:spPr/>
      <dgm:t>
        <a:bodyPr/>
        <a:lstStyle/>
        <a:p>
          <a:endParaRPr lang="es-MX"/>
        </a:p>
      </dgm:t>
    </dgm:pt>
    <dgm:pt modelId="{FDC46936-46DD-4DCE-8624-D3FED5EC2F77}" type="sibTrans" cxnId="{321C0D6B-5CC8-4AF4-9321-ED84E73EBAF9}">
      <dgm:prSet/>
      <dgm:spPr/>
      <dgm:t>
        <a:bodyPr/>
        <a:lstStyle/>
        <a:p>
          <a:endParaRPr lang="es-MX"/>
        </a:p>
      </dgm:t>
    </dgm:pt>
    <dgm:pt modelId="{FF4C0E38-4C3F-4BC7-B9FE-AEBC7E83B6CD}" type="pres">
      <dgm:prSet presAssocID="{48F82EE7-1013-4DC3-975A-A8CC15BC092E}" presName="matrix" presStyleCnt="0">
        <dgm:presLayoutVars>
          <dgm:chMax val="1"/>
          <dgm:dir/>
          <dgm:resizeHandles val="exact"/>
        </dgm:presLayoutVars>
      </dgm:prSet>
      <dgm:spPr/>
      <dgm:t>
        <a:bodyPr/>
        <a:lstStyle/>
        <a:p>
          <a:endParaRPr lang="es-MX"/>
        </a:p>
      </dgm:t>
    </dgm:pt>
    <dgm:pt modelId="{C8A1BB98-EB04-4189-AE2D-FA96AAD41090}" type="pres">
      <dgm:prSet presAssocID="{48F82EE7-1013-4DC3-975A-A8CC15BC092E}" presName="axisShape" presStyleLbl="bgShp" presStyleIdx="0" presStyleCnt="1"/>
      <dgm:spPr/>
    </dgm:pt>
    <dgm:pt modelId="{904DCD63-7C50-4CF2-A0D1-8BF2B58BE75F}" type="pres">
      <dgm:prSet presAssocID="{48F82EE7-1013-4DC3-975A-A8CC15BC092E}" presName="rect1" presStyleLbl="node1" presStyleIdx="0" presStyleCnt="4" custLinFactNeighborX="-1538">
        <dgm:presLayoutVars>
          <dgm:chMax val="0"/>
          <dgm:chPref val="0"/>
          <dgm:bulletEnabled val="1"/>
        </dgm:presLayoutVars>
      </dgm:prSet>
      <dgm:spPr/>
      <dgm:t>
        <a:bodyPr/>
        <a:lstStyle/>
        <a:p>
          <a:endParaRPr lang="es-MX"/>
        </a:p>
      </dgm:t>
    </dgm:pt>
    <dgm:pt modelId="{2C7B851C-C8CB-4F1B-9881-9860774CDF7A}" type="pres">
      <dgm:prSet presAssocID="{48F82EE7-1013-4DC3-975A-A8CC15BC092E}" presName="rect2" presStyleLbl="node1" presStyleIdx="1" presStyleCnt="4">
        <dgm:presLayoutVars>
          <dgm:chMax val="0"/>
          <dgm:chPref val="0"/>
          <dgm:bulletEnabled val="1"/>
        </dgm:presLayoutVars>
      </dgm:prSet>
      <dgm:spPr/>
      <dgm:t>
        <a:bodyPr/>
        <a:lstStyle/>
        <a:p>
          <a:endParaRPr lang="es-MX"/>
        </a:p>
      </dgm:t>
    </dgm:pt>
    <dgm:pt modelId="{88987816-706C-471B-BAFE-C12FF8433367}" type="pres">
      <dgm:prSet presAssocID="{48F82EE7-1013-4DC3-975A-A8CC15BC092E}" presName="rect3" presStyleLbl="node1" presStyleIdx="2" presStyleCnt="4">
        <dgm:presLayoutVars>
          <dgm:chMax val="0"/>
          <dgm:chPref val="0"/>
          <dgm:bulletEnabled val="1"/>
        </dgm:presLayoutVars>
      </dgm:prSet>
      <dgm:spPr/>
      <dgm:t>
        <a:bodyPr/>
        <a:lstStyle/>
        <a:p>
          <a:endParaRPr lang="es-MX"/>
        </a:p>
      </dgm:t>
    </dgm:pt>
    <dgm:pt modelId="{3C826D72-AB32-4C1D-94A5-F24ACE86C0F1}" type="pres">
      <dgm:prSet presAssocID="{48F82EE7-1013-4DC3-975A-A8CC15BC092E}" presName="rect4" presStyleLbl="node1" presStyleIdx="3" presStyleCnt="4">
        <dgm:presLayoutVars>
          <dgm:chMax val="0"/>
          <dgm:chPref val="0"/>
          <dgm:bulletEnabled val="1"/>
        </dgm:presLayoutVars>
      </dgm:prSet>
      <dgm:spPr/>
      <dgm:t>
        <a:bodyPr/>
        <a:lstStyle/>
        <a:p>
          <a:endParaRPr lang="es-MX"/>
        </a:p>
      </dgm:t>
    </dgm:pt>
  </dgm:ptLst>
  <dgm:cxnLst>
    <dgm:cxn modelId="{321C0D6B-5CC8-4AF4-9321-ED84E73EBAF9}" srcId="{48F82EE7-1013-4DC3-975A-A8CC15BC092E}" destId="{4CEDE8F9-B260-4C14-9FEF-1216C08DF9E3}" srcOrd="3" destOrd="0" parTransId="{1B231A78-4F2F-40C1-A560-3089E42D0AB3}" sibTransId="{FDC46936-46DD-4DCE-8624-D3FED5EC2F77}"/>
    <dgm:cxn modelId="{5A59BCA3-1C85-4F3A-AF11-99B4365FF30B}" type="presOf" srcId="{BBF1FE9E-A014-40B8-A211-072321ACF913}" destId="{88987816-706C-471B-BAFE-C12FF8433367}" srcOrd="0" destOrd="0" presId="urn:microsoft.com/office/officeart/2005/8/layout/matrix2"/>
    <dgm:cxn modelId="{9D019FB0-375E-45BA-BBF4-D79966471F23}" srcId="{48F82EE7-1013-4DC3-975A-A8CC15BC092E}" destId="{BF57808A-A609-4E0D-A34A-A3CAA4C177A3}" srcOrd="1" destOrd="0" parTransId="{ED2C6976-35D4-4DFA-B78C-8225D6AB4024}" sibTransId="{7E37E60D-784B-49BB-9927-C8227DA668AB}"/>
    <dgm:cxn modelId="{E1A64FB4-DE6D-4878-AABB-F5C3CAB37A74}" type="presOf" srcId="{BF57808A-A609-4E0D-A34A-A3CAA4C177A3}" destId="{2C7B851C-C8CB-4F1B-9881-9860774CDF7A}" srcOrd="0" destOrd="0" presId="urn:microsoft.com/office/officeart/2005/8/layout/matrix2"/>
    <dgm:cxn modelId="{2DA6461F-B4A9-4F7F-9570-7A6B6B229EF5}" type="presOf" srcId="{48F82EE7-1013-4DC3-975A-A8CC15BC092E}" destId="{FF4C0E38-4C3F-4BC7-B9FE-AEBC7E83B6CD}" srcOrd="0" destOrd="0" presId="urn:microsoft.com/office/officeart/2005/8/layout/matrix2"/>
    <dgm:cxn modelId="{192B0FA4-A5E0-4438-9DB4-DDBC384D21CE}" srcId="{48F82EE7-1013-4DC3-975A-A8CC15BC092E}" destId="{2E730ADE-BE1C-4D42-A3FE-E738BDA3477E}" srcOrd="0" destOrd="0" parTransId="{3BA44452-C92A-4358-8239-14E26FAB9E76}" sibTransId="{6684FDB8-0E7E-46F3-99E6-051B393A6725}"/>
    <dgm:cxn modelId="{D5FB74E7-B166-4A43-8206-852ECAE9C9A7}" srcId="{48F82EE7-1013-4DC3-975A-A8CC15BC092E}" destId="{BBF1FE9E-A014-40B8-A211-072321ACF913}" srcOrd="2" destOrd="0" parTransId="{BE399B12-343E-419F-A2CE-D6574D40337A}" sibTransId="{784D1B58-9D55-45A1-967A-95DA59786D87}"/>
    <dgm:cxn modelId="{16B9D7EB-FF2F-4121-A36B-4E1F2B1A3E96}" type="presOf" srcId="{4CEDE8F9-B260-4C14-9FEF-1216C08DF9E3}" destId="{3C826D72-AB32-4C1D-94A5-F24ACE86C0F1}" srcOrd="0" destOrd="0" presId="urn:microsoft.com/office/officeart/2005/8/layout/matrix2"/>
    <dgm:cxn modelId="{8EFF5A98-A4C5-49E3-8A46-F6B21B86AB45}" type="presOf" srcId="{2E730ADE-BE1C-4D42-A3FE-E738BDA3477E}" destId="{904DCD63-7C50-4CF2-A0D1-8BF2B58BE75F}" srcOrd="0" destOrd="0" presId="urn:microsoft.com/office/officeart/2005/8/layout/matrix2"/>
    <dgm:cxn modelId="{F2224899-08F6-46F0-870F-6D834BDBFB0C}" type="presParOf" srcId="{FF4C0E38-4C3F-4BC7-B9FE-AEBC7E83B6CD}" destId="{C8A1BB98-EB04-4189-AE2D-FA96AAD41090}" srcOrd="0" destOrd="0" presId="urn:microsoft.com/office/officeart/2005/8/layout/matrix2"/>
    <dgm:cxn modelId="{9776B39E-3356-4EC3-8173-1CDEBDF270C6}" type="presParOf" srcId="{FF4C0E38-4C3F-4BC7-B9FE-AEBC7E83B6CD}" destId="{904DCD63-7C50-4CF2-A0D1-8BF2B58BE75F}" srcOrd="1" destOrd="0" presId="urn:microsoft.com/office/officeart/2005/8/layout/matrix2"/>
    <dgm:cxn modelId="{755EB14E-F763-4415-8614-996C763BF225}" type="presParOf" srcId="{FF4C0E38-4C3F-4BC7-B9FE-AEBC7E83B6CD}" destId="{2C7B851C-C8CB-4F1B-9881-9860774CDF7A}" srcOrd="2" destOrd="0" presId="urn:microsoft.com/office/officeart/2005/8/layout/matrix2"/>
    <dgm:cxn modelId="{ADD6D324-FD9D-4FCD-8981-D8BEC296C38D}" type="presParOf" srcId="{FF4C0E38-4C3F-4BC7-B9FE-AEBC7E83B6CD}" destId="{88987816-706C-471B-BAFE-C12FF8433367}" srcOrd="3" destOrd="0" presId="urn:microsoft.com/office/officeart/2005/8/layout/matrix2"/>
    <dgm:cxn modelId="{1125F83E-3168-44E0-82B3-59D5D04E2FE4}" type="presParOf" srcId="{FF4C0E38-4C3F-4BC7-B9FE-AEBC7E83B6CD}" destId="{3C826D72-AB32-4C1D-94A5-F24ACE86C0F1}"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BB69B-7CEB-40F3-B0B9-6D6EED71FE1F}" type="doc">
      <dgm:prSet loTypeId="urn:microsoft.com/office/officeart/2005/8/layout/hProcess9" loCatId="process" qsTypeId="urn:microsoft.com/office/officeart/2005/8/quickstyle/simple1" qsCatId="simple" csTypeId="urn:microsoft.com/office/officeart/2005/8/colors/colorful1#1" csCatId="colorful" phldr="1"/>
      <dgm:spPr/>
    </dgm:pt>
    <dgm:pt modelId="{D83F6AA5-BA03-43A2-8F8B-489E648D62DB}">
      <dgm:prSet phldrT="[Texto]"/>
      <dgm:spPr/>
      <dgm:t>
        <a:bodyPr/>
        <a:lstStyle/>
        <a:p>
          <a:r>
            <a:rPr lang="es-MX" b="1" dirty="0" smtClean="0">
              <a:solidFill>
                <a:schemeClr val="tx1"/>
              </a:solidFill>
              <a:latin typeface="Calibri" pitchFamily="34" charset="0"/>
              <a:ea typeface="Times New Roman" pitchFamily="18" charset="0"/>
              <a:cs typeface="Calibri" pitchFamily="34" charset="0"/>
            </a:rPr>
            <a:t>1789 </a:t>
          </a:r>
          <a:r>
            <a:rPr lang="es-MX" b="1" dirty="0" smtClean="0">
              <a:solidFill>
                <a:schemeClr val="tx1"/>
              </a:solidFill>
            </a:rPr>
            <a:t>Declaración de los Derechos del Hombre y el Ciudadano </a:t>
          </a:r>
        </a:p>
        <a:p>
          <a:r>
            <a:rPr lang="es-MX" b="1" dirty="0" smtClean="0">
              <a:solidFill>
                <a:schemeClr val="tx1"/>
              </a:solidFill>
            </a:rPr>
            <a:t>Artículo XI.</a:t>
          </a:r>
          <a:r>
            <a:rPr lang="es-MX" dirty="0" smtClean="0">
              <a:solidFill>
                <a:schemeClr val="tx1"/>
              </a:solidFill>
            </a:rPr>
            <a:t> Libertad de expresión </a:t>
          </a:r>
        </a:p>
        <a:p>
          <a:r>
            <a:rPr lang="es-MX" b="1" dirty="0" smtClean="0">
              <a:solidFill>
                <a:schemeClr val="tx1"/>
              </a:solidFill>
            </a:rPr>
            <a:t>Artículo XV.</a:t>
          </a:r>
          <a:r>
            <a:rPr lang="es-MX" dirty="0" smtClean="0">
              <a:solidFill>
                <a:schemeClr val="tx1"/>
              </a:solidFill>
            </a:rPr>
            <a:t> Derecho a pedir a todos sus agentes cuentas de su administración.</a:t>
          </a:r>
          <a:endParaRPr lang="es-MX" dirty="0"/>
        </a:p>
      </dgm:t>
    </dgm:pt>
    <dgm:pt modelId="{72FBD67B-3B8D-4069-925E-ECEC73EC5514}" type="parTrans" cxnId="{188A0117-3598-42DA-9900-D88F923DED5B}">
      <dgm:prSet/>
      <dgm:spPr/>
      <dgm:t>
        <a:bodyPr/>
        <a:lstStyle/>
        <a:p>
          <a:endParaRPr lang="es-MX"/>
        </a:p>
      </dgm:t>
    </dgm:pt>
    <dgm:pt modelId="{AC6E0C2F-C696-467C-BD98-39467B3F25AD}" type="sibTrans" cxnId="{188A0117-3598-42DA-9900-D88F923DED5B}">
      <dgm:prSet/>
      <dgm:spPr/>
      <dgm:t>
        <a:bodyPr/>
        <a:lstStyle/>
        <a:p>
          <a:endParaRPr lang="es-MX"/>
        </a:p>
      </dgm:t>
    </dgm:pt>
    <dgm:pt modelId="{465BCC26-47AA-4383-B232-140E55152DC1}">
      <dgm:prSet phldrT="[Texto]"/>
      <dgm:spPr/>
      <dgm:t>
        <a:bodyPr/>
        <a:lstStyle/>
        <a:p>
          <a:r>
            <a:rPr lang="es-MX" b="1" dirty="0" smtClean="0">
              <a:solidFill>
                <a:schemeClr val="tx1"/>
              </a:solidFill>
              <a:latin typeface="Calibri" pitchFamily="34" charset="0"/>
              <a:ea typeface="Times New Roman" pitchFamily="18" charset="0"/>
              <a:cs typeface="Calibri" pitchFamily="34" charset="0"/>
            </a:rPr>
            <a:t>1948 </a:t>
          </a:r>
          <a:r>
            <a:rPr lang="es-MX" b="1" dirty="0" smtClean="0">
              <a:solidFill>
                <a:schemeClr val="tx1"/>
              </a:solidFill>
            </a:rPr>
            <a:t>Declaración Universal de los Derechos Humanos </a:t>
          </a:r>
        </a:p>
        <a:p>
          <a:r>
            <a:rPr lang="es-MX" b="1" dirty="0" smtClean="0">
              <a:solidFill>
                <a:schemeClr val="tx1"/>
              </a:solidFill>
            </a:rPr>
            <a:t>Artículo 19. </a:t>
          </a:r>
          <a:r>
            <a:rPr lang="es-MX" dirty="0" smtClean="0">
              <a:solidFill>
                <a:schemeClr val="tx1"/>
              </a:solidFill>
            </a:rPr>
            <a:t>Se establecen: </a:t>
          </a:r>
          <a:r>
            <a:rPr lang="es-MX" b="1" dirty="0" smtClean="0">
              <a:solidFill>
                <a:schemeClr val="tx1"/>
              </a:solidFill>
            </a:rPr>
            <a:t>el acceso a la información</a:t>
          </a:r>
          <a:r>
            <a:rPr lang="es-MX" dirty="0" smtClean="0">
              <a:solidFill>
                <a:schemeClr val="tx1"/>
              </a:solidFill>
            </a:rPr>
            <a:t>, la </a:t>
          </a:r>
          <a:r>
            <a:rPr lang="es-MX" b="1" dirty="0" smtClean="0">
              <a:solidFill>
                <a:schemeClr val="tx1"/>
              </a:solidFill>
            </a:rPr>
            <a:t>difusión </a:t>
          </a:r>
          <a:r>
            <a:rPr lang="es-MX" dirty="0" smtClean="0">
              <a:solidFill>
                <a:schemeClr val="tx1"/>
              </a:solidFill>
            </a:rPr>
            <a:t>de la información y la </a:t>
          </a:r>
          <a:r>
            <a:rPr lang="es-MX" b="1" dirty="0" smtClean="0">
              <a:solidFill>
                <a:schemeClr val="tx1"/>
              </a:solidFill>
            </a:rPr>
            <a:t>libertad de expresión.</a:t>
          </a:r>
          <a:endParaRPr lang="es-MX" b="1" dirty="0"/>
        </a:p>
      </dgm:t>
    </dgm:pt>
    <dgm:pt modelId="{DB767DB2-AC7B-46DB-892E-4112D2620A89}" type="parTrans" cxnId="{FB00E5CF-750B-4966-A128-D544E2812905}">
      <dgm:prSet/>
      <dgm:spPr/>
      <dgm:t>
        <a:bodyPr/>
        <a:lstStyle/>
        <a:p>
          <a:endParaRPr lang="es-MX"/>
        </a:p>
      </dgm:t>
    </dgm:pt>
    <dgm:pt modelId="{344CDF43-9216-45A8-AA4B-7C1D66630E22}" type="sibTrans" cxnId="{FB00E5CF-750B-4966-A128-D544E2812905}">
      <dgm:prSet/>
      <dgm:spPr/>
      <dgm:t>
        <a:bodyPr/>
        <a:lstStyle/>
        <a:p>
          <a:endParaRPr lang="es-MX"/>
        </a:p>
      </dgm:t>
    </dgm:pt>
    <dgm:pt modelId="{CAEA64D3-6E9C-42DD-9767-D283F4B38161}">
      <dgm:prSet phldrT="[Texto]"/>
      <dgm:spPr/>
      <dgm:t>
        <a:bodyPr/>
        <a:lstStyle/>
        <a:p>
          <a:r>
            <a:rPr lang="es-MX" b="1" dirty="0" smtClean="0">
              <a:solidFill>
                <a:schemeClr val="tx1"/>
              </a:solidFill>
              <a:latin typeface="Calibri" pitchFamily="34" charset="0"/>
              <a:ea typeface="Times New Roman" pitchFamily="18" charset="0"/>
              <a:cs typeface="Calibri" pitchFamily="34" charset="0"/>
            </a:rPr>
            <a:t>1966 </a:t>
          </a:r>
        </a:p>
        <a:p>
          <a:r>
            <a:rPr lang="es-MX" b="1" dirty="0" smtClean="0">
              <a:solidFill>
                <a:schemeClr val="tx1"/>
              </a:solidFill>
            </a:rPr>
            <a:t>Pacto Internacional de los Derechos Civiles y Políticos </a:t>
          </a:r>
        </a:p>
        <a:p>
          <a:r>
            <a:rPr kumimoji="0" lang="es-MX" b="0" i="0" u="none" strike="noStrike" cap="none" normalizeH="0" baseline="0" dirty="0" smtClean="0">
              <a:ln>
                <a:noFill/>
              </a:ln>
              <a:solidFill>
                <a:schemeClr val="tx1"/>
              </a:solidFill>
              <a:effectLst/>
              <a:ea typeface="Times New Roman" pitchFamily="18" charset="0"/>
              <a:cs typeface="Tahoma" pitchFamily="34" charset="0"/>
            </a:rPr>
            <a:t>Establece la libertad de buscar, recibir y difundir informaciones e ideas de toda índole.</a:t>
          </a:r>
        </a:p>
        <a:p>
          <a:r>
            <a:rPr kumimoji="0" lang="es-MX" b="0" i="0" u="none" strike="noStrike" cap="none" normalizeH="0" baseline="0" dirty="0" smtClean="0">
              <a:ln>
                <a:noFill/>
              </a:ln>
              <a:solidFill>
                <a:schemeClr val="tx1"/>
              </a:solidFill>
              <a:effectLst/>
              <a:cs typeface="Tahoma" pitchFamily="34" charset="0"/>
            </a:rPr>
            <a:t>Excepciones expresamente fijadas</a:t>
          </a:r>
          <a:endParaRPr lang="es-MX" b="0" dirty="0" smtClean="0">
            <a:solidFill>
              <a:schemeClr val="tx1"/>
            </a:solidFill>
          </a:endParaRPr>
        </a:p>
        <a:p>
          <a:endParaRPr lang="es-MX" dirty="0"/>
        </a:p>
      </dgm:t>
    </dgm:pt>
    <dgm:pt modelId="{4F9B3CF4-A41D-4121-BBA5-0044C01D8DD0}" type="parTrans" cxnId="{77AB3CB6-71BA-4454-9548-353D5DABB525}">
      <dgm:prSet/>
      <dgm:spPr/>
      <dgm:t>
        <a:bodyPr/>
        <a:lstStyle/>
        <a:p>
          <a:endParaRPr lang="es-MX"/>
        </a:p>
      </dgm:t>
    </dgm:pt>
    <dgm:pt modelId="{AD651EA2-F81E-4ABC-8B6A-460FE58B2D1C}" type="sibTrans" cxnId="{77AB3CB6-71BA-4454-9548-353D5DABB525}">
      <dgm:prSet/>
      <dgm:spPr/>
      <dgm:t>
        <a:bodyPr/>
        <a:lstStyle/>
        <a:p>
          <a:endParaRPr lang="es-MX"/>
        </a:p>
      </dgm:t>
    </dgm:pt>
    <dgm:pt modelId="{7678EABE-821E-4D1D-957F-BCCE12F93889}">
      <dgm:prSet phldrT="[Texto]"/>
      <dgm:spPr/>
      <dgm:t>
        <a:bodyPr/>
        <a:lstStyle/>
        <a:p>
          <a:r>
            <a:rPr lang="es-MX" b="1" dirty="0" smtClean="0">
              <a:solidFill>
                <a:schemeClr val="tx1"/>
              </a:solidFill>
              <a:latin typeface="Calibri" pitchFamily="34" charset="0"/>
              <a:ea typeface="Times New Roman" pitchFamily="18" charset="0"/>
              <a:cs typeface="Calibri" pitchFamily="34" charset="0"/>
            </a:rPr>
            <a:t>1966 </a:t>
          </a:r>
          <a:r>
            <a:rPr lang="es-MX" b="1" dirty="0" smtClean="0">
              <a:solidFill>
                <a:schemeClr val="tx1"/>
              </a:solidFill>
            </a:rPr>
            <a:t>Convención Americana sobre Derechos Humanos </a:t>
          </a:r>
        </a:p>
        <a:p>
          <a:r>
            <a:rPr kumimoji="0" lang="es-MX" b="0" i="0" u="none" strike="noStrike" cap="none" normalizeH="0" baseline="0" dirty="0" smtClean="0">
              <a:ln>
                <a:noFill/>
              </a:ln>
              <a:solidFill>
                <a:schemeClr val="tx1"/>
              </a:solidFill>
              <a:effectLst/>
              <a:ea typeface="Times New Roman" pitchFamily="18" charset="0"/>
              <a:cs typeface="Tahoma" pitchFamily="34" charset="0"/>
            </a:rPr>
            <a:t>Establece la libertad de buscar, recibir y difundir informaciones e ideas de toda índole. </a:t>
          </a:r>
          <a:r>
            <a:rPr kumimoji="0" lang="es-MX" b="0" i="0" u="none" strike="noStrike" cap="none" normalizeH="0" baseline="0" dirty="0" smtClean="0">
              <a:ln>
                <a:noFill/>
              </a:ln>
              <a:solidFill>
                <a:schemeClr val="tx1"/>
              </a:solidFill>
              <a:effectLst/>
              <a:cs typeface="Tahoma" pitchFamily="34" charset="0"/>
            </a:rPr>
            <a:t>Excepciones expresamente fijadas</a:t>
          </a:r>
          <a:endParaRPr lang="es-MX" dirty="0"/>
        </a:p>
      </dgm:t>
    </dgm:pt>
    <dgm:pt modelId="{0CD4ACE3-8104-422D-804A-36344B793377}" type="parTrans" cxnId="{4D6F8966-8A7F-4A63-A344-6EDBAF4A2210}">
      <dgm:prSet/>
      <dgm:spPr/>
      <dgm:t>
        <a:bodyPr/>
        <a:lstStyle/>
        <a:p>
          <a:endParaRPr lang="es-MX"/>
        </a:p>
      </dgm:t>
    </dgm:pt>
    <dgm:pt modelId="{83DD58BE-B0E4-4FD4-8DB2-33689E5A0895}" type="sibTrans" cxnId="{4D6F8966-8A7F-4A63-A344-6EDBAF4A2210}">
      <dgm:prSet/>
      <dgm:spPr/>
      <dgm:t>
        <a:bodyPr/>
        <a:lstStyle/>
        <a:p>
          <a:endParaRPr lang="es-MX"/>
        </a:p>
      </dgm:t>
    </dgm:pt>
    <dgm:pt modelId="{AA16D831-06DA-43CE-A56C-9E78B1736996}" type="pres">
      <dgm:prSet presAssocID="{7C8BB69B-7CEB-40F3-B0B9-6D6EED71FE1F}" presName="CompostProcess" presStyleCnt="0">
        <dgm:presLayoutVars>
          <dgm:dir/>
          <dgm:resizeHandles val="exact"/>
        </dgm:presLayoutVars>
      </dgm:prSet>
      <dgm:spPr/>
    </dgm:pt>
    <dgm:pt modelId="{1887FE5F-50B8-455A-93A1-385FAE08FF52}" type="pres">
      <dgm:prSet presAssocID="{7C8BB69B-7CEB-40F3-B0B9-6D6EED71FE1F}" presName="arrow" presStyleLbl="bgShp" presStyleIdx="0" presStyleCnt="1" custLinFactNeighborY="1217"/>
      <dgm:spPr/>
    </dgm:pt>
    <dgm:pt modelId="{807C7D51-6C11-4A37-B19E-55866D4C3E5C}" type="pres">
      <dgm:prSet presAssocID="{7C8BB69B-7CEB-40F3-B0B9-6D6EED71FE1F}" presName="linearProcess" presStyleCnt="0"/>
      <dgm:spPr/>
    </dgm:pt>
    <dgm:pt modelId="{90559F0C-A78F-4B60-B85E-438195619C9A}" type="pres">
      <dgm:prSet presAssocID="{D83F6AA5-BA03-43A2-8F8B-489E648D62DB}" presName="textNode" presStyleLbl="node1" presStyleIdx="0" presStyleCnt="4">
        <dgm:presLayoutVars>
          <dgm:bulletEnabled val="1"/>
        </dgm:presLayoutVars>
      </dgm:prSet>
      <dgm:spPr/>
      <dgm:t>
        <a:bodyPr/>
        <a:lstStyle/>
        <a:p>
          <a:endParaRPr lang="es-MX"/>
        </a:p>
      </dgm:t>
    </dgm:pt>
    <dgm:pt modelId="{9DF6566E-6C07-40C1-89EF-8B8D3406A3E0}" type="pres">
      <dgm:prSet presAssocID="{AC6E0C2F-C696-467C-BD98-39467B3F25AD}" presName="sibTrans" presStyleCnt="0"/>
      <dgm:spPr/>
    </dgm:pt>
    <dgm:pt modelId="{BF0D5160-DC3A-4028-8FA6-A0A3CD419A90}" type="pres">
      <dgm:prSet presAssocID="{465BCC26-47AA-4383-B232-140E55152DC1}" presName="textNode" presStyleLbl="node1" presStyleIdx="1" presStyleCnt="4">
        <dgm:presLayoutVars>
          <dgm:bulletEnabled val="1"/>
        </dgm:presLayoutVars>
      </dgm:prSet>
      <dgm:spPr/>
      <dgm:t>
        <a:bodyPr/>
        <a:lstStyle/>
        <a:p>
          <a:endParaRPr lang="es-MX"/>
        </a:p>
      </dgm:t>
    </dgm:pt>
    <dgm:pt modelId="{1831FD10-417C-40F0-A056-C33E0569EB6F}" type="pres">
      <dgm:prSet presAssocID="{344CDF43-9216-45A8-AA4B-7C1D66630E22}" presName="sibTrans" presStyleCnt="0"/>
      <dgm:spPr/>
    </dgm:pt>
    <dgm:pt modelId="{347720A4-9F06-4770-A6A1-2543EA271ABC}" type="pres">
      <dgm:prSet presAssocID="{CAEA64D3-6E9C-42DD-9767-D283F4B38161}" presName="textNode" presStyleLbl="node1" presStyleIdx="2" presStyleCnt="4">
        <dgm:presLayoutVars>
          <dgm:bulletEnabled val="1"/>
        </dgm:presLayoutVars>
      </dgm:prSet>
      <dgm:spPr/>
      <dgm:t>
        <a:bodyPr/>
        <a:lstStyle/>
        <a:p>
          <a:endParaRPr lang="es-MX"/>
        </a:p>
      </dgm:t>
    </dgm:pt>
    <dgm:pt modelId="{107C34C3-1B41-42E9-B4E2-28CC894643AB}" type="pres">
      <dgm:prSet presAssocID="{AD651EA2-F81E-4ABC-8B6A-460FE58B2D1C}" presName="sibTrans" presStyleCnt="0"/>
      <dgm:spPr/>
    </dgm:pt>
    <dgm:pt modelId="{71BD23F2-F464-46A2-AC69-9F7410167A07}" type="pres">
      <dgm:prSet presAssocID="{7678EABE-821E-4D1D-957F-BCCE12F93889}" presName="textNode" presStyleLbl="node1" presStyleIdx="3" presStyleCnt="4">
        <dgm:presLayoutVars>
          <dgm:bulletEnabled val="1"/>
        </dgm:presLayoutVars>
      </dgm:prSet>
      <dgm:spPr/>
      <dgm:t>
        <a:bodyPr/>
        <a:lstStyle/>
        <a:p>
          <a:endParaRPr lang="es-MX"/>
        </a:p>
      </dgm:t>
    </dgm:pt>
  </dgm:ptLst>
  <dgm:cxnLst>
    <dgm:cxn modelId="{4D6F8966-8A7F-4A63-A344-6EDBAF4A2210}" srcId="{7C8BB69B-7CEB-40F3-B0B9-6D6EED71FE1F}" destId="{7678EABE-821E-4D1D-957F-BCCE12F93889}" srcOrd="3" destOrd="0" parTransId="{0CD4ACE3-8104-422D-804A-36344B793377}" sibTransId="{83DD58BE-B0E4-4FD4-8DB2-33689E5A0895}"/>
    <dgm:cxn modelId="{E28D54B3-ADF7-4055-AAAB-297D8D333534}" type="presOf" srcId="{7678EABE-821E-4D1D-957F-BCCE12F93889}" destId="{71BD23F2-F464-46A2-AC69-9F7410167A07}" srcOrd="0" destOrd="0" presId="urn:microsoft.com/office/officeart/2005/8/layout/hProcess9"/>
    <dgm:cxn modelId="{933DAE30-C910-44B7-ADB9-3FD6B3946426}" type="presOf" srcId="{7C8BB69B-7CEB-40F3-B0B9-6D6EED71FE1F}" destId="{AA16D831-06DA-43CE-A56C-9E78B1736996}" srcOrd="0" destOrd="0" presId="urn:microsoft.com/office/officeart/2005/8/layout/hProcess9"/>
    <dgm:cxn modelId="{DCDB1A71-F1DB-4E08-AE5B-723D2BC98FA8}" type="presOf" srcId="{CAEA64D3-6E9C-42DD-9767-D283F4B38161}" destId="{347720A4-9F06-4770-A6A1-2543EA271ABC}" srcOrd="0" destOrd="0" presId="urn:microsoft.com/office/officeart/2005/8/layout/hProcess9"/>
    <dgm:cxn modelId="{188A0117-3598-42DA-9900-D88F923DED5B}" srcId="{7C8BB69B-7CEB-40F3-B0B9-6D6EED71FE1F}" destId="{D83F6AA5-BA03-43A2-8F8B-489E648D62DB}" srcOrd="0" destOrd="0" parTransId="{72FBD67B-3B8D-4069-925E-ECEC73EC5514}" sibTransId="{AC6E0C2F-C696-467C-BD98-39467B3F25AD}"/>
    <dgm:cxn modelId="{77AB3CB6-71BA-4454-9548-353D5DABB525}" srcId="{7C8BB69B-7CEB-40F3-B0B9-6D6EED71FE1F}" destId="{CAEA64D3-6E9C-42DD-9767-D283F4B38161}" srcOrd="2" destOrd="0" parTransId="{4F9B3CF4-A41D-4121-BBA5-0044C01D8DD0}" sibTransId="{AD651EA2-F81E-4ABC-8B6A-460FE58B2D1C}"/>
    <dgm:cxn modelId="{FB00E5CF-750B-4966-A128-D544E2812905}" srcId="{7C8BB69B-7CEB-40F3-B0B9-6D6EED71FE1F}" destId="{465BCC26-47AA-4383-B232-140E55152DC1}" srcOrd="1" destOrd="0" parTransId="{DB767DB2-AC7B-46DB-892E-4112D2620A89}" sibTransId="{344CDF43-9216-45A8-AA4B-7C1D66630E22}"/>
    <dgm:cxn modelId="{5C554D4C-2237-4716-BB29-9D529DFA1726}" type="presOf" srcId="{D83F6AA5-BA03-43A2-8F8B-489E648D62DB}" destId="{90559F0C-A78F-4B60-B85E-438195619C9A}" srcOrd="0" destOrd="0" presId="urn:microsoft.com/office/officeart/2005/8/layout/hProcess9"/>
    <dgm:cxn modelId="{01FA9607-4D3B-492B-B01A-5B35471C1013}" type="presOf" srcId="{465BCC26-47AA-4383-B232-140E55152DC1}" destId="{BF0D5160-DC3A-4028-8FA6-A0A3CD419A90}" srcOrd="0" destOrd="0" presId="urn:microsoft.com/office/officeart/2005/8/layout/hProcess9"/>
    <dgm:cxn modelId="{A353263B-A5A5-4E72-8C0C-0381E0E1107B}" type="presParOf" srcId="{AA16D831-06DA-43CE-A56C-9E78B1736996}" destId="{1887FE5F-50B8-455A-93A1-385FAE08FF52}" srcOrd="0" destOrd="0" presId="urn:microsoft.com/office/officeart/2005/8/layout/hProcess9"/>
    <dgm:cxn modelId="{F2E01711-E7C9-4F29-B9A2-9A515DA3F06A}" type="presParOf" srcId="{AA16D831-06DA-43CE-A56C-9E78B1736996}" destId="{807C7D51-6C11-4A37-B19E-55866D4C3E5C}" srcOrd="1" destOrd="0" presId="urn:microsoft.com/office/officeart/2005/8/layout/hProcess9"/>
    <dgm:cxn modelId="{EDFF2DA6-41A3-4534-8E13-1D332760F571}" type="presParOf" srcId="{807C7D51-6C11-4A37-B19E-55866D4C3E5C}" destId="{90559F0C-A78F-4B60-B85E-438195619C9A}" srcOrd="0" destOrd="0" presId="urn:microsoft.com/office/officeart/2005/8/layout/hProcess9"/>
    <dgm:cxn modelId="{8D6E861B-C2CA-47C8-B8FF-2AB7351C33CB}" type="presParOf" srcId="{807C7D51-6C11-4A37-B19E-55866D4C3E5C}" destId="{9DF6566E-6C07-40C1-89EF-8B8D3406A3E0}" srcOrd="1" destOrd="0" presId="urn:microsoft.com/office/officeart/2005/8/layout/hProcess9"/>
    <dgm:cxn modelId="{645AF9C7-C844-410E-88EE-5A16CA7B6764}" type="presParOf" srcId="{807C7D51-6C11-4A37-B19E-55866D4C3E5C}" destId="{BF0D5160-DC3A-4028-8FA6-A0A3CD419A90}" srcOrd="2" destOrd="0" presId="urn:microsoft.com/office/officeart/2005/8/layout/hProcess9"/>
    <dgm:cxn modelId="{28FB39A9-38C5-4A04-B42F-CF4283365576}" type="presParOf" srcId="{807C7D51-6C11-4A37-B19E-55866D4C3E5C}" destId="{1831FD10-417C-40F0-A056-C33E0569EB6F}" srcOrd="3" destOrd="0" presId="urn:microsoft.com/office/officeart/2005/8/layout/hProcess9"/>
    <dgm:cxn modelId="{64624200-990A-4CAE-A77C-BA616AD3E83D}" type="presParOf" srcId="{807C7D51-6C11-4A37-B19E-55866D4C3E5C}" destId="{347720A4-9F06-4770-A6A1-2543EA271ABC}" srcOrd="4" destOrd="0" presId="urn:microsoft.com/office/officeart/2005/8/layout/hProcess9"/>
    <dgm:cxn modelId="{0D18A990-C008-4B48-9C30-86D6B009A8AA}" type="presParOf" srcId="{807C7D51-6C11-4A37-B19E-55866D4C3E5C}" destId="{107C34C3-1B41-42E9-B4E2-28CC894643AB}" srcOrd="5" destOrd="0" presId="urn:microsoft.com/office/officeart/2005/8/layout/hProcess9"/>
    <dgm:cxn modelId="{3BC23C9F-2131-4F7D-B2CD-2DAB9E82CD67}" type="presParOf" srcId="{807C7D51-6C11-4A37-B19E-55866D4C3E5C}" destId="{71BD23F2-F464-46A2-AC69-9F7410167A07}"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6B383A-DF4E-4A9B-A9F0-1A91A70C79B0}" type="doc">
      <dgm:prSet loTypeId="urn:microsoft.com/office/officeart/2009/3/layout/StepUpProcess" loCatId="process" qsTypeId="urn:microsoft.com/office/officeart/2005/8/quickstyle/simple4" qsCatId="simple" csTypeId="urn:microsoft.com/office/officeart/2005/8/colors/colorful1#2" csCatId="colorful" phldr="1"/>
      <dgm:spPr/>
      <dgm:t>
        <a:bodyPr/>
        <a:lstStyle/>
        <a:p>
          <a:endParaRPr lang="es-MX"/>
        </a:p>
      </dgm:t>
    </dgm:pt>
    <dgm:pt modelId="{1DBC98DB-408D-430D-A187-EB22E710BE81}">
      <dgm:prSet phldrT="[Texto]" custT="1"/>
      <dgm:spPr/>
      <dgm:t>
        <a:bodyPr/>
        <a:lstStyle/>
        <a:p>
          <a:pPr algn="l"/>
          <a:r>
            <a:rPr lang="es-MX" sz="2400" b="1" dirty="0" smtClean="0">
              <a:solidFill>
                <a:srgbClr val="5F147C"/>
              </a:solidFill>
            </a:rPr>
            <a:t>1977</a:t>
          </a:r>
          <a:endParaRPr lang="es-MX" sz="2400" b="0" dirty="0">
            <a:solidFill>
              <a:srgbClr val="5F147C"/>
            </a:solidFill>
          </a:endParaRPr>
        </a:p>
      </dgm:t>
    </dgm:pt>
    <dgm:pt modelId="{04B7119B-A608-44F5-B10D-33320369895D}" type="parTrans" cxnId="{426CACE1-2E0F-4034-A4C0-06B32B923D60}">
      <dgm:prSet/>
      <dgm:spPr/>
      <dgm:t>
        <a:bodyPr/>
        <a:lstStyle/>
        <a:p>
          <a:endParaRPr lang="es-MX"/>
        </a:p>
      </dgm:t>
    </dgm:pt>
    <dgm:pt modelId="{684BC139-5DEE-4A78-B28A-35319A6DA453}" type="sibTrans" cxnId="{426CACE1-2E0F-4034-A4C0-06B32B923D60}">
      <dgm:prSet/>
      <dgm:spPr/>
      <dgm:t>
        <a:bodyPr/>
        <a:lstStyle/>
        <a:p>
          <a:endParaRPr lang="es-MX"/>
        </a:p>
      </dgm:t>
    </dgm:pt>
    <dgm:pt modelId="{A902EB7C-8C33-445A-805D-890D8C783CA8}">
      <dgm:prSet phldrT="[Texto]"/>
      <dgm:spPr/>
      <dgm:t>
        <a:bodyPr/>
        <a:lstStyle/>
        <a:p>
          <a:pPr algn="just"/>
          <a:r>
            <a:rPr lang="es-MX" sz="1700" b="1" dirty="0" smtClean="0">
              <a:solidFill>
                <a:srgbClr val="5F147C"/>
              </a:solidFill>
            </a:rPr>
            <a:t>2000</a:t>
          </a:r>
          <a:endParaRPr lang="es-MX" sz="1700" b="0" dirty="0">
            <a:solidFill>
              <a:srgbClr val="5F147C"/>
            </a:solidFill>
          </a:endParaRPr>
        </a:p>
      </dgm:t>
    </dgm:pt>
    <dgm:pt modelId="{1403C483-899A-444A-A75F-779B569FADFE}" type="parTrans" cxnId="{7753E935-E154-43BF-9BB0-F0D2B3530DC4}">
      <dgm:prSet/>
      <dgm:spPr/>
      <dgm:t>
        <a:bodyPr/>
        <a:lstStyle/>
        <a:p>
          <a:endParaRPr lang="es-MX"/>
        </a:p>
      </dgm:t>
    </dgm:pt>
    <dgm:pt modelId="{3E69F809-BDFD-41E3-B8DB-D5B0871DF370}" type="sibTrans" cxnId="{7753E935-E154-43BF-9BB0-F0D2B3530DC4}">
      <dgm:prSet/>
      <dgm:spPr/>
      <dgm:t>
        <a:bodyPr/>
        <a:lstStyle/>
        <a:p>
          <a:endParaRPr lang="es-MX"/>
        </a:p>
      </dgm:t>
    </dgm:pt>
    <dgm:pt modelId="{D9EBD76F-C9D1-47AD-AA13-E8533503F1EE}">
      <dgm:prSet phldrT="[Texto]"/>
      <dgm:spPr/>
      <dgm:t>
        <a:bodyPr/>
        <a:lstStyle/>
        <a:p>
          <a:r>
            <a:rPr lang="es-MX" sz="1800" b="1" dirty="0" smtClean="0">
              <a:solidFill>
                <a:srgbClr val="5F147C"/>
              </a:solidFill>
            </a:rPr>
            <a:t>2002</a:t>
          </a:r>
          <a:endParaRPr lang="es-MX" sz="1800" b="1" dirty="0">
            <a:solidFill>
              <a:srgbClr val="5F147C"/>
            </a:solidFill>
          </a:endParaRPr>
        </a:p>
      </dgm:t>
    </dgm:pt>
    <dgm:pt modelId="{17C7B065-2B77-4DA2-83B5-8F067F6F5775}" type="parTrans" cxnId="{86ADBF6E-7E4E-4575-8085-C5BADC41B1C9}">
      <dgm:prSet/>
      <dgm:spPr/>
      <dgm:t>
        <a:bodyPr/>
        <a:lstStyle/>
        <a:p>
          <a:endParaRPr lang="es-MX"/>
        </a:p>
      </dgm:t>
    </dgm:pt>
    <dgm:pt modelId="{E96B7BC1-5692-4D12-B672-C67BF471B20D}" type="sibTrans" cxnId="{86ADBF6E-7E4E-4575-8085-C5BADC41B1C9}">
      <dgm:prSet/>
      <dgm:spPr/>
      <dgm:t>
        <a:bodyPr/>
        <a:lstStyle/>
        <a:p>
          <a:endParaRPr lang="es-MX"/>
        </a:p>
      </dgm:t>
    </dgm:pt>
    <dgm:pt modelId="{52E487BB-951F-4381-B7B2-A60CAD4BC575}">
      <dgm:prSet phldrT="[Texto]"/>
      <dgm:spPr/>
      <dgm:t>
        <a:bodyPr/>
        <a:lstStyle/>
        <a:p>
          <a:r>
            <a:rPr lang="es-MX" b="1" dirty="0" smtClean="0">
              <a:solidFill>
                <a:srgbClr val="5F147C"/>
              </a:solidFill>
            </a:rPr>
            <a:t>2014</a:t>
          </a:r>
          <a:endParaRPr lang="es-MX" b="1" dirty="0">
            <a:solidFill>
              <a:srgbClr val="5F147C"/>
            </a:solidFill>
          </a:endParaRPr>
        </a:p>
      </dgm:t>
    </dgm:pt>
    <dgm:pt modelId="{3170BD14-DFC2-40AE-AD16-74F86E8AEB2A}" type="parTrans" cxnId="{8BE4185A-3A08-4DDE-9921-F334DEC738EC}">
      <dgm:prSet/>
      <dgm:spPr/>
      <dgm:t>
        <a:bodyPr/>
        <a:lstStyle/>
        <a:p>
          <a:endParaRPr lang="es-MX"/>
        </a:p>
      </dgm:t>
    </dgm:pt>
    <dgm:pt modelId="{221649A8-B7CD-46A9-9145-858A23BDFBD0}" type="sibTrans" cxnId="{8BE4185A-3A08-4DDE-9921-F334DEC738EC}">
      <dgm:prSet/>
      <dgm:spPr/>
      <dgm:t>
        <a:bodyPr/>
        <a:lstStyle/>
        <a:p>
          <a:endParaRPr lang="es-MX"/>
        </a:p>
      </dgm:t>
    </dgm:pt>
    <dgm:pt modelId="{FD8C8F85-F81F-4B8C-9ED4-39E5D6A11485}">
      <dgm:prSet phldrT="[Texto]" custT="1"/>
      <dgm:spPr/>
      <dgm:t>
        <a:bodyPr/>
        <a:lstStyle/>
        <a:p>
          <a:pPr algn="l"/>
          <a:r>
            <a:rPr lang="es-MX" sz="1400" b="1" dirty="0" smtClean="0"/>
            <a:t>Artículo 6º </a:t>
          </a:r>
          <a:r>
            <a:rPr lang="es-MX" sz="1400" b="0" dirty="0" smtClean="0"/>
            <a:t>Constitucional. …</a:t>
          </a:r>
          <a:r>
            <a:rPr lang="es-MX" sz="1400" b="0" i="1" dirty="0" smtClean="0"/>
            <a:t>El derecho a la información será garantizado por el Estado</a:t>
          </a:r>
          <a:r>
            <a:rPr lang="es-MX" sz="1400" b="0" dirty="0" smtClean="0"/>
            <a:t>.</a:t>
          </a:r>
          <a:endParaRPr lang="es-MX" sz="1400" b="0" dirty="0"/>
        </a:p>
      </dgm:t>
    </dgm:pt>
    <dgm:pt modelId="{8E87C5ED-53CD-4F10-8FAF-1C836AC5ECB6}" type="parTrans" cxnId="{DE5394FA-550F-4D26-AD05-DE73C372D2F4}">
      <dgm:prSet/>
      <dgm:spPr/>
      <dgm:t>
        <a:bodyPr/>
        <a:lstStyle/>
        <a:p>
          <a:endParaRPr lang="es-MX"/>
        </a:p>
      </dgm:t>
    </dgm:pt>
    <dgm:pt modelId="{A7684CD4-5EBE-4B2D-8B97-7ED3C026A6E0}" type="sibTrans" cxnId="{DE5394FA-550F-4D26-AD05-DE73C372D2F4}">
      <dgm:prSet/>
      <dgm:spPr/>
      <dgm:t>
        <a:bodyPr/>
        <a:lstStyle/>
        <a:p>
          <a:endParaRPr lang="es-MX"/>
        </a:p>
      </dgm:t>
    </dgm:pt>
    <dgm:pt modelId="{C4785360-30ED-46F2-B73B-FACF0171190A}">
      <dgm:prSet phldrT="[Texto]" custT="1"/>
      <dgm:spPr/>
      <dgm:t>
        <a:bodyPr/>
        <a:lstStyle/>
        <a:p>
          <a:pPr algn="just"/>
          <a:r>
            <a:rPr lang="es-MX" sz="1400" b="0" dirty="0" smtClean="0"/>
            <a:t>La SCJN reconoce el Derecho de Acceso a la Información como una garantía individual.</a:t>
          </a:r>
          <a:endParaRPr lang="es-MX" sz="1400" b="0" dirty="0"/>
        </a:p>
      </dgm:t>
    </dgm:pt>
    <dgm:pt modelId="{6C84FD01-4A17-450E-A28C-439FD367754B}" type="parTrans" cxnId="{31EF5F13-5638-4F35-8AC9-86D1586EF4E8}">
      <dgm:prSet/>
      <dgm:spPr/>
      <dgm:t>
        <a:bodyPr/>
        <a:lstStyle/>
        <a:p>
          <a:endParaRPr lang="es-MX"/>
        </a:p>
      </dgm:t>
    </dgm:pt>
    <dgm:pt modelId="{1DCA9E27-122F-42F7-9FC2-66EAAD80B030}" type="sibTrans" cxnId="{31EF5F13-5638-4F35-8AC9-86D1586EF4E8}">
      <dgm:prSet/>
      <dgm:spPr/>
      <dgm:t>
        <a:bodyPr/>
        <a:lstStyle/>
        <a:p>
          <a:endParaRPr lang="es-MX"/>
        </a:p>
      </dgm:t>
    </dgm:pt>
    <dgm:pt modelId="{790159E1-EF29-41C9-9C5D-4F8BB0BA12BC}">
      <dgm:prSet phldrT="[Texto]" custT="1"/>
      <dgm:spPr/>
      <dgm:t>
        <a:bodyPr/>
        <a:lstStyle/>
        <a:p>
          <a:r>
            <a:rPr lang="es-MX" sz="1400" b="0" dirty="0" smtClean="0"/>
            <a:t>11 de junio de 2002, se publica en el DOF la LFTAIPG (Grupo Oaxaca)</a:t>
          </a:r>
          <a:endParaRPr lang="es-MX" sz="1400" b="0" dirty="0"/>
        </a:p>
      </dgm:t>
    </dgm:pt>
    <dgm:pt modelId="{B76FEAAE-1BFE-4B87-B17E-C0475F63E5F5}" type="parTrans" cxnId="{338D5E20-066E-44B3-A558-AC00A2082D15}">
      <dgm:prSet/>
      <dgm:spPr/>
      <dgm:t>
        <a:bodyPr/>
        <a:lstStyle/>
        <a:p>
          <a:endParaRPr lang="es-MX"/>
        </a:p>
      </dgm:t>
    </dgm:pt>
    <dgm:pt modelId="{B9986BBD-233D-4F7A-8220-709906C7858C}" type="sibTrans" cxnId="{338D5E20-066E-44B3-A558-AC00A2082D15}">
      <dgm:prSet/>
      <dgm:spPr/>
      <dgm:t>
        <a:bodyPr/>
        <a:lstStyle/>
        <a:p>
          <a:endParaRPr lang="es-MX"/>
        </a:p>
      </dgm:t>
    </dgm:pt>
    <dgm:pt modelId="{C8986BB2-6C0F-4C9C-B7BC-7E773A07F6FF}">
      <dgm:prSet phldrT="[Texto]"/>
      <dgm:spPr/>
      <dgm:t>
        <a:bodyPr/>
        <a:lstStyle/>
        <a:p>
          <a:r>
            <a:rPr lang="es-MX" b="1" dirty="0" smtClean="0">
              <a:solidFill>
                <a:srgbClr val="5F147C"/>
              </a:solidFill>
            </a:rPr>
            <a:t>2007</a:t>
          </a:r>
          <a:endParaRPr lang="es-MX" b="1" dirty="0">
            <a:solidFill>
              <a:srgbClr val="5F147C"/>
            </a:solidFill>
          </a:endParaRPr>
        </a:p>
      </dgm:t>
    </dgm:pt>
    <dgm:pt modelId="{14A4CA9D-5347-411C-B233-F0225A767543}" type="parTrans" cxnId="{7FFFEB08-21D6-42CA-A352-D768299FDDEB}">
      <dgm:prSet/>
      <dgm:spPr/>
      <dgm:t>
        <a:bodyPr/>
        <a:lstStyle/>
        <a:p>
          <a:endParaRPr lang="es-MX"/>
        </a:p>
      </dgm:t>
    </dgm:pt>
    <dgm:pt modelId="{289A69F8-7F12-43DA-B99D-FDB13C1A51AD}" type="sibTrans" cxnId="{7FFFEB08-21D6-42CA-A352-D768299FDDEB}">
      <dgm:prSet/>
      <dgm:spPr/>
      <dgm:t>
        <a:bodyPr/>
        <a:lstStyle/>
        <a:p>
          <a:endParaRPr lang="es-MX"/>
        </a:p>
      </dgm:t>
    </dgm:pt>
    <dgm:pt modelId="{A9DEEC0D-27D2-4715-BD01-B6D0A32DE035}">
      <dgm:prSet phldrT="[Texto]"/>
      <dgm:spPr/>
      <dgm:t>
        <a:bodyPr/>
        <a:lstStyle/>
        <a:p>
          <a:r>
            <a:rPr lang="es-MX" dirty="0" smtClean="0"/>
            <a:t>El 20 de julio de 2007, reforma al Artículo 6 de la CPEUM </a:t>
          </a:r>
          <a:endParaRPr lang="es-MX" dirty="0"/>
        </a:p>
      </dgm:t>
    </dgm:pt>
    <dgm:pt modelId="{824B6E9C-4436-4141-B993-853B690D0381}" type="parTrans" cxnId="{B15F29D9-7406-42F6-9638-47E2D5780F68}">
      <dgm:prSet/>
      <dgm:spPr/>
      <dgm:t>
        <a:bodyPr/>
        <a:lstStyle/>
        <a:p>
          <a:endParaRPr lang="es-MX"/>
        </a:p>
      </dgm:t>
    </dgm:pt>
    <dgm:pt modelId="{C732CED9-686D-44D3-9844-916B0B46DB35}" type="sibTrans" cxnId="{B15F29D9-7406-42F6-9638-47E2D5780F68}">
      <dgm:prSet/>
      <dgm:spPr/>
      <dgm:t>
        <a:bodyPr/>
        <a:lstStyle/>
        <a:p>
          <a:endParaRPr lang="es-MX"/>
        </a:p>
      </dgm:t>
    </dgm:pt>
    <dgm:pt modelId="{428F575D-57C7-4CBA-8E8F-227010CE25AF}">
      <dgm:prSet phldrT="[Texto]"/>
      <dgm:spPr/>
      <dgm:t>
        <a:bodyPr/>
        <a:lstStyle/>
        <a:p>
          <a:r>
            <a:rPr lang="es-MX" dirty="0" smtClean="0"/>
            <a:t>Reforma al Artículo 6 de la CPEUM</a:t>
          </a:r>
          <a:endParaRPr lang="es-MX" dirty="0"/>
        </a:p>
      </dgm:t>
    </dgm:pt>
    <dgm:pt modelId="{02B0D47B-7369-49F3-B55F-841742403F62}" type="parTrans" cxnId="{DA85263B-0C00-4B83-9BA0-B6C2E71EBF20}">
      <dgm:prSet/>
      <dgm:spPr/>
      <dgm:t>
        <a:bodyPr/>
        <a:lstStyle/>
        <a:p>
          <a:endParaRPr lang="es-MX"/>
        </a:p>
      </dgm:t>
    </dgm:pt>
    <dgm:pt modelId="{61C41A2D-86C4-47C3-88F8-95FB45112C83}" type="sibTrans" cxnId="{DA85263B-0C00-4B83-9BA0-B6C2E71EBF20}">
      <dgm:prSet/>
      <dgm:spPr/>
      <dgm:t>
        <a:bodyPr/>
        <a:lstStyle/>
        <a:p>
          <a:endParaRPr lang="es-MX"/>
        </a:p>
      </dgm:t>
    </dgm:pt>
    <dgm:pt modelId="{A04A73FF-21EC-41E4-8B6F-B84B6C6F7AF5}" type="pres">
      <dgm:prSet presAssocID="{C96B383A-DF4E-4A9B-A9F0-1A91A70C79B0}" presName="rootnode" presStyleCnt="0">
        <dgm:presLayoutVars>
          <dgm:chMax/>
          <dgm:chPref/>
          <dgm:dir/>
          <dgm:animLvl val="lvl"/>
        </dgm:presLayoutVars>
      </dgm:prSet>
      <dgm:spPr/>
      <dgm:t>
        <a:bodyPr/>
        <a:lstStyle/>
        <a:p>
          <a:endParaRPr lang="es-MX"/>
        </a:p>
      </dgm:t>
    </dgm:pt>
    <dgm:pt modelId="{39502B47-A44D-4D52-B156-462A6370891A}" type="pres">
      <dgm:prSet presAssocID="{1DBC98DB-408D-430D-A187-EB22E710BE81}" presName="composite" presStyleCnt="0"/>
      <dgm:spPr/>
      <dgm:t>
        <a:bodyPr/>
        <a:lstStyle/>
        <a:p>
          <a:endParaRPr lang="es-MX"/>
        </a:p>
      </dgm:t>
    </dgm:pt>
    <dgm:pt modelId="{860D5EDC-FECB-4B2D-A0F8-F9A41A14E261}" type="pres">
      <dgm:prSet presAssocID="{1DBC98DB-408D-430D-A187-EB22E710BE81}" presName="LShape" presStyleLbl="alignNode1" presStyleIdx="0" presStyleCnt="9"/>
      <dgm:spPr/>
      <dgm:t>
        <a:bodyPr/>
        <a:lstStyle/>
        <a:p>
          <a:endParaRPr lang="es-MX"/>
        </a:p>
      </dgm:t>
    </dgm:pt>
    <dgm:pt modelId="{B693E9DE-9020-4E7B-B482-00BE6CBC4B8B}" type="pres">
      <dgm:prSet presAssocID="{1DBC98DB-408D-430D-A187-EB22E710BE81}" presName="ParentText" presStyleLbl="revTx" presStyleIdx="0" presStyleCnt="5">
        <dgm:presLayoutVars>
          <dgm:chMax val="0"/>
          <dgm:chPref val="0"/>
          <dgm:bulletEnabled val="1"/>
        </dgm:presLayoutVars>
      </dgm:prSet>
      <dgm:spPr/>
      <dgm:t>
        <a:bodyPr/>
        <a:lstStyle/>
        <a:p>
          <a:endParaRPr lang="es-MX"/>
        </a:p>
      </dgm:t>
    </dgm:pt>
    <dgm:pt modelId="{85CCB94D-081B-43EB-A345-A94605F4907B}" type="pres">
      <dgm:prSet presAssocID="{1DBC98DB-408D-430D-A187-EB22E710BE81}" presName="Triangle" presStyleLbl="alignNode1" presStyleIdx="1" presStyleCnt="9"/>
      <dgm:spPr/>
      <dgm:t>
        <a:bodyPr/>
        <a:lstStyle/>
        <a:p>
          <a:endParaRPr lang="es-MX"/>
        </a:p>
      </dgm:t>
    </dgm:pt>
    <dgm:pt modelId="{89BED26E-9224-4BA3-8B98-C22FF34775B6}" type="pres">
      <dgm:prSet presAssocID="{684BC139-5DEE-4A78-B28A-35319A6DA453}" presName="sibTrans" presStyleCnt="0"/>
      <dgm:spPr/>
      <dgm:t>
        <a:bodyPr/>
        <a:lstStyle/>
        <a:p>
          <a:endParaRPr lang="es-MX"/>
        </a:p>
      </dgm:t>
    </dgm:pt>
    <dgm:pt modelId="{D40E1BCD-0A53-46BD-B74D-D52F8AD5B459}" type="pres">
      <dgm:prSet presAssocID="{684BC139-5DEE-4A78-B28A-35319A6DA453}" presName="space" presStyleCnt="0"/>
      <dgm:spPr/>
      <dgm:t>
        <a:bodyPr/>
        <a:lstStyle/>
        <a:p>
          <a:endParaRPr lang="es-MX"/>
        </a:p>
      </dgm:t>
    </dgm:pt>
    <dgm:pt modelId="{B05B3CD4-1B8F-4C18-AB65-E4D43DA519F9}" type="pres">
      <dgm:prSet presAssocID="{A902EB7C-8C33-445A-805D-890D8C783CA8}" presName="composite" presStyleCnt="0"/>
      <dgm:spPr/>
      <dgm:t>
        <a:bodyPr/>
        <a:lstStyle/>
        <a:p>
          <a:endParaRPr lang="es-MX"/>
        </a:p>
      </dgm:t>
    </dgm:pt>
    <dgm:pt modelId="{758DF9C6-3BD6-424D-9A8B-0631C795ACFB}" type="pres">
      <dgm:prSet presAssocID="{A902EB7C-8C33-445A-805D-890D8C783CA8}" presName="LShape" presStyleLbl="alignNode1" presStyleIdx="2" presStyleCnt="9"/>
      <dgm:spPr/>
      <dgm:t>
        <a:bodyPr/>
        <a:lstStyle/>
        <a:p>
          <a:endParaRPr lang="es-MX"/>
        </a:p>
      </dgm:t>
    </dgm:pt>
    <dgm:pt modelId="{CF4035E8-BD03-4B8C-8323-BA7A628F3903}" type="pres">
      <dgm:prSet presAssocID="{A902EB7C-8C33-445A-805D-890D8C783CA8}" presName="ParentText" presStyleLbl="revTx" presStyleIdx="1" presStyleCnt="5">
        <dgm:presLayoutVars>
          <dgm:chMax val="0"/>
          <dgm:chPref val="0"/>
          <dgm:bulletEnabled val="1"/>
        </dgm:presLayoutVars>
      </dgm:prSet>
      <dgm:spPr/>
      <dgm:t>
        <a:bodyPr/>
        <a:lstStyle/>
        <a:p>
          <a:endParaRPr lang="es-MX"/>
        </a:p>
      </dgm:t>
    </dgm:pt>
    <dgm:pt modelId="{C7E92E75-28A1-43D8-91A7-52CBC9D91FB1}" type="pres">
      <dgm:prSet presAssocID="{A902EB7C-8C33-445A-805D-890D8C783CA8}" presName="Triangle" presStyleLbl="alignNode1" presStyleIdx="3" presStyleCnt="9"/>
      <dgm:spPr/>
      <dgm:t>
        <a:bodyPr/>
        <a:lstStyle/>
        <a:p>
          <a:endParaRPr lang="es-MX"/>
        </a:p>
      </dgm:t>
    </dgm:pt>
    <dgm:pt modelId="{6C94E5C9-5C3A-4D28-A0B5-3A514D6FB718}" type="pres">
      <dgm:prSet presAssocID="{3E69F809-BDFD-41E3-B8DB-D5B0871DF370}" presName="sibTrans" presStyleCnt="0"/>
      <dgm:spPr/>
      <dgm:t>
        <a:bodyPr/>
        <a:lstStyle/>
        <a:p>
          <a:endParaRPr lang="es-MX"/>
        </a:p>
      </dgm:t>
    </dgm:pt>
    <dgm:pt modelId="{6698370B-65D6-4A55-9AA3-5FED9F35597E}" type="pres">
      <dgm:prSet presAssocID="{3E69F809-BDFD-41E3-B8DB-D5B0871DF370}" presName="space" presStyleCnt="0"/>
      <dgm:spPr/>
      <dgm:t>
        <a:bodyPr/>
        <a:lstStyle/>
        <a:p>
          <a:endParaRPr lang="es-MX"/>
        </a:p>
      </dgm:t>
    </dgm:pt>
    <dgm:pt modelId="{96B60629-1473-4969-A1FA-0E2BB5B8556E}" type="pres">
      <dgm:prSet presAssocID="{D9EBD76F-C9D1-47AD-AA13-E8533503F1EE}" presName="composite" presStyleCnt="0"/>
      <dgm:spPr/>
      <dgm:t>
        <a:bodyPr/>
        <a:lstStyle/>
        <a:p>
          <a:endParaRPr lang="es-MX"/>
        </a:p>
      </dgm:t>
    </dgm:pt>
    <dgm:pt modelId="{CDAA190B-81BA-4C9D-8AE2-89D0678A5000}" type="pres">
      <dgm:prSet presAssocID="{D9EBD76F-C9D1-47AD-AA13-E8533503F1EE}" presName="LShape" presStyleLbl="alignNode1" presStyleIdx="4" presStyleCnt="9"/>
      <dgm:spPr/>
      <dgm:t>
        <a:bodyPr/>
        <a:lstStyle/>
        <a:p>
          <a:endParaRPr lang="es-MX"/>
        </a:p>
      </dgm:t>
    </dgm:pt>
    <dgm:pt modelId="{1605123C-C0FB-48D2-BCB2-9CD6FD471BFD}" type="pres">
      <dgm:prSet presAssocID="{D9EBD76F-C9D1-47AD-AA13-E8533503F1EE}" presName="ParentText" presStyleLbl="revTx" presStyleIdx="2" presStyleCnt="5">
        <dgm:presLayoutVars>
          <dgm:chMax val="0"/>
          <dgm:chPref val="0"/>
          <dgm:bulletEnabled val="1"/>
        </dgm:presLayoutVars>
      </dgm:prSet>
      <dgm:spPr/>
      <dgm:t>
        <a:bodyPr/>
        <a:lstStyle/>
        <a:p>
          <a:endParaRPr lang="es-MX"/>
        </a:p>
      </dgm:t>
    </dgm:pt>
    <dgm:pt modelId="{4D43626C-7F59-4B1B-93EB-53E3A2AAA33B}" type="pres">
      <dgm:prSet presAssocID="{D9EBD76F-C9D1-47AD-AA13-E8533503F1EE}" presName="Triangle" presStyleLbl="alignNode1" presStyleIdx="5" presStyleCnt="9"/>
      <dgm:spPr/>
      <dgm:t>
        <a:bodyPr/>
        <a:lstStyle/>
        <a:p>
          <a:endParaRPr lang="es-MX"/>
        </a:p>
      </dgm:t>
    </dgm:pt>
    <dgm:pt modelId="{A5A9BA31-8E51-4731-AADB-685E78B323FB}" type="pres">
      <dgm:prSet presAssocID="{E96B7BC1-5692-4D12-B672-C67BF471B20D}" presName="sibTrans" presStyleCnt="0"/>
      <dgm:spPr/>
      <dgm:t>
        <a:bodyPr/>
        <a:lstStyle/>
        <a:p>
          <a:endParaRPr lang="es-MX"/>
        </a:p>
      </dgm:t>
    </dgm:pt>
    <dgm:pt modelId="{B52D7B23-38EB-49FF-B284-D9FB6DE4034F}" type="pres">
      <dgm:prSet presAssocID="{E96B7BC1-5692-4D12-B672-C67BF471B20D}" presName="space" presStyleCnt="0"/>
      <dgm:spPr/>
      <dgm:t>
        <a:bodyPr/>
        <a:lstStyle/>
        <a:p>
          <a:endParaRPr lang="es-MX"/>
        </a:p>
      </dgm:t>
    </dgm:pt>
    <dgm:pt modelId="{273364C0-459F-42B4-8EDF-E92DD3DD674A}" type="pres">
      <dgm:prSet presAssocID="{C8986BB2-6C0F-4C9C-B7BC-7E773A07F6FF}" presName="composite" presStyleCnt="0"/>
      <dgm:spPr/>
      <dgm:t>
        <a:bodyPr/>
        <a:lstStyle/>
        <a:p>
          <a:endParaRPr lang="es-MX"/>
        </a:p>
      </dgm:t>
    </dgm:pt>
    <dgm:pt modelId="{5A687596-8EB8-45C9-81A1-6A1098F17BC4}" type="pres">
      <dgm:prSet presAssocID="{C8986BB2-6C0F-4C9C-B7BC-7E773A07F6FF}" presName="LShape" presStyleLbl="alignNode1" presStyleIdx="6" presStyleCnt="9"/>
      <dgm:spPr/>
      <dgm:t>
        <a:bodyPr/>
        <a:lstStyle/>
        <a:p>
          <a:endParaRPr lang="es-MX"/>
        </a:p>
      </dgm:t>
    </dgm:pt>
    <dgm:pt modelId="{D00A16D6-DD38-4C10-8F0D-DEBE5FCD3827}" type="pres">
      <dgm:prSet presAssocID="{C8986BB2-6C0F-4C9C-B7BC-7E773A07F6FF}" presName="ParentText" presStyleLbl="revTx" presStyleIdx="3" presStyleCnt="5">
        <dgm:presLayoutVars>
          <dgm:chMax val="0"/>
          <dgm:chPref val="0"/>
          <dgm:bulletEnabled val="1"/>
        </dgm:presLayoutVars>
      </dgm:prSet>
      <dgm:spPr/>
      <dgm:t>
        <a:bodyPr/>
        <a:lstStyle/>
        <a:p>
          <a:endParaRPr lang="es-MX"/>
        </a:p>
      </dgm:t>
    </dgm:pt>
    <dgm:pt modelId="{5B08DEF5-DF35-45B5-AB94-E92D4DAC1573}" type="pres">
      <dgm:prSet presAssocID="{C8986BB2-6C0F-4C9C-B7BC-7E773A07F6FF}" presName="Triangle" presStyleLbl="alignNode1" presStyleIdx="7" presStyleCnt="9"/>
      <dgm:spPr/>
      <dgm:t>
        <a:bodyPr/>
        <a:lstStyle/>
        <a:p>
          <a:endParaRPr lang="es-MX"/>
        </a:p>
      </dgm:t>
    </dgm:pt>
    <dgm:pt modelId="{28B6FA64-C9C6-4179-B712-6FC26F5500F9}" type="pres">
      <dgm:prSet presAssocID="{289A69F8-7F12-43DA-B99D-FDB13C1A51AD}" presName="sibTrans" presStyleCnt="0"/>
      <dgm:spPr/>
      <dgm:t>
        <a:bodyPr/>
        <a:lstStyle/>
        <a:p>
          <a:endParaRPr lang="es-MX"/>
        </a:p>
      </dgm:t>
    </dgm:pt>
    <dgm:pt modelId="{84F60E2B-E5F7-489F-9AA6-5CC81EE8F634}" type="pres">
      <dgm:prSet presAssocID="{289A69F8-7F12-43DA-B99D-FDB13C1A51AD}" presName="space" presStyleCnt="0"/>
      <dgm:spPr/>
      <dgm:t>
        <a:bodyPr/>
        <a:lstStyle/>
        <a:p>
          <a:endParaRPr lang="es-MX"/>
        </a:p>
      </dgm:t>
    </dgm:pt>
    <dgm:pt modelId="{7259684F-5E6C-4ABB-9A76-7676ABE961C4}" type="pres">
      <dgm:prSet presAssocID="{52E487BB-951F-4381-B7B2-A60CAD4BC575}" presName="composite" presStyleCnt="0"/>
      <dgm:spPr/>
      <dgm:t>
        <a:bodyPr/>
        <a:lstStyle/>
        <a:p>
          <a:endParaRPr lang="es-MX"/>
        </a:p>
      </dgm:t>
    </dgm:pt>
    <dgm:pt modelId="{9E9CFD21-EDEE-409E-A032-25ED40127814}" type="pres">
      <dgm:prSet presAssocID="{52E487BB-951F-4381-B7B2-A60CAD4BC575}" presName="LShape" presStyleLbl="alignNode1" presStyleIdx="8" presStyleCnt="9"/>
      <dgm:spPr/>
      <dgm:t>
        <a:bodyPr/>
        <a:lstStyle/>
        <a:p>
          <a:endParaRPr lang="es-MX"/>
        </a:p>
      </dgm:t>
    </dgm:pt>
    <dgm:pt modelId="{D13D3CE0-C496-4E0B-984A-3D23962C659C}" type="pres">
      <dgm:prSet presAssocID="{52E487BB-951F-4381-B7B2-A60CAD4BC575}" presName="ParentText" presStyleLbl="revTx" presStyleIdx="4" presStyleCnt="5">
        <dgm:presLayoutVars>
          <dgm:chMax val="0"/>
          <dgm:chPref val="0"/>
          <dgm:bulletEnabled val="1"/>
        </dgm:presLayoutVars>
      </dgm:prSet>
      <dgm:spPr/>
      <dgm:t>
        <a:bodyPr/>
        <a:lstStyle/>
        <a:p>
          <a:endParaRPr lang="es-MX"/>
        </a:p>
      </dgm:t>
    </dgm:pt>
  </dgm:ptLst>
  <dgm:cxnLst>
    <dgm:cxn modelId="{C5D75C15-F19E-48D9-89A4-EC83AFADA5EF}" type="presOf" srcId="{D9EBD76F-C9D1-47AD-AA13-E8533503F1EE}" destId="{1605123C-C0FB-48D2-BCB2-9CD6FD471BFD}" srcOrd="0" destOrd="0" presId="urn:microsoft.com/office/officeart/2009/3/layout/StepUpProcess"/>
    <dgm:cxn modelId="{49F8884B-058E-4C5D-AF64-8457548566D7}" type="presOf" srcId="{FD8C8F85-F81F-4B8C-9ED4-39E5D6A11485}" destId="{B693E9DE-9020-4E7B-B482-00BE6CBC4B8B}" srcOrd="0" destOrd="1" presId="urn:microsoft.com/office/officeart/2009/3/layout/StepUpProcess"/>
    <dgm:cxn modelId="{C8A58BA0-F115-457E-A66D-D2C5CCAB22B8}" type="presOf" srcId="{A9DEEC0D-27D2-4715-BD01-B6D0A32DE035}" destId="{D00A16D6-DD38-4C10-8F0D-DEBE5FCD3827}" srcOrd="0" destOrd="1" presId="urn:microsoft.com/office/officeart/2009/3/layout/StepUpProcess"/>
    <dgm:cxn modelId="{7753E935-E154-43BF-9BB0-F0D2B3530DC4}" srcId="{C96B383A-DF4E-4A9B-A9F0-1A91A70C79B0}" destId="{A902EB7C-8C33-445A-805D-890D8C783CA8}" srcOrd="1" destOrd="0" parTransId="{1403C483-899A-444A-A75F-779B569FADFE}" sibTransId="{3E69F809-BDFD-41E3-B8DB-D5B0871DF370}"/>
    <dgm:cxn modelId="{E110F28F-544A-401B-AAC6-703F97B9B6B0}" type="presOf" srcId="{C96B383A-DF4E-4A9B-A9F0-1A91A70C79B0}" destId="{A04A73FF-21EC-41E4-8B6F-B84B6C6F7AF5}" srcOrd="0" destOrd="0" presId="urn:microsoft.com/office/officeart/2009/3/layout/StepUpProcess"/>
    <dgm:cxn modelId="{426CACE1-2E0F-4034-A4C0-06B32B923D60}" srcId="{C96B383A-DF4E-4A9B-A9F0-1A91A70C79B0}" destId="{1DBC98DB-408D-430D-A187-EB22E710BE81}" srcOrd="0" destOrd="0" parTransId="{04B7119B-A608-44F5-B10D-33320369895D}" sibTransId="{684BC139-5DEE-4A78-B28A-35319A6DA453}"/>
    <dgm:cxn modelId="{9604A080-37B9-4581-A3CC-0D919F6EEDED}" type="presOf" srcId="{428F575D-57C7-4CBA-8E8F-227010CE25AF}" destId="{D13D3CE0-C496-4E0B-984A-3D23962C659C}" srcOrd="0" destOrd="1" presId="urn:microsoft.com/office/officeart/2009/3/layout/StepUpProcess"/>
    <dgm:cxn modelId="{03D90484-0B6E-44FA-9F46-2A9EFB30C191}" type="presOf" srcId="{1DBC98DB-408D-430D-A187-EB22E710BE81}" destId="{B693E9DE-9020-4E7B-B482-00BE6CBC4B8B}" srcOrd="0" destOrd="0" presId="urn:microsoft.com/office/officeart/2009/3/layout/StepUpProcess"/>
    <dgm:cxn modelId="{338D5E20-066E-44B3-A558-AC00A2082D15}" srcId="{D9EBD76F-C9D1-47AD-AA13-E8533503F1EE}" destId="{790159E1-EF29-41C9-9C5D-4F8BB0BA12BC}" srcOrd="0" destOrd="0" parTransId="{B76FEAAE-1BFE-4B87-B17E-C0475F63E5F5}" sibTransId="{B9986BBD-233D-4F7A-8220-709906C7858C}"/>
    <dgm:cxn modelId="{B15F29D9-7406-42F6-9638-47E2D5780F68}" srcId="{C8986BB2-6C0F-4C9C-B7BC-7E773A07F6FF}" destId="{A9DEEC0D-27D2-4715-BD01-B6D0A32DE035}" srcOrd="0" destOrd="0" parTransId="{824B6E9C-4436-4141-B993-853B690D0381}" sibTransId="{C732CED9-686D-44D3-9844-916B0B46DB35}"/>
    <dgm:cxn modelId="{12681A05-E2B8-4782-8DD3-5A4843719D30}" type="presOf" srcId="{52E487BB-951F-4381-B7B2-A60CAD4BC575}" destId="{D13D3CE0-C496-4E0B-984A-3D23962C659C}" srcOrd="0" destOrd="0" presId="urn:microsoft.com/office/officeart/2009/3/layout/StepUpProcess"/>
    <dgm:cxn modelId="{22C83312-3E07-491C-A483-EF1446324C88}" type="presOf" srcId="{C4785360-30ED-46F2-B73B-FACF0171190A}" destId="{CF4035E8-BD03-4B8C-8323-BA7A628F3903}" srcOrd="0" destOrd="1" presId="urn:microsoft.com/office/officeart/2009/3/layout/StepUpProcess"/>
    <dgm:cxn modelId="{DE5394FA-550F-4D26-AD05-DE73C372D2F4}" srcId="{1DBC98DB-408D-430D-A187-EB22E710BE81}" destId="{FD8C8F85-F81F-4B8C-9ED4-39E5D6A11485}" srcOrd="0" destOrd="0" parTransId="{8E87C5ED-53CD-4F10-8FAF-1C836AC5ECB6}" sibTransId="{A7684CD4-5EBE-4B2D-8B97-7ED3C026A6E0}"/>
    <dgm:cxn modelId="{9296319E-D302-4CC4-BA09-76DDBD218A71}" type="presOf" srcId="{A902EB7C-8C33-445A-805D-890D8C783CA8}" destId="{CF4035E8-BD03-4B8C-8323-BA7A628F3903}" srcOrd="0" destOrd="0" presId="urn:microsoft.com/office/officeart/2009/3/layout/StepUpProcess"/>
    <dgm:cxn modelId="{728586F4-8A46-446C-8D1F-7AFFC711F9B2}" type="presOf" srcId="{790159E1-EF29-41C9-9C5D-4F8BB0BA12BC}" destId="{1605123C-C0FB-48D2-BCB2-9CD6FD471BFD}" srcOrd="0" destOrd="1" presId="urn:microsoft.com/office/officeart/2009/3/layout/StepUpProcess"/>
    <dgm:cxn modelId="{8BE4185A-3A08-4DDE-9921-F334DEC738EC}" srcId="{C96B383A-DF4E-4A9B-A9F0-1A91A70C79B0}" destId="{52E487BB-951F-4381-B7B2-A60CAD4BC575}" srcOrd="4" destOrd="0" parTransId="{3170BD14-DFC2-40AE-AD16-74F86E8AEB2A}" sibTransId="{221649A8-B7CD-46A9-9145-858A23BDFBD0}"/>
    <dgm:cxn modelId="{DA85263B-0C00-4B83-9BA0-B6C2E71EBF20}" srcId="{52E487BB-951F-4381-B7B2-A60CAD4BC575}" destId="{428F575D-57C7-4CBA-8E8F-227010CE25AF}" srcOrd="0" destOrd="0" parTransId="{02B0D47B-7369-49F3-B55F-841742403F62}" sibTransId="{61C41A2D-86C4-47C3-88F8-95FB45112C83}"/>
    <dgm:cxn modelId="{31EF5F13-5638-4F35-8AC9-86D1586EF4E8}" srcId="{A902EB7C-8C33-445A-805D-890D8C783CA8}" destId="{C4785360-30ED-46F2-B73B-FACF0171190A}" srcOrd="0" destOrd="0" parTransId="{6C84FD01-4A17-450E-A28C-439FD367754B}" sibTransId="{1DCA9E27-122F-42F7-9FC2-66EAAD80B030}"/>
    <dgm:cxn modelId="{7FFFEB08-21D6-42CA-A352-D768299FDDEB}" srcId="{C96B383A-DF4E-4A9B-A9F0-1A91A70C79B0}" destId="{C8986BB2-6C0F-4C9C-B7BC-7E773A07F6FF}" srcOrd="3" destOrd="0" parTransId="{14A4CA9D-5347-411C-B233-F0225A767543}" sibTransId="{289A69F8-7F12-43DA-B99D-FDB13C1A51AD}"/>
    <dgm:cxn modelId="{FB0D775E-8A01-43F6-830E-D5B8534E0E76}" type="presOf" srcId="{C8986BB2-6C0F-4C9C-B7BC-7E773A07F6FF}" destId="{D00A16D6-DD38-4C10-8F0D-DEBE5FCD3827}" srcOrd="0" destOrd="0" presId="urn:microsoft.com/office/officeart/2009/3/layout/StepUpProcess"/>
    <dgm:cxn modelId="{86ADBF6E-7E4E-4575-8085-C5BADC41B1C9}" srcId="{C96B383A-DF4E-4A9B-A9F0-1A91A70C79B0}" destId="{D9EBD76F-C9D1-47AD-AA13-E8533503F1EE}" srcOrd="2" destOrd="0" parTransId="{17C7B065-2B77-4DA2-83B5-8F067F6F5775}" sibTransId="{E96B7BC1-5692-4D12-B672-C67BF471B20D}"/>
    <dgm:cxn modelId="{01BC4697-F375-4FEE-84DA-5CF1692A171F}" type="presParOf" srcId="{A04A73FF-21EC-41E4-8B6F-B84B6C6F7AF5}" destId="{39502B47-A44D-4D52-B156-462A6370891A}" srcOrd="0" destOrd="0" presId="urn:microsoft.com/office/officeart/2009/3/layout/StepUpProcess"/>
    <dgm:cxn modelId="{0A1D4CEC-B7C0-41D4-8409-0CBC61AB2472}" type="presParOf" srcId="{39502B47-A44D-4D52-B156-462A6370891A}" destId="{860D5EDC-FECB-4B2D-A0F8-F9A41A14E261}" srcOrd="0" destOrd="0" presId="urn:microsoft.com/office/officeart/2009/3/layout/StepUpProcess"/>
    <dgm:cxn modelId="{746F9514-F49E-4A96-BE6C-069B44117EEB}" type="presParOf" srcId="{39502B47-A44D-4D52-B156-462A6370891A}" destId="{B693E9DE-9020-4E7B-B482-00BE6CBC4B8B}" srcOrd="1" destOrd="0" presId="urn:microsoft.com/office/officeart/2009/3/layout/StepUpProcess"/>
    <dgm:cxn modelId="{DD67C28A-E3B4-46D7-B7DD-CEB1F7452574}" type="presParOf" srcId="{39502B47-A44D-4D52-B156-462A6370891A}" destId="{85CCB94D-081B-43EB-A345-A94605F4907B}" srcOrd="2" destOrd="0" presId="urn:microsoft.com/office/officeart/2009/3/layout/StepUpProcess"/>
    <dgm:cxn modelId="{37C992B4-337C-4DD7-A86B-BD2C7B669318}" type="presParOf" srcId="{A04A73FF-21EC-41E4-8B6F-B84B6C6F7AF5}" destId="{89BED26E-9224-4BA3-8B98-C22FF34775B6}" srcOrd="1" destOrd="0" presId="urn:microsoft.com/office/officeart/2009/3/layout/StepUpProcess"/>
    <dgm:cxn modelId="{F254105B-CEF1-4A36-BC66-812C808E558D}" type="presParOf" srcId="{89BED26E-9224-4BA3-8B98-C22FF34775B6}" destId="{D40E1BCD-0A53-46BD-B74D-D52F8AD5B459}" srcOrd="0" destOrd="0" presId="urn:microsoft.com/office/officeart/2009/3/layout/StepUpProcess"/>
    <dgm:cxn modelId="{A62ABF8D-1D9D-43B7-8AE0-B8A87F69550C}" type="presParOf" srcId="{A04A73FF-21EC-41E4-8B6F-B84B6C6F7AF5}" destId="{B05B3CD4-1B8F-4C18-AB65-E4D43DA519F9}" srcOrd="2" destOrd="0" presId="urn:microsoft.com/office/officeart/2009/3/layout/StepUpProcess"/>
    <dgm:cxn modelId="{D62D4487-4670-4CA1-A0CF-03BFA5A4D132}" type="presParOf" srcId="{B05B3CD4-1B8F-4C18-AB65-E4D43DA519F9}" destId="{758DF9C6-3BD6-424D-9A8B-0631C795ACFB}" srcOrd="0" destOrd="0" presId="urn:microsoft.com/office/officeart/2009/3/layout/StepUpProcess"/>
    <dgm:cxn modelId="{929C66D6-FE8F-4811-BDD9-C4F556B0DB18}" type="presParOf" srcId="{B05B3CD4-1B8F-4C18-AB65-E4D43DA519F9}" destId="{CF4035E8-BD03-4B8C-8323-BA7A628F3903}" srcOrd="1" destOrd="0" presId="urn:microsoft.com/office/officeart/2009/3/layout/StepUpProcess"/>
    <dgm:cxn modelId="{A687E77E-88FD-47B3-8974-13281DCC9535}" type="presParOf" srcId="{B05B3CD4-1B8F-4C18-AB65-E4D43DA519F9}" destId="{C7E92E75-28A1-43D8-91A7-52CBC9D91FB1}" srcOrd="2" destOrd="0" presId="urn:microsoft.com/office/officeart/2009/3/layout/StepUpProcess"/>
    <dgm:cxn modelId="{A8D9F697-0B62-4026-B74D-15AD691CC12E}" type="presParOf" srcId="{A04A73FF-21EC-41E4-8B6F-B84B6C6F7AF5}" destId="{6C94E5C9-5C3A-4D28-A0B5-3A514D6FB718}" srcOrd="3" destOrd="0" presId="urn:microsoft.com/office/officeart/2009/3/layout/StepUpProcess"/>
    <dgm:cxn modelId="{9FF2DD74-B278-4D14-9BCE-9CCAA3B0532F}" type="presParOf" srcId="{6C94E5C9-5C3A-4D28-A0B5-3A514D6FB718}" destId="{6698370B-65D6-4A55-9AA3-5FED9F35597E}" srcOrd="0" destOrd="0" presId="urn:microsoft.com/office/officeart/2009/3/layout/StepUpProcess"/>
    <dgm:cxn modelId="{B977B215-1FAB-4F36-91EA-BDE1CDDB9701}" type="presParOf" srcId="{A04A73FF-21EC-41E4-8B6F-B84B6C6F7AF5}" destId="{96B60629-1473-4969-A1FA-0E2BB5B8556E}" srcOrd="4" destOrd="0" presId="urn:microsoft.com/office/officeart/2009/3/layout/StepUpProcess"/>
    <dgm:cxn modelId="{0FFF1C62-5E8B-48AA-9BD4-53BC2321F349}" type="presParOf" srcId="{96B60629-1473-4969-A1FA-0E2BB5B8556E}" destId="{CDAA190B-81BA-4C9D-8AE2-89D0678A5000}" srcOrd="0" destOrd="0" presId="urn:microsoft.com/office/officeart/2009/3/layout/StepUpProcess"/>
    <dgm:cxn modelId="{CFA21FA6-F81F-406E-BA68-AC6A06935524}" type="presParOf" srcId="{96B60629-1473-4969-A1FA-0E2BB5B8556E}" destId="{1605123C-C0FB-48D2-BCB2-9CD6FD471BFD}" srcOrd="1" destOrd="0" presId="urn:microsoft.com/office/officeart/2009/3/layout/StepUpProcess"/>
    <dgm:cxn modelId="{F0049B33-E0B7-4B8D-9E53-40E0B2AB7722}" type="presParOf" srcId="{96B60629-1473-4969-A1FA-0E2BB5B8556E}" destId="{4D43626C-7F59-4B1B-93EB-53E3A2AAA33B}" srcOrd="2" destOrd="0" presId="urn:microsoft.com/office/officeart/2009/3/layout/StepUpProcess"/>
    <dgm:cxn modelId="{4F60993C-0708-43F9-AD54-613DAC2B91A4}" type="presParOf" srcId="{A04A73FF-21EC-41E4-8B6F-B84B6C6F7AF5}" destId="{A5A9BA31-8E51-4731-AADB-685E78B323FB}" srcOrd="5" destOrd="0" presId="urn:microsoft.com/office/officeart/2009/3/layout/StepUpProcess"/>
    <dgm:cxn modelId="{6A4C4DF0-24E2-4F9F-BEBC-E4E00AA0BE3E}" type="presParOf" srcId="{A5A9BA31-8E51-4731-AADB-685E78B323FB}" destId="{B52D7B23-38EB-49FF-B284-D9FB6DE4034F}" srcOrd="0" destOrd="0" presId="urn:microsoft.com/office/officeart/2009/3/layout/StepUpProcess"/>
    <dgm:cxn modelId="{EB59AC82-070E-480B-A8A1-51650D9D087B}" type="presParOf" srcId="{A04A73FF-21EC-41E4-8B6F-B84B6C6F7AF5}" destId="{273364C0-459F-42B4-8EDF-E92DD3DD674A}" srcOrd="6" destOrd="0" presId="urn:microsoft.com/office/officeart/2009/3/layout/StepUpProcess"/>
    <dgm:cxn modelId="{5FC38360-A6FB-4D8A-BCC7-60F083848FB3}" type="presParOf" srcId="{273364C0-459F-42B4-8EDF-E92DD3DD674A}" destId="{5A687596-8EB8-45C9-81A1-6A1098F17BC4}" srcOrd="0" destOrd="0" presId="urn:microsoft.com/office/officeart/2009/3/layout/StepUpProcess"/>
    <dgm:cxn modelId="{22903790-F742-440D-9D42-C970238E3B71}" type="presParOf" srcId="{273364C0-459F-42B4-8EDF-E92DD3DD674A}" destId="{D00A16D6-DD38-4C10-8F0D-DEBE5FCD3827}" srcOrd="1" destOrd="0" presId="urn:microsoft.com/office/officeart/2009/3/layout/StepUpProcess"/>
    <dgm:cxn modelId="{8635A13F-8377-4098-BA39-5DFC1F7E014D}" type="presParOf" srcId="{273364C0-459F-42B4-8EDF-E92DD3DD674A}" destId="{5B08DEF5-DF35-45B5-AB94-E92D4DAC1573}" srcOrd="2" destOrd="0" presId="urn:microsoft.com/office/officeart/2009/3/layout/StepUpProcess"/>
    <dgm:cxn modelId="{BC08B53D-A1FC-4006-9F48-4C903275683B}" type="presParOf" srcId="{A04A73FF-21EC-41E4-8B6F-B84B6C6F7AF5}" destId="{28B6FA64-C9C6-4179-B712-6FC26F5500F9}" srcOrd="7" destOrd="0" presId="urn:microsoft.com/office/officeart/2009/3/layout/StepUpProcess"/>
    <dgm:cxn modelId="{BD69708C-7073-4CAD-95E6-0DD4E1247B33}" type="presParOf" srcId="{28B6FA64-C9C6-4179-B712-6FC26F5500F9}" destId="{84F60E2B-E5F7-489F-9AA6-5CC81EE8F634}" srcOrd="0" destOrd="0" presId="urn:microsoft.com/office/officeart/2009/3/layout/StepUpProcess"/>
    <dgm:cxn modelId="{6D8DE333-86C5-454C-8925-01A8DFD54D6A}" type="presParOf" srcId="{A04A73FF-21EC-41E4-8B6F-B84B6C6F7AF5}" destId="{7259684F-5E6C-4ABB-9A76-7676ABE961C4}" srcOrd="8" destOrd="0" presId="urn:microsoft.com/office/officeart/2009/3/layout/StepUpProcess"/>
    <dgm:cxn modelId="{C88D2F14-E789-4E1E-95B8-BDFB677D8447}" type="presParOf" srcId="{7259684F-5E6C-4ABB-9A76-7676ABE961C4}" destId="{9E9CFD21-EDEE-409E-A032-25ED40127814}" srcOrd="0" destOrd="0" presId="urn:microsoft.com/office/officeart/2009/3/layout/StepUpProcess"/>
    <dgm:cxn modelId="{8B47B01C-3113-49DE-A367-3F85B7E0709C}" type="presParOf" srcId="{7259684F-5E6C-4ABB-9A76-7676ABE961C4}" destId="{D13D3CE0-C496-4E0B-984A-3D23962C659C}"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AD0B7E-B7BE-4C22-B52E-65FBC3F2307F}" type="doc">
      <dgm:prSet loTypeId="urn:microsoft.com/office/officeart/2005/8/layout/matrix1" loCatId="matrix" qsTypeId="urn:microsoft.com/office/officeart/2005/8/quickstyle/simple1" qsCatId="simple" csTypeId="urn:microsoft.com/office/officeart/2005/8/colors/accent3_5" csCatId="accent3" phldr="1"/>
      <dgm:spPr/>
      <dgm:t>
        <a:bodyPr/>
        <a:lstStyle/>
        <a:p>
          <a:endParaRPr lang="es-MX"/>
        </a:p>
      </dgm:t>
    </dgm:pt>
    <dgm:pt modelId="{076FC42E-660B-4EAF-B315-87E2506B9196}">
      <dgm:prSet phldrT="[Texto]" custT="1"/>
      <dgm:spPr>
        <a:xfrm>
          <a:off x="2133599" y="1523999"/>
          <a:ext cx="1828800" cy="1015999"/>
        </a:xfrm>
        <a:solidFill>
          <a:srgbClr val="6C5578"/>
        </a:solidFill>
        <a:ln w="25400" cap="flat" cmpd="sng" algn="ctr">
          <a:solidFill>
            <a:sysClr val="window" lastClr="FFFFFF">
              <a:hueOff val="0"/>
              <a:satOff val="0"/>
              <a:lumOff val="0"/>
              <a:alphaOff val="0"/>
            </a:sysClr>
          </a:solidFill>
          <a:prstDash val="solid"/>
        </a:ln>
        <a:effectLst/>
      </dgm:spPr>
      <dgm:t>
        <a:bodyPr/>
        <a:lstStyle/>
        <a:p>
          <a:r>
            <a:rPr lang="es-MX" sz="2000" dirty="0" smtClean="0">
              <a:solidFill>
                <a:schemeClr val="bg1">
                  <a:lumMod val="85000"/>
                </a:schemeClr>
              </a:solidFill>
              <a:latin typeface="Calibri"/>
              <a:ea typeface="+mn-ea"/>
              <a:cs typeface="+mn-cs"/>
            </a:rPr>
            <a:t>Plazos</a:t>
          </a:r>
          <a:r>
            <a:rPr lang="es-MX" sz="1700" dirty="0" smtClean="0">
              <a:solidFill>
                <a:sysClr val="windowText" lastClr="000000">
                  <a:hueOff val="0"/>
                  <a:satOff val="0"/>
                  <a:lumOff val="0"/>
                  <a:alphaOff val="0"/>
                </a:sysClr>
              </a:solidFill>
              <a:latin typeface="Calibri"/>
              <a:ea typeface="+mn-ea"/>
              <a:cs typeface="+mn-cs"/>
            </a:rPr>
            <a:t> </a:t>
          </a:r>
          <a:endParaRPr lang="es-MX" sz="1700" dirty="0">
            <a:solidFill>
              <a:sysClr val="windowText" lastClr="000000">
                <a:hueOff val="0"/>
                <a:satOff val="0"/>
                <a:lumOff val="0"/>
                <a:alphaOff val="0"/>
              </a:sysClr>
            </a:solidFill>
            <a:latin typeface="Calibri"/>
            <a:ea typeface="+mn-ea"/>
            <a:cs typeface="+mn-cs"/>
          </a:endParaRPr>
        </a:p>
      </dgm:t>
    </dgm:pt>
    <dgm:pt modelId="{A33D13E7-8666-4BCD-B3B3-C128F3CAB77E}" type="parTrans" cxnId="{86A266E9-8A9F-4D8E-AC74-47FA207F7CD2}">
      <dgm:prSet/>
      <dgm:spPr/>
      <dgm:t>
        <a:bodyPr/>
        <a:lstStyle/>
        <a:p>
          <a:endParaRPr lang="es-MX"/>
        </a:p>
      </dgm:t>
    </dgm:pt>
    <dgm:pt modelId="{6248A5E3-3453-4843-9674-DAEDD9F34BE8}" type="sibTrans" cxnId="{86A266E9-8A9F-4D8E-AC74-47FA207F7CD2}">
      <dgm:prSet/>
      <dgm:spPr/>
      <dgm:t>
        <a:bodyPr/>
        <a:lstStyle/>
        <a:p>
          <a:endParaRPr lang="es-MX"/>
        </a:p>
      </dgm:t>
    </dgm:pt>
    <dgm:pt modelId="{224344BF-9492-456A-8BD5-4BB015CA734A}">
      <dgm:prSet phldrT="[Texto]" custT="1"/>
      <dgm:spPr>
        <a:xfrm rot="16200000">
          <a:off x="508000" y="-508000"/>
          <a:ext cx="2031999" cy="3048000"/>
        </a:xfrm>
        <a:solidFill>
          <a:schemeClr val="accent2">
            <a:alpha val="90000"/>
          </a:schemeClr>
        </a:solidFill>
        <a:ln w="25400" cap="flat" cmpd="sng" algn="ctr">
          <a:solidFill>
            <a:sysClr val="window" lastClr="FFFFFF">
              <a:hueOff val="0"/>
              <a:satOff val="0"/>
              <a:lumOff val="0"/>
              <a:alphaOff val="0"/>
            </a:sysClr>
          </a:solidFill>
          <a:prstDash val="solid"/>
        </a:ln>
        <a:effectLst/>
      </dgm:spPr>
      <dgm:t>
        <a:bodyPr/>
        <a:lstStyle/>
        <a:p>
          <a:r>
            <a:rPr lang="es-MX" sz="1800" b="1" dirty="0" smtClean="0">
              <a:solidFill>
                <a:schemeClr val="tx1">
                  <a:lumMod val="90000"/>
                  <a:lumOff val="10000"/>
                </a:schemeClr>
              </a:solidFill>
              <a:effectLst/>
              <a:latin typeface="Calibri"/>
              <a:ea typeface="+mn-ea"/>
              <a:cs typeface="+mn-cs"/>
            </a:rPr>
            <a:t>Respuesta</a:t>
          </a:r>
          <a:r>
            <a:rPr lang="es-MX" sz="1800" b="1" dirty="0" smtClean="0">
              <a:solidFill>
                <a:schemeClr val="tx1">
                  <a:lumMod val="90000"/>
                  <a:lumOff val="10000"/>
                </a:schemeClr>
              </a:solidFill>
              <a:effectLst>
                <a:outerShdw blurRad="38100" dist="38100" dir="2700000" algn="tl">
                  <a:srgbClr val="000000">
                    <a:alpha val="43137"/>
                  </a:srgbClr>
                </a:outerShdw>
              </a:effectLst>
              <a:latin typeface="Calibri"/>
              <a:ea typeface="+mn-ea"/>
              <a:cs typeface="+mn-cs"/>
            </a:rPr>
            <a:t> </a:t>
          </a:r>
        </a:p>
        <a:p>
          <a:r>
            <a:rPr lang="es-MX" sz="1800" dirty="0" smtClean="0">
              <a:solidFill>
                <a:schemeClr val="tx1">
                  <a:lumMod val="90000"/>
                  <a:lumOff val="10000"/>
                </a:schemeClr>
              </a:solidFill>
              <a:latin typeface="Calibri"/>
              <a:ea typeface="+mn-ea"/>
              <a:cs typeface="+mn-cs"/>
            </a:rPr>
            <a:t>20 días hábiles (+ 10)</a:t>
          </a:r>
          <a:endParaRPr lang="es-MX" sz="1800" dirty="0">
            <a:solidFill>
              <a:schemeClr val="tx1">
                <a:lumMod val="90000"/>
                <a:lumOff val="10000"/>
              </a:schemeClr>
            </a:solidFill>
            <a:latin typeface="Calibri"/>
            <a:ea typeface="+mn-ea"/>
            <a:cs typeface="+mn-cs"/>
          </a:endParaRPr>
        </a:p>
      </dgm:t>
    </dgm:pt>
    <dgm:pt modelId="{862A4267-49B4-4DA3-B5E7-24FC5CFB16A2}" type="parTrans" cxnId="{A1C656A1-FDAB-4576-9B18-E63B294EE20A}">
      <dgm:prSet/>
      <dgm:spPr/>
      <dgm:t>
        <a:bodyPr/>
        <a:lstStyle/>
        <a:p>
          <a:endParaRPr lang="es-MX"/>
        </a:p>
      </dgm:t>
    </dgm:pt>
    <dgm:pt modelId="{79B498A6-76A9-4D28-AA43-9A546DA02A7A}" type="sibTrans" cxnId="{A1C656A1-FDAB-4576-9B18-E63B294EE20A}">
      <dgm:prSet/>
      <dgm:spPr/>
      <dgm:t>
        <a:bodyPr/>
        <a:lstStyle/>
        <a:p>
          <a:endParaRPr lang="es-MX"/>
        </a:p>
      </dgm:t>
    </dgm:pt>
    <dgm:pt modelId="{DB89FF91-17EE-4BAD-9413-53B7DC48FB64}">
      <dgm:prSet phldrT="[Texto]"/>
      <dgm:spPr>
        <a:xfrm>
          <a:off x="3048000" y="0"/>
          <a:ext cx="3048000" cy="2031999"/>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s-MX" b="1" dirty="0" smtClean="0">
              <a:solidFill>
                <a:schemeClr val="tx1">
                  <a:lumMod val="90000"/>
                  <a:lumOff val="10000"/>
                </a:schemeClr>
              </a:solidFill>
              <a:latin typeface="Calibri"/>
              <a:ea typeface="+mn-ea"/>
              <a:cs typeface="+mn-cs"/>
            </a:rPr>
            <a:t>Requerimiento de Información Adicional  </a:t>
          </a:r>
          <a:r>
            <a:rPr lang="es-MX" dirty="0" smtClean="0">
              <a:solidFill>
                <a:schemeClr val="tx1">
                  <a:lumMod val="90000"/>
                  <a:lumOff val="10000"/>
                </a:schemeClr>
              </a:solidFill>
              <a:latin typeface="Calibri"/>
              <a:ea typeface="+mn-ea"/>
              <a:cs typeface="+mn-cs"/>
            </a:rPr>
            <a:t>(5 días y se interrumpe el plazo, solicitante tiene 10 días para el desahogo) </a:t>
          </a:r>
          <a:endParaRPr lang="es-MX" dirty="0">
            <a:solidFill>
              <a:schemeClr val="tx1">
                <a:lumMod val="90000"/>
                <a:lumOff val="10000"/>
              </a:schemeClr>
            </a:solidFill>
            <a:latin typeface="Calibri"/>
            <a:ea typeface="+mn-ea"/>
            <a:cs typeface="+mn-cs"/>
          </a:endParaRPr>
        </a:p>
      </dgm:t>
    </dgm:pt>
    <dgm:pt modelId="{EDF0EFAC-1BF1-4508-AEF4-D2D9DEAEDD67}" type="parTrans" cxnId="{D0CEEF6B-7531-43D7-9F3D-5B650FCCF1D4}">
      <dgm:prSet/>
      <dgm:spPr/>
      <dgm:t>
        <a:bodyPr/>
        <a:lstStyle/>
        <a:p>
          <a:endParaRPr lang="es-MX"/>
        </a:p>
      </dgm:t>
    </dgm:pt>
    <dgm:pt modelId="{A7C8E8AC-1636-462F-BEE3-E850FD96CFFF}" type="sibTrans" cxnId="{D0CEEF6B-7531-43D7-9F3D-5B650FCCF1D4}">
      <dgm:prSet/>
      <dgm:spPr/>
      <dgm:t>
        <a:bodyPr/>
        <a:lstStyle/>
        <a:p>
          <a:endParaRPr lang="es-MX"/>
        </a:p>
      </dgm:t>
    </dgm:pt>
    <dgm:pt modelId="{9B51D871-B71C-42CE-9532-DB16D48EF04D}">
      <dgm:prSet phldrT="[Texto]"/>
      <dgm:spPr>
        <a:xfrm rot="10800000">
          <a:off x="0" y="2031999"/>
          <a:ext cx="3048000" cy="2031999"/>
        </a:xfrm>
        <a:solidFill>
          <a:srgbClr val="FFFF66">
            <a:alpha val="63333"/>
          </a:srgbClr>
        </a:solidFill>
        <a:ln w="25400" cap="flat" cmpd="sng" algn="ctr">
          <a:solidFill>
            <a:sysClr val="window" lastClr="FFFFFF">
              <a:hueOff val="0"/>
              <a:satOff val="0"/>
              <a:lumOff val="0"/>
              <a:alphaOff val="0"/>
            </a:sysClr>
          </a:solidFill>
          <a:prstDash val="solid"/>
        </a:ln>
        <a:effectLst/>
      </dgm:spPr>
      <dgm:t>
        <a:bodyPr/>
        <a:lstStyle/>
        <a:p>
          <a:r>
            <a:rPr lang="es-MX" b="1" dirty="0" smtClean="0">
              <a:solidFill>
                <a:schemeClr val="tx1">
                  <a:lumMod val="90000"/>
                  <a:lumOff val="10000"/>
                </a:schemeClr>
              </a:solidFill>
              <a:latin typeface="Calibri"/>
              <a:ea typeface="+mn-ea"/>
              <a:cs typeface="+mn-cs"/>
            </a:rPr>
            <a:t>No competencia </a:t>
          </a:r>
          <a:r>
            <a:rPr lang="es-MX" dirty="0" smtClean="0">
              <a:solidFill>
                <a:schemeClr val="tx1">
                  <a:lumMod val="90000"/>
                  <a:lumOff val="10000"/>
                </a:schemeClr>
              </a:solidFill>
              <a:latin typeface="Calibri"/>
              <a:ea typeface="+mn-ea"/>
              <a:cs typeface="+mn-cs"/>
            </a:rPr>
            <a:t>(3 días)</a:t>
          </a:r>
          <a:endParaRPr lang="es-MX" dirty="0">
            <a:solidFill>
              <a:schemeClr val="tx1">
                <a:lumMod val="90000"/>
                <a:lumOff val="10000"/>
              </a:schemeClr>
            </a:solidFill>
            <a:latin typeface="Calibri"/>
            <a:ea typeface="+mn-ea"/>
            <a:cs typeface="+mn-cs"/>
          </a:endParaRPr>
        </a:p>
      </dgm:t>
    </dgm:pt>
    <dgm:pt modelId="{940D5509-5704-48F4-95C1-6CE5E9BD5C69}" type="parTrans" cxnId="{B5763C4C-1C02-44E2-B595-052C4D07E59D}">
      <dgm:prSet/>
      <dgm:spPr/>
      <dgm:t>
        <a:bodyPr/>
        <a:lstStyle/>
        <a:p>
          <a:endParaRPr lang="es-MX"/>
        </a:p>
      </dgm:t>
    </dgm:pt>
    <dgm:pt modelId="{4A8D2FC8-7DF8-41EF-B24F-374923D555B4}" type="sibTrans" cxnId="{B5763C4C-1C02-44E2-B595-052C4D07E59D}">
      <dgm:prSet/>
      <dgm:spPr/>
      <dgm:t>
        <a:bodyPr/>
        <a:lstStyle/>
        <a:p>
          <a:endParaRPr lang="es-MX"/>
        </a:p>
      </dgm:t>
    </dgm:pt>
    <dgm:pt modelId="{AD9930F6-27F4-4ECD-B71E-F6C44AA53D82}">
      <dgm:prSet phldrT="[Texto]"/>
      <dgm:spPr>
        <a:xfrm rot="5400000">
          <a:off x="3556000" y="1523999"/>
          <a:ext cx="2031999" cy="3048000"/>
        </a:xfrm>
        <a:solidFill>
          <a:srgbClr val="8D89A4">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chemeClr val="tx1">
                  <a:lumMod val="90000"/>
                  <a:lumOff val="10000"/>
                </a:schemeClr>
              </a:solidFill>
              <a:effectLst/>
              <a:latin typeface="Calibri"/>
              <a:ea typeface="+mn-ea"/>
              <a:cs typeface="+mn-cs"/>
            </a:rPr>
            <a:t>*Información Públicamente disponible (5 días)</a:t>
          </a:r>
          <a:endParaRPr lang="es-MX" dirty="0">
            <a:solidFill>
              <a:schemeClr val="tx1">
                <a:lumMod val="90000"/>
                <a:lumOff val="10000"/>
              </a:schemeClr>
            </a:solidFill>
            <a:effectLst/>
            <a:latin typeface="Calibri"/>
            <a:ea typeface="+mn-ea"/>
            <a:cs typeface="+mn-cs"/>
          </a:endParaRPr>
        </a:p>
      </dgm:t>
    </dgm:pt>
    <dgm:pt modelId="{A422A3EE-6875-438F-BE90-1E12BCB3C0B6}" type="parTrans" cxnId="{560CD6C6-782B-422A-8803-4ACA6932B2D2}">
      <dgm:prSet/>
      <dgm:spPr/>
      <dgm:t>
        <a:bodyPr/>
        <a:lstStyle/>
        <a:p>
          <a:endParaRPr lang="es-MX"/>
        </a:p>
      </dgm:t>
    </dgm:pt>
    <dgm:pt modelId="{9E1EBA18-86F6-48AE-B95F-7E11C65460A4}" type="sibTrans" cxnId="{560CD6C6-782B-422A-8803-4ACA6932B2D2}">
      <dgm:prSet/>
      <dgm:spPr/>
      <dgm:t>
        <a:bodyPr/>
        <a:lstStyle/>
        <a:p>
          <a:endParaRPr lang="es-MX"/>
        </a:p>
      </dgm:t>
    </dgm:pt>
    <dgm:pt modelId="{EC1F2B74-7E1E-44E2-908A-C2CE29BDDF41}" type="pres">
      <dgm:prSet presAssocID="{88AD0B7E-B7BE-4C22-B52E-65FBC3F2307F}" presName="diagram" presStyleCnt="0">
        <dgm:presLayoutVars>
          <dgm:chMax val="1"/>
          <dgm:dir/>
          <dgm:animLvl val="ctr"/>
          <dgm:resizeHandles val="exact"/>
        </dgm:presLayoutVars>
      </dgm:prSet>
      <dgm:spPr/>
      <dgm:t>
        <a:bodyPr/>
        <a:lstStyle/>
        <a:p>
          <a:endParaRPr lang="es-MX"/>
        </a:p>
      </dgm:t>
    </dgm:pt>
    <dgm:pt modelId="{065E6D3F-5402-412A-B2E4-A3F614D5578B}" type="pres">
      <dgm:prSet presAssocID="{88AD0B7E-B7BE-4C22-B52E-65FBC3F2307F}" presName="matrix" presStyleCnt="0"/>
      <dgm:spPr/>
    </dgm:pt>
    <dgm:pt modelId="{6B749B74-0F05-4FC1-9980-5720BAC72A7E}" type="pres">
      <dgm:prSet presAssocID="{88AD0B7E-B7BE-4C22-B52E-65FBC3F2307F}" presName="tile1" presStyleLbl="node1" presStyleIdx="0" presStyleCnt="4"/>
      <dgm:spPr>
        <a:prstGeom prst="round1Rect">
          <a:avLst/>
        </a:prstGeom>
      </dgm:spPr>
      <dgm:t>
        <a:bodyPr/>
        <a:lstStyle/>
        <a:p>
          <a:endParaRPr lang="es-MX"/>
        </a:p>
      </dgm:t>
    </dgm:pt>
    <dgm:pt modelId="{F9EB543A-4497-4848-8F47-F61A4B68B0F8}" type="pres">
      <dgm:prSet presAssocID="{88AD0B7E-B7BE-4C22-B52E-65FBC3F2307F}" presName="tile1text" presStyleLbl="node1" presStyleIdx="0" presStyleCnt="4">
        <dgm:presLayoutVars>
          <dgm:chMax val="0"/>
          <dgm:chPref val="0"/>
          <dgm:bulletEnabled val="1"/>
        </dgm:presLayoutVars>
      </dgm:prSet>
      <dgm:spPr/>
      <dgm:t>
        <a:bodyPr/>
        <a:lstStyle/>
        <a:p>
          <a:endParaRPr lang="es-MX"/>
        </a:p>
      </dgm:t>
    </dgm:pt>
    <dgm:pt modelId="{9A148003-CF09-446C-B40B-03465200BB2C}" type="pres">
      <dgm:prSet presAssocID="{88AD0B7E-B7BE-4C22-B52E-65FBC3F2307F}" presName="tile2" presStyleLbl="node1" presStyleIdx="1" presStyleCnt="4"/>
      <dgm:spPr>
        <a:prstGeom prst="round1Rect">
          <a:avLst/>
        </a:prstGeom>
      </dgm:spPr>
      <dgm:t>
        <a:bodyPr/>
        <a:lstStyle/>
        <a:p>
          <a:endParaRPr lang="es-MX"/>
        </a:p>
      </dgm:t>
    </dgm:pt>
    <dgm:pt modelId="{6B4C80AA-F09F-408B-8C66-E8FDB9AC277D}" type="pres">
      <dgm:prSet presAssocID="{88AD0B7E-B7BE-4C22-B52E-65FBC3F2307F}" presName="tile2text" presStyleLbl="node1" presStyleIdx="1" presStyleCnt="4">
        <dgm:presLayoutVars>
          <dgm:chMax val="0"/>
          <dgm:chPref val="0"/>
          <dgm:bulletEnabled val="1"/>
        </dgm:presLayoutVars>
      </dgm:prSet>
      <dgm:spPr/>
      <dgm:t>
        <a:bodyPr/>
        <a:lstStyle/>
        <a:p>
          <a:endParaRPr lang="es-MX"/>
        </a:p>
      </dgm:t>
    </dgm:pt>
    <dgm:pt modelId="{442658E6-EBD5-49DA-AFA0-045B26EC22B6}" type="pres">
      <dgm:prSet presAssocID="{88AD0B7E-B7BE-4C22-B52E-65FBC3F2307F}" presName="tile3" presStyleLbl="node1" presStyleIdx="2" presStyleCnt="4"/>
      <dgm:spPr>
        <a:prstGeom prst="round1Rect">
          <a:avLst/>
        </a:prstGeom>
      </dgm:spPr>
      <dgm:t>
        <a:bodyPr/>
        <a:lstStyle/>
        <a:p>
          <a:endParaRPr lang="es-MX"/>
        </a:p>
      </dgm:t>
    </dgm:pt>
    <dgm:pt modelId="{C90E1D17-157B-4140-B7DD-989117356A0E}" type="pres">
      <dgm:prSet presAssocID="{88AD0B7E-B7BE-4C22-B52E-65FBC3F2307F}" presName="tile3text" presStyleLbl="node1" presStyleIdx="2" presStyleCnt="4">
        <dgm:presLayoutVars>
          <dgm:chMax val="0"/>
          <dgm:chPref val="0"/>
          <dgm:bulletEnabled val="1"/>
        </dgm:presLayoutVars>
      </dgm:prSet>
      <dgm:spPr/>
      <dgm:t>
        <a:bodyPr/>
        <a:lstStyle/>
        <a:p>
          <a:endParaRPr lang="es-MX"/>
        </a:p>
      </dgm:t>
    </dgm:pt>
    <dgm:pt modelId="{D28C8B49-6F43-4685-A865-C1A66724397C}" type="pres">
      <dgm:prSet presAssocID="{88AD0B7E-B7BE-4C22-B52E-65FBC3F2307F}" presName="tile4" presStyleLbl="node1" presStyleIdx="3" presStyleCnt="4"/>
      <dgm:spPr>
        <a:prstGeom prst="round1Rect">
          <a:avLst/>
        </a:prstGeom>
      </dgm:spPr>
      <dgm:t>
        <a:bodyPr/>
        <a:lstStyle/>
        <a:p>
          <a:endParaRPr lang="es-MX"/>
        </a:p>
      </dgm:t>
    </dgm:pt>
    <dgm:pt modelId="{48C8289B-4222-40EE-8292-097982F2EFDF}" type="pres">
      <dgm:prSet presAssocID="{88AD0B7E-B7BE-4C22-B52E-65FBC3F2307F}" presName="tile4text" presStyleLbl="node1" presStyleIdx="3" presStyleCnt="4">
        <dgm:presLayoutVars>
          <dgm:chMax val="0"/>
          <dgm:chPref val="0"/>
          <dgm:bulletEnabled val="1"/>
        </dgm:presLayoutVars>
      </dgm:prSet>
      <dgm:spPr/>
      <dgm:t>
        <a:bodyPr/>
        <a:lstStyle/>
        <a:p>
          <a:endParaRPr lang="es-MX"/>
        </a:p>
      </dgm:t>
    </dgm:pt>
    <dgm:pt modelId="{7413FAEF-BF45-4940-A90D-5F32B8B9ACF6}" type="pres">
      <dgm:prSet presAssocID="{88AD0B7E-B7BE-4C22-B52E-65FBC3F2307F}" presName="centerTile" presStyleLbl="fgShp" presStyleIdx="0" presStyleCnt="1">
        <dgm:presLayoutVars>
          <dgm:chMax val="0"/>
          <dgm:chPref val="0"/>
        </dgm:presLayoutVars>
      </dgm:prSet>
      <dgm:spPr>
        <a:prstGeom prst="roundRect">
          <a:avLst/>
        </a:prstGeom>
      </dgm:spPr>
      <dgm:t>
        <a:bodyPr/>
        <a:lstStyle/>
        <a:p>
          <a:endParaRPr lang="es-MX"/>
        </a:p>
      </dgm:t>
    </dgm:pt>
  </dgm:ptLst>
  <dgm:cxnLst>
    <dgm:cxn modelId="{8F1E4AB2-DB4D-4994-B8A8-5C14B3E766EB}" type="presOf" srcId="{076FC42E-660B-4EAF-B315-87E2506B9196}" destId="{7413FAEF-BF45-4940-A90D-5F32B8B9ACF6}" srcOrd="0" destOrd="0" presId="urn:microsoft.com/office/officeart/2005/8/layout/matrix1"/>
    <dgm:cxn modelId="{F94750C5-247F-426B-896A-B0936F021EEF}" type="presOf" srcId="{DB89FF91-17EE-4BAD-9413-53B7DC48FB64}" destId="{9A148003-CF09-446C-B40B-03465200BB2C}" srcOrd="0" destOrd="0" presId="urn:microsoft.com/office/officeart/2005/8/layout/matrix1"/>
    <dgm:cxn modelId="{86A266E9-8A9F-4D8E-AC74-47FA207F7CD2}" srcId="{88AD0B7E-B7BE-4C22-B52E-65FBC3F2307F}" destId="{076FC42E-660B-4EAF-B315-87E2506B9196}" srcOrd="0" destOrd="0" parTransId="{A33D13E7-8666-4BCD-B3B3-C128F3CAB77E}" sibTransId="{6248A5E3-3453-4843-9674-DAEDD9F34BE8}"/>
    <dgm:cxn modelId="{560CD6C6-782B-422A-8803-4ACA6932B2D2}" srcId="{076FC42E-660B-4EAF-B315-87E2506B9196}" destId="{AD9930F6-27F4-4ECD-B71E-F6C44AA53D82}" srcOrd="3" destOrd="0" parTransId="{A422A3EE-6875-438F-BE90-1E12BCB3C0B6}" sibTransId="{9E1EBA18-86F6-48AE-B95F-7E11C65460A4}"/>
    <dgm:cxn modelId="{3A24EBDB-5DB2-42AB-88E8-61D8181317C8}" type="presOf" srcId="{AD9930F6-27F4-4ECD-B71E-F6C44AA53D82}" destId="{48C8289B-4222-40EE-8292-097982F2EFDF}" srcOrd="1" destOrd="0" presId="urn:microsoft.com/office/officeart/2005/8/layout/matrix1"/>
    <dgm:cxn modelId="{F668216A-B5AE-486D-AD92-E0D7C175B81B}" type="presOf" srcId="{9B51D871-B71C-42CE-9532-DB16D48EF04D}" destId="{442658E6-EBD5-49DA-AFA0-045B26EC22B6}" srcOrd="0" destOrd="0" presId="urn:microsoft.com/office/officeart/2005/8/layout/matrix1"/>
    <dgm:cxn modelId="{D0CEEF6B-7531-43D7-9F3D-5B650FCCF1D4}" srcId="{076FC42E-660B-4EAF-B315-87E2506B9196}" destId="{DB89FF91-17EE-4BAD-9413-53B7DC48FB64}" srcOrd="1" destOrd="0" parTransId="{EDF0EFAC-1BF1-4508-AEF4-D2D9DEAEDD67}" sibTransId="{A7C8E8AC-1636-462F-BEE3-E850FD96CFFF}"/>
    <dgm:cxn modelId="{A1C656A1-FDAB-4576-9B18-E63B294EE20A}" srcId="{076FC42E-660B-4EAF-B315-87E2506B9196}" destId="{224344BF-9492-456A-8BD5-4BB015CA734A}" srcOrd="0" destOrd="0" parTransId="{862A4267-49B4-4DA3-B5E7-24FC5CFB16A2}" sibTransId="{79B498A6-76A9-4D28-AA43-9A546DA02A7A}"/>
    <dgm:cxn modelId="{AF78ACFB-3719-41C2-92CC-4AFD03E44A47}" type="presOf" srcId="{224344BF-9492-456A-8BD5-4BB015CA734A}" destId="{6B749B74-0F05-4FC1-9980-5720BAC72A7E}" srcOrd="0" destOrd="0" presId="urn:microsoft.com/office/officeart/2005/8/layout/matrix1"/>
    <dgm:cxn modelId="{8644E31C-E657-4459-9500-9E6C6EDE1EA7}" type="presOf" srcId="{AD9930F6-27F4-4ECD-B71E-F6C44AA53D82}" destId="{D28C8B49-6F43-4685-A865-C1A66724397C}" srcOrd="0" destOrd="0" presId="urn:microsoft.com/office/officeart/2005/8/layout/matrix1"/>
    <dgm:cxn modelId="{B5763C4C-1C02-44E2-B595-052C4D07E59D}" srcId="{076FC42E-660B-4EAF-B315-87E2506B9196}" destId="{9B51D871-B71C-42CE-9532-DB16D48EF04D}" srcOrd="2" destOrd="0" parTransId="{940D5509-5704-48F4-95C1-6CE5E9BD5C69}" sibTransId="{4A8D2FC8-7DF8-41EF-B24F-374923D555B4}"/>
    <dgm:cxn modelId="{85CF449D-7B79-4C75-A10D-9D56CABD0E1D}" type="presOf" srcId="{88AD0B7E-B7BE-4C22-B52E-65FBC3F2307F}" destId="{EC1F2B74-7E1E-44E2-908A-C2CE29BDDF41}" srcOrd="0" destOrd="0" presId="urn:microsoft.com/office/officeart/2005/8/layout/matrix1"/>
    <dgm:cxn modelId="{53AA4FAF-B29D-401B-9214-EFF009C1665F}" type="presOf" srcId="{9B51D871-B71C-42CE-9532-DB16D48EF04D}" destId="{C90E1D17-157B-4140-B7DD-989117356A0E}" srcOrd="1" destOrd="0" presId="urn:microsoft.com/office/officeart/2005/8/layout/matrix1"/>
    <dgm:cxn modelId="{9F22E6B7-CD0E-4971-A962-0DD3CDC51791}" type="presOf" srcId="{DB89FF91-17EE-4BAD-9413-53B7DC48FB64}" destId="{6B4C80AA-F09F-408B-8C66-E8FDB9AC277D}" srcOrd="1" destOrd="0" presId="urn:microsoft.com/office/officeart/2005/8/layout/matrix1"/>
    <dgm:cxn modelId="{7D77E7F2-BF0B-413B-9EEF-201816011D02}" type="presOf" srcId="{224344BF-9492-456A-8BD5-4BB015CA734A}" destId="{F9EB543A-4497-4848-8F47-F61A4B68B0F8}" srcOrd="1" destOrd="0" presId="urn:microsoft.com/office/officeart/2005/8/layout/matrix1"/>
    <dgm:cxn modelId="{DF5260A0-2DE0-4B42-93C4-5D5F6FBA68DB}" type="presParOf" srcId="{EC1F2B74-7E1E-44E2-908A-C2CE29BDDF41}" destId="{065E6D3F-5402-412A-B2E4-A3F614D5578B}" srcOrd="0" destOrd="0" presId="urn:microsoft.com/office/officeart/2005/8/layout/matrix1"/>
    <dgm:cxn modelId="{D911C622-2F62-4ACA-A590-5DC378DA395E}" type="presParOf" srcId="{065E6D3F-5402-412A-B2E4-A3F614D5578B}" destId="{6B749B74-0F05-4FC1-9980-5720BAC72A7E}" srcOrd="0" destOrd="0" presId="urn:microsoft.com/office/officeart/2005/8/layout/matrix1"/>
    <dgm:cxn modelId="{47B008F5-151A-4245-9AE2-376F7EE23FB8}" type="presParOf" srcId="{065E6D3F-5402-412A-B2E4-A3F614D5578B}" destId="{F9EB543A-4497-4848-8F47-F61A4B68B0F8}" srcOrd="1" destOrd="0" presId="urn:microsoft.com/office/officeart/2005/8/layout/matrix1"/>
    <dgm:cxn modelId="{5582C860-54A9-4465-9DA2-6EA4250C7965}" type="presParOf" srcId="{065E6D3F-5402-412A-B2E4-A3F614D5578B}" destId="{9A148003-CF09-446C-B40B-03465200BB2C}" srcOrd="2" destOrd="0" presId="urn:microsoft.com/office/officeart/2005/8/layout/matrix1"/>
    <dgm:cxn modelId="{BFE56BC3-EDB0-4A42-856D-5685A4B85153}" type="presParOf" srcId="{065E6D3F-5402-412A-B2E4-A3F614D5578B}" destId="{6B4C80AA-F09F-408B-8C66-E8FDB9AC277D}" srcOrd="3" destOrd="0" presId="urn:microsoft.com/office/officeart/2005/8/layout/matrix1"/>
    <dgm:cxn modelId="{BC3A941F-3FBC-46F5-8E31-8DE75CE2CDC4}" type="presParOf" srcId="{065E6D3F-5402-412A-B2E4-A3F614D5578B}" destId="{442658E6-EBD5-49DA-AFA0-045B26EC22B6}" srcOrd="4" destOrd="0" presId="urn:microsoft.com/office/officeart/2005/8/layout/matrix1"/>
    <dgm:cxn modelId="{F1879475-23A0-4E33-9B4D-DE2F0DA6075C}" type="presParOf" srcId="{065E6D3F-5402-412A-B2E4-A3F614D5578B}" destId="{C90E1D17-157B-4140-B7DD-989117356A0E}" srcOrd="5" destOrd="0" presId="urn:microsoft.com/office/officeart/2005/8/layout/matrix1"/>
    <dgm:cxn modelId="{F8D59423-642B-4978-BEF2-0753D3DED3B4}" type="presParOf" srcId="{065E6D3F-5402-412A-B2E4-A3F614D5578B}" destId="{D28C8B49-6F43-4685-A865-C1A66724397C}" srcOrd="6" destOrd="0" presId="urn:microsoft.com/office/officeart/2005/8/layout/matrix1"/>
    <dgm:cxn modelId="{729045CC-6A54-4E7C-AB3A-1CC4D9D836C0}" type="presParOf" srcId="{065E6D3F-5402-412A-B2E4-A3F614D5578B}" destId="{48C8289B-4222-40EE-8292-097982F2EFDF}" srcOrd="7" destOrd="0" presId="urn:microsoft.com/office/officeart/2005/8/layout/matrix1"/>
    <dgm:cxn modelId="{40BAB559-BEA7-4E74-A407-622FDD4735BE}" type="presParOf" srcId="{EC1F2B74-7E1E-44E2-908A-C2CE29BDDF41}" destId="{7413FAEF-BF45-4940-A90D-5F32B8B9ACF6}"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C13906-BEC6-4426-A0BB-3A2D0567E443}"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s-MX"/>
        </a:p>
      </dgm:t>
    </dgm:pt>
    <dgm:pt modelId="{55E2F92F-F609-483E-A0C4-3E3A0DAE2FC2}">
      <dgm:prSet phldrT="[Texto]" custT="1"/>
      <dgm:spPr>
        <a:solidFill>
          <a:schemeClr val="accent4">
            <a:lumMod val="60000"/>
            <a:lumOff val="40000"/>
          </a:schemeClr>
        </a:solidFill>
      </dgm:spPr>
      <dgm:t>
        <a:bodyPr/>
        <a:lstStyle/>
        <a:p>
          <a:r>
            <a:rPr lang="es-MX" sz="2800" b="1" dirty="0" smtClean="0"/>
            <a:t>43 LGT</a:t>
          </a:r>
        </a:p>
      </dgm:t>
    </dgm:pt>
    <dgm:pt modelId="{C7A7747D-9402-41CD-846A-363FF41D2821}" type="parTrans" cxnId="{0D365756-9604-4688-A89C-1C8EAC10B34D}">
      <dgm:prSet/>
      <dgm:spPr/>
      <dgm:t>
        <a:bodyPr/>
        <a:lstStyle/>
        <a:p>
          <a:endParaRPr lang="es-MX"/>
        </a:p>
      </dgm:t>
    </dgm:pt>
    <dgm:pt modelId="{939B98EB-6B53-4BC3-8252-C496EAEB87F4}" type="sibTrans" cxnId="{0D365756-9604-4688-A89C-1C8EAC10B34D}">
      <dgm:prSet/>
      <dgm:spPr/>
      <dgm:t>
        <a:bodyPr/>
        <a:lstStyle/>
        <a:p>
          <a:endParaRPr lang="es-MX"/>
        </a:p>
      </dgm:t>
    </dgm:pt>
    <dgm:pt modelId="{80D2AAB3-7B6A-4916-B7E8-1E1BB63DA80D}">
      <dgm:prSet phldrT="[Texto]"/>
      <dgm:spPr>
        <a:solidFill>
          <a:srgbClr val="FF33CC"/>
        </a:solidFill>
      </dgm:spPr>
      <dgm:t>
        <a:bodyPr/>
        <a:lstStyle/>
        <a:p>
          <a:r>
            <a:rPr lang="es-MX" b="1" dirty="0" smtClean="0"/>
            <a:t>Número  impar</a:t>
          </a:r>
          <a:endParaRPr lang="es-MX" b="1" dirty="0"/>
        </a:p>
      </dgm:t>
    </dgm:pt>
    <dgm:pt modelId="{FE9E893D-26F9-4A74-BD4E-7140B5DA3406}" type="parTrans" cxnId="{FA358863-4B0C-4F35-A3FB-83C88E5A4B9C}">
      <dgm:prSet/>
      <dgm:spPr/>
      <dgm:t>
        <a:bodyPr/>
        <a:lstStyle/>
        <a:p>
          <a:endParaRPr lang="es-MX"/>
        </a:p>
      </dgm:t>
    </dgm:pt>
    <dgm:pt modelId="{2D1D151C-899E-4710-BD9E-FAE9ABA2D783}" type="sibTrans" cxnId="{FA358863-4B0C-4F35-A3FB-83C88E5A4B9C}">
      <dgm:prSet/>
      <dgm:spPr/>
      <dgm:t>
        <a:bodyPr/>
        <a:lstStyle/>
        <a:p>
          <a:endParaRPr lang="es-MX"/>
        </a:p>
      </dgm:t>
    </dgm:pt>
    <dgm:pt modelId="{F7C29B39-BA13-44AA-BE51-3989DEF13B84}">
      <dgm:prSet phldrT="[Texto]"/>
      <dgm:spPr>
        <a:solidFill>
          <a:schemeClr val="bg1"/>
        </a:solidFill>
        <a:ln>
          <a:solidFill>
            <a:schemeClr val="tx1"/>
          </a:solidFill>
        </a:ln>
      </dgm:spPr>
      <dgm:t>
        <a:bodyPr/>
        <a:lstStyle/>
        <a:p>
          <a:r>
            <a:rPr lang="es-MX" b="1" dirty="0" smtClean="0">
              <a:solidFill>
                <a:schemeClr val="tx1"/>
              </a:solidFill>
            </a:rPr>
            <a:t>Resoluciones por mayoría de votos</a:t>
          </a:r>
        </a:p>
        <a:p>
          <a:r>
            <a:rPr lang="es-MX" b="1" dirty="0" smtClean="0">
              <a:solidFill>
                <a:schemeClr val="tx1"/>
              </a:solidFill>
            </a:rPr>
            <a:t>Presidente con voto de calidad</a:t>
          </a:r>
          <a:endParaRPr lang="es-MX" b="1" dirty="0">
            <a:solidFill>
              <a:schemeClr val="tx1"/>
            </a:solidFill>
          </a:endParaRPr>
        </a:p>
      </dgm:t>
    </dgm:pt>
    <dgm:pt modelId="{0E993524-3B47-4ADF-BD69-84415F5BDA0E}" type="parTrans" cxnId="{90F39B48-9FBF-4955-8FED-1FD70BAEEE13}">
      <dgm:prSet/>
      <dgm:spPr/>
      <dgm:t>
        <a:bodyPr/>
        <a:lstStyle/>
        <a:p>
          <a:endParaRPr lang="es-MX"/>
        </a:p>
      </dgm:t>
    </dgm:pt>
    <dgm:pt modelId="{5B13E8D3-4D3E-4F45-B2C0-F7A6E1CE39DD}" type="sibTrans" cxnId="{90F39B48-9FBF-4955-8FED-1FD70BAEEE13}">
      <dgm:prSet/>
      <dgm:spPr/>
      <dgm:t>
        <a:bodyPr/>
        <a:lstStyle/>
        <a:p>
          <a:endParaRPr lang="es-MX"/>
        </a:p>
      </dgm:t>
    </dgm:pt>
    <dgm:pt modelId="{FCA69A1C-FE26-487D-9EC4-AB9A1A6C9D67}">
      <dgm:prSet phldrT="[Texto]"/>
      <dgm:spPr>
        <a:solidFill>
          <a:srgbClr val="FFC000"/>
        </a:solidFill>
        <a:ln>
          <a:solidFill>
            <a:schemeClr val="bg1"/>
          </a:solidFill>
        </a:ln>
      </dgm:spPr>
      <dgm:t>
        <a:bodyPr/>
        <a:lstStyle/>
        <a:p>
          <a:r>
            <a:rPr lang="es-MX" b="1" dirty="0" smtClean="0">
              <a:solidFill>
                <a:schemeClr val="tx1"/>
              </a:solidFill>
            </a:rPr>
            <a:t>No  dependencia jerárquica entre integrantes</a:t>
          </a:r>
          <a:endParaRPr lang="es-MX" b="1" dirty="0">
            <a:solidFill>
              <a:schemeClr val="tx1"/>
            </a:solidFill>
          </a:endParaRPr>
        </a:p>
      </dgm:t>
    </dgm:pt>
    <dgm:pt modelId="{01697C60-B5F2-429F-9CF6-177C5DC6ED02}" type="parTrans" cxnId="{5FAFA2F0-A27C-400A-B374-4B47C47FBA77}">
      <dgm:prSet/>
      <dgm:spPr/>
      <dgm:t>
        <a:bodyPr/>
        <a:lstStyle/>
        <a:p>
          <a:endParaRPr lang="es-MX"/>
        </a:p>
      </dgm:t>
    </dgm:pt>
    <dgm:pt modelId="{9726DB2E-A080-4F42-91CD-490516FB2C27}" type="sibTrans" cxnId="{5FAFA2F0-A27C-400A-B374-4B47C47FBA77}">
      <dgm:prSet/>
      <dgm:spPr/>
      <dgm:t>
        <a:bodyPr/>
        <a:lstStyle/>
        <a:p>
          <a:endParaRPr lang="es-MX"/>
        </a:p>
      </dgm:t>
    </dgm:pt>
    <dgm:pt modelId="{A111506C-1529-4134-B3FA-DEEF2A642DC7}">
      <dgm:prSet phldrT="[Texto]"/>
      <dgm:spPr/>
      <dgm:t>
        <a:bodyPr/>
        <a:lstStyle/>
        <a:p>
          <a:r>
            <a:rPr lang="es-MX" b="1" dirty="0" smtClean="0"/>
            <a:t>No reunirse dos o más de sus integrantes en una sola persona</a:t>
          </a:r>
          <a:endParaRPr lang="es-MX" b="1" dirty="0"/>
        </a:p>
      </dgm:t>
    </dgm:pt>
    <dgm:pt modelId="{23626F37-0167-4182-8B4F-5B39215ED052}" type="parTrans" cxnId="{DBCAE1F5-8956-4696-8C5C-89C9E67CBCC9}">
      <dgm:prSet/>
      <dgm:spPr/>
      <dgm:t>
        <a:bodyPr/>
        <a:lstStyle/>
        <a:p>
          <a:endParaRPr lang="es-MX"/>
        </a:p>
      </dgm:t>
    </dgm:pt>
    <dgm:pt modelId="{83FE6128-B64E-4FCA-876F-EEF97412E036}" type="sibTrans" cxnId="{DBCAE1F5-8956-4696-8C5C-89C9E67CBCC9}">
      <dgm:prSet/>
      <dgm:spPr/>
      <dgm:t>
        <a:bodyPr/>
        <a:lstStyle/>
        <a:p>
          <a:endParaRPr lang="es-MX"/>
        </a:p>
      </dgm:t>
    </dgm:pt>
    <dgm:pt modelId="{D3451A36-56A0-4102-9573-F5626160AECC}">
      <dgm:prSet phldrT="[Texto]"/>
      <dgm:spPr>
        <a:solidFill>
          <a:schemeClr val="bg1"/>
        </a:solidFill>
        <a:ln>
          <a:solidFill>
            <a:schemeClr val="tx1"/>
          </a:solidFill>
        </a:ln>
      </dgm:spPr>
      <dgm:t>
        <a:bodyPr/>
        <a:lstStyle/>
        <a:p>
          <a:r>
            <a:rPr lang="es-MX" b="1" dirty="0" smtClean="0">
              <a:solidFill>
                <a:schemeClr val="tx1"/>
              </a:solidFill>
            </a:rPr>
            <a:t>Podrán acceder a la información para determinar su clasificación</a:t>
          </a:r>
          <a:endParaRPr lang="es-MX" b="1" dirty="0">
            <a:solidFill>
              <a:schemeClr val="tx1"/>
            </a:solidFill>
          </a:endParaRPr>
        </a:p>
      </dgm:t>
    </dgm:pt>
    <dgm:pt modelId="{C8C44517-61AE-4FA6-94C2-4BA2099467DD}" type="parTrans" cxnId="{DA75E457-4F17-4298-B75D-1C6A1A798A3C}">
      <dgm:prSet/>
      <dgm:spPr/>
      <dgm:t>
        <a:bodyPr/>
        <a:lstStyle/>
        <a:p>
          <a:endParaRPr lang="es-MX"/>
        </a:p>
      </dgm:t>
    </dgm:pt>
    <dgm:pt modelId="{44C5A152-A5B7-41DC-8F8A-697E62889BB3}" type="sibTrans" cxnId="{DA75E457-4F17-4298-B75D-1C6A1A798A3C}">
      <dgm:prSet/>
      <dgm:spPr/>
      <dgm:t>
        <a:bodyPr/>
        <a:lstStyle/>
        <a:p>
          <a:endParaRPr lang="es-MX"/>
        </a:p>
      </dgm:t>
    </dgm:pt>
    <dgm:pt modelId="{65B4C96F-B5F0-4F25-AB2D-B294F5E66988}">
      <dgm:prSet phldrT="[Texto]"/>
      <dgm:spPr>
        <a:solidFill>
          <a:srgbClr val="FFC000"/>
        </a:solidFill>
      </dgm:spPr>
      <dgm:t>
        <a:bodyPr/>
        <a:lstStyle/>
        <a:p>
          <a:r>
            <a:rPr lang="es-MX" b="1" dirty="0" smtClean="0">
              <a:solidFill>
                <a:schemeClr val="tx1"/>
              </a:solidFill>
            </a:rPr>
            <a:t>Colegiado</a:t>
          </a:r>
          <a:endParaRPr lang="es-MX" b="1" dirty="0">
            <a:solidFill>
              <a:schemeClr val="tx1"/>
            </a:solidFill>
          </a:endParaRPr>
        </a:p>
      </dgm:t>
    </dgm:pt>
    <dgm:pt modelId="{0755B4D5-C6C3-4134-BCA9-C33E7711352C}" type="sibTrans" cxnId="{7F1D77FA-24B9-48FF-9D10-62200D914A00}">
      <dgm:prSet/>
      <dgm:spPr/>
      <dgm:t>
        <a:bodyPr/>
        <a:lstStyle/>
        <a:p>
          <a:endParaRPr lang="es-MX"/>
        </a:p>
      </dgm:t>
    </dgm:pt>
    <dgm:pt modelId="{59BD1A39-C665-48CA-84E4-83491559FE74}" type="parTrans" cxnId="{7F1D77FA-24B9-48FF-9D10-62200D914A00}">
      <dgm:prSet/>
      <dgm:spPr/>
      <dgm:t>
        <a:bodyPr/>
        <a:lstStyle/>
        <a:p>
          <a:endParaRPr lang="es-MX"/>
        </a:p>
      </dgm:t>
    </dgm:pt>
    <dgm:pt modelId="{23DDC38C-0907-45DD-A3E2-46BEE1462A22}" type="pres">
      <dgm:prSet presAssocID="{FFC13906-BEC6-4426-A0BB-3A2D0567E443}" presName="Name0" presStyleCnt="0">
        <dgm:presLayoutVars>
          <dgm:chMax val="1"/>
          <dgm:chPref val="1"/>
          <dgm:dir/>
          <dgm:animOne val="branch"/>
          <dgm:animLvl val="lvl"/>
        </dgm:presLayoutVars>
      </dgm:prSet>
      <dgm:spPr/>
      <dgm:t>
        <a:bodyPr/>
        <a:lstStyle/>
        <a:p>
          <a:endParaRPr lang="es-MX"/>
        </a:p>
      </dgm:t>
    </dgm:pt>
    <dgm:pt modelId="{17104967-CA49-4ACD-B9FC-3CEC51FBA1FB}" type="pres">
      <dgm:prSet presAssocID="{55E2F92F-F609-483E-A0C4-3E3A0DAE2FC2}" presName="Parent" presStyleLbl="node0" presStyleIdx="0" presStyleCnt="1">
        <dgm:presLayoutVars>
          <dgm:chMax val="6"/>
          <dgm:chPref val="6"/>
        </dgm:presLayoutVars>
      </dgm:prSet>
      <dgm:spPr/>
      <dgm:t>
        <a:bodyPr/>
        <a:lstStyle/>
        <a:p>
          <a:endParaRPr lang="es-MX"/>
        </a:p>
      </dgm:t>
    </dgm:pt>
    <dgm:pt modelId="{7EBEBF24-861D-4C96-80B7-D2F0C9594002}" type="pres">
      <dgm:prSet presAssocID="{65B4C96F-B5F0-4F25-AB2D-B294F5E66988}" presName="Accent1" presStyleCnt="0"/>
      <dgm:spPr/>
    </dgm:pt>
    <dgm:pt modelId="{000BD27D-A57C-40D4-9296-678F72832D49}" type="pres">
      <dgm:prSet presAssocID="{65B4C96F-B5F0-4F25-AB2D-B294F5E66988}" presName="Accent" presStyleLbl="bgShp" presStyleIdx="0" presStyleCnt="6"/>
      <dgm:spPr/>
    </dgm:pt>
    <dgm:pt modelId="{DD700F35-0200-4FC4-A3A7-BE490CDB18C2}" type="pres">
      <dgm:prSet presAssocID="{65B4C96F-B5F0-4F25-AB2D-B294F5E66988}" presName="Child1" presStyleLbl="node1" presStyleIdx="0" presStyleCnt="6">
        <dgm:presLayoutVars>
          <dgm:chMax val="0"/>
          <dgm:chPref val="0"/>
          <dgm:bulletEnabled val="1"/>
        </dgm:presLayoutVars>
      </dgm:prSet>
      <dgm:spPr/>
      <dgm:t>
        <a:bodyPr/>
        <a:lstStyle/>
        <a:p>
          <a:endParaRPr lang="es-MX"/>
        </a:p>
      </dgm:t>
    </dgm:pt>
    <dgm:pt modelId="{3D3FCD59-BF5A-49DD-97F9-D40AF1D7D467}" type="pres">
      <dgm:prSet presAssocID="{80D2AAB3-7B6A-4916-B7E8-1E1BB63DA80D}" presName="Accent2" presStyleCnt="0"/>
      <dgm:spPr/>
    </dgm:pt>
    <dgm:pt modelId="{1E5678D1-5F17-4A1B-AE1C-17F6545C9BE1}" type="pres">
      <dgm:prSet presAssocID="{80D2AAB3-7B6A-4916-B7E8-1E1BB63DA80D}" presName="Accent" presStyleLbl="bgShp" presStyleIdx="1" presStyleCnt="6"/>
      <dgm:spPr/>
    </dgm:pt>
    <dgm:pt modelId="{4736755D-52AE-436A-928D-4ABBE057C655}" type="pres">
      <dgm:prSet presAssocID="{80D2AAB3-7B6A-4916-B7E8-1E1BB63DA80D}" presName="Child2" presStyleLbl="node1" presStyleIdx="1" presStyleCnt="6">
        <dgm:presLayoutVars>
          <dgm:chMax val="0"/>
          <dgm:chPref val="0"/>
          <dgm:bulletEnabled val="1"/>
        </dgm:presLayoutVars>
      </dgm:prSet>
      <dgm:spPr/>
      <dgm:t>
        <a:bodyPr/>
        <a:lstStyle/>
        <a:p>
          <a:endParaRPr lang="es-MX"/>
        </a:p>
      </dgm:t>
    </dgm:pt>
    <dgm:pt modelId="{711865BC-95BB-486A-9EC7-B15067EBB02D}" type="pres">
      <dgm:prSet presAssocID="{F7C29B39-BA13-44AA-BE51-3989DEF13B84}" presName="Accent3" presStyleCnt="0"/>
      <dgm:spPr/>
    </dgm:pt>
    <dgm:pt modelId="{0CAC6B64-C398-4DA7-8FA9-AD4CE8E78A45}" type="pres">
      <dgm:prSet presAssocID="{F7C29B39-BA13-44AA-BE51-3989DEF13B84}" presName="Accent" presStyleLbl="bgShp" presStyleIdx="2" presStyleCnt="6"/>
      <dgm:spPr/>
    </dgm:pt>
    <dgm:pt modelId="{6584563C-EDD0-47FC-8D84-AB1A0D66E465}" type="pres">
      <dgm:prSet presAssocID="{F7C29B39-BA13-44AA-BE51-3989DEF13B84}" presName="Child3" presStyleLbl="node1" presStyleIdx="2" presStyleCnt="6">
        <dgm:presLayoutVars>
          <dgm:chMax val="0"/>
          <dgm:chPref val="0"/>
          <dgm:bulletEnabled val="1"/>
        </dgm:presLayoutVars>
      </dgm:prSet>
      <dgm:spPr/>
      <dgm:t>
        <a:bodyPr/>
        <a:lstStyle/>
        <a:p>
          <a:endParaRPr lang="es-MX"/>
        </a:p>
      </dgm:t>
    </dgm:pt>
    <dgm:pt modelId="{0F06D0DA-0C20-40F9-83B3-3B7424726E48}" type="pres">
      <dgm:prSet presAssocID="{FCA69A1C-FE26-487D-9EC4-AB9A1A6C9D67}" presName="Accent4" presStyleCnt="0"/>
      <dgm:spPr/>
    </dgm:pt>
    <dgm:pt modelId="{718FDB45-050E-4A9E-8C44-578FF7AB87A1}" type="pres">
      <dgm:prSet presAssocID="{FCA69A1C-FE26-487D-9EC4-AB9A1A6C9D67}" presName="Accent" presStyleLbl="bgShp" presStyleIdx="3" presStyleCnt="6"/>
      <dgm:spPr/>
    </dgm:pt>
    <dgm:pt modelId="{55D1DDC4-8108-4869-95F1-BC96E32D0A6E}" type="pres">
      <dgm:prSet presAssocID="{FCA69A1C-FE26-487D-9EC4-AB9A1A6C9D67}" presName="Child4" presStyleLbl="node1" presStyleIdx="3" presStyleCnt="6">
        <dgm:presLayoutVars>
          <dgm:chMax val="0"/>
          <dgm:chPref val="0"/>
          <dgm:bulletEnabled val="1"/>
        </dgm:presLayoutVars>
      </dgm:prSet>
      <dgm:spPr/>
      <dgm:t>
        <a:bodyPr/>
        <a:lstStyle/>
        <a:p>
          <a:endParaRPr lang="es-MX"/>
        </a:p>
      </dgm:t>
    </dgm:pt>
    <dgm:pt modelId="{6FBF0102-8F8A-4055-9912-2025BB35889F}" type="pres">
      <dgm:prSet presAssocID="{A111506C-1529-4134-B3FA-DEEF2A642DC7}" presName="Accent5" presStyleCnt="0"/>
      <dgm:spPr/>
    </dgm:pt>
    <dgm:pt modelId="{B7BAEC3A-3772-4B86-8187-B16AC9140741}" type="pres">
      <dgm:prSet presAssocID="{A111506C-1529-4134-B3FA-DEEF2A642DC7}" presName="Accent" presStyleLbl="bgShp" presStyleIdx="4" presStyleCnt="6"/>
      <dgm:spPr/>
    </dgm:pt>
    <dgm:pt modelId="{626398DF-E97F-4C4A-85D1-D47A0F0376DD}" type="pres">
      <dgm:prSet presAssocID="{A111506C-1529-4134-B3FA-DEEF2A642DC7}" presName="Child5" presStyleLbl="node1" presStyleIdx="4" presStyleCnt="6">
        <dgm:presLayoutVars>
          <dgm:chMax val="0"/>
          <dgm:chPref val="0"/>
          <dgm:bulletEnabled val="1"/>
        </dgm:presLayoutVars>
      </dgm:prSet>
      <dgm:spPr/>
      <dgm:t>
        <a:bodyPr/>
        <a:lstStyle/>
        <a:p>
          <a:endParaRPr lang="es-MX"/>
        </a:p>
      </dgm:t>
    </dgm:pt>
    <dgm:pt modelId="{DFEBB6AD-72CD-427A-B1FE-686BD883B37F}" type="pres">
      <dgm:prSet presAssocID="{D3451A36-56A0-4102-9573-F5626160AECC}" presName="Accent6" presStyleCnt="0"/>
      <dgm:spPr/>
    </dgm:pt>
    <dgm:pt modelId="{6FF47AAF-1473-49C6-A248-A8B804BD859F}" type="pres">
      <dgm:prSet presAssocID="{D3451A36-56A0-4102-9573-F5626160AECC}" presName="Accent" presStyleLbl="bgShp" presStyleIdx="5" presStyleCnt="6"/>
      <dgm:spPr/>
    </dgm:pt>
    <dgm:pt modelId="{615A5975-CF2F-4805-BE64-7083BAE87059}" type="pres">
      <dgm:prSet presAssocID="{D3451A36-56A0-4102-9573-F5626160AECC}" presName="Child6" presStyleLbl="node1" presStyleIdx="5" presStyleCnt="6">
        <dgm:presLayoutVars>
          <dgm:chMax val="0"/>
          <dgm:chPref val="0"/>
          <dgm:bulletEnabled val="1"/>
        </dgm:presLayoutVars>
      </dgm:prSet>
      <dgm:spPr/>
      <dgm:t>
        <a:bodyPr/>
        <a:lstStyle/>
        <a:p>
          <a:endParaRPr lang="es-MX"/>
        </a:p>
      </dgm:t>
    </dgm:pt>
  </dgm:ptLst>
  <dgm:cxnLst>
    <dgm:cxn modelId="{DBCAE1F5-8956-4696-8C5C-89C9E67CBCC9}" srcId="{55E2F92F-F609-483E-A0C4-3E3A0DAE2FC2}" destId="{A111506C-1529-4134-B3FA-DEEF2A642DC7}" srcOrd="4" destOrd="0" parTransId="{23626F37-0167-4182-8B4F-5B39215ED052}" sibTransId="{83FE6128-B64E-4FCA-876F-EEF97412E036}"/>
    <dgm:cxn modelId="{93713C64-6E59-4662-8FEC-1FDF5B56B35C}" type="presOf" srcId="{65B4C96F-B5F0-4F25-AB2D-B294F5E66988}" destId="{DD700F35-0200-4FC4-A3A7-BE490CDB18C2}" srcOrd="0" destOrd="0" presId="urn:microsoft.com/office/officeart/2011/layout/HexagonRadial"/>
    <dgm:cxn modelId="{0D365756-9604-4688-A89C-1C8EAC10B34D}" srcId="{FFC13906-BEC6-4426-A0BB-3A2D0567E443}" destId="{55E2F92F-F609-483E-A0C4-3E3A0DAE2FC2}" srcOrd="0" destOrd="0" parTransId="{C7A7747D-9402-41CD-846A-363FF41D2821}" sibTransId="{939B98EB-6B53-4BC3-8252-C496EAEB87F4}"/>
    <dgm:cxn modelId="{01DA61B3-97B8-480B-B8EA-B0C7CE5B5742}" type="presOf" srcId="{55E2F92F-F609-483E-A0C4-3E3A0DAE2FC2}" destId="{17104967-CA49-4ACD-B9FC-3CEC51FBA1FB}" srcOrd="0" destOrd="0" presId="urn:microsoft.com/office/officeart/2011/layout/HexagonRadial"/>
    <dgm:cxn modelId="{2B79CC66-BE90-4141-9BEE-3957008CA82E}" type="presOf" srcId="{FCA69A1C-FE26-487D-9EC4-AB9A1A6C9D67}" destId="{55D1DDC4-8108-4869-95F1-BC96E32D0A6E}" srcOrd="0" destOrd="0" presId="urn:microsoft.com/office/officeart/2011/layout/HexagonRadial"/>
    <dgm:cxn modelId="{DA75E457-4F17-4298-B75D-1C6A1A798A3C}" srcId="{55E2F92F-F609-483E-A0C4-3E3A0DAE2FC2}" destId="{D3451A36-56A0-4102-9573-F5626160AECC}" srcOrd="5" destOrd="0" parTransId="{C8C44517-61AE-4FA6-94C2-4BA2099467DD}" sibTransId="{44C5A152-A5B7-41DC-8F8A-697E62889BB3}"/>
    <dgm:cxn modelId="{20A5577C-6CA6-4249-AB28-2866CE5D70AA}" type="presOf" srcId="{D3451A36-56A0-4102-9573-F5626160AECC}" destId="{615A5975-CF2F-4805-BE64-7083BAE87059}" srcOrd="0" destOrd="0" presId="urn:microsoft.com/office/officeart/2011/layout/HexagonRadial"/>
    <dgm:cxn modelId="{5D62500E-1A15-4066-BE99-520ECC3C4CD7}" type="presOf" srcId="{80D2AAB3-7B6A-4916-B7E8-1E1BB63DA80D}" destId="{4736755D-52AE-436A-928D-4ABBE057C655}" srcOrd="0" destOrd="0" presId="urn:microsoft.com/office/officeart/2011/layout/HexagonRadial"/>
    <dgm:cxn modelId="{D476022F-E3A4-46D5-A24D-97E094415143}" type="presOf" srcId="{A111506C-1529-4134-B3FA-DEEF2A642DC7}" destId="{626398DF-E97F-4C4A-85D1-D47A0F0376DD}" srcOrd="0" destOrd="0" presId="urn:microsoft.com/office/officeart/2011/layout/HexagonRadial"/>
    <dgm:cxn modelId="{5FAFA2F0-A27C-400A-B374-4B47C47FBA77}" srcId="{55E2F92F-F609-483E-A0C4-3E3A0DAE2FC2}" destId="{FCA69A1C-FE26-487D-9EC4-AB9A1A6C9D67}" srcOrd="3" destOrd="0" parTransId="{01697C60-B5F2-429F-9CF6-177C5DC6ED02}" sibTransId="{9726DB2E-A080-4F42-91CD-490516FB2C27}"/>
    <dgm:cxn modelId="{FA358863-4B0C-4F35-A3FB-83C88E5A4B9C}" srcId="{55E2F92F-F609-483E-A0C4-3E3A0DAE2FC2}" destId="{80D2AAB3-7B6A-4916-B7E8-1E1BB63DA80D}" srcOrd="1" destOrd="0" parTransId="{FE9E893D-26F9-4A74-BD4E-7140B5DA3406}" sibTransId="{2D1D151C-899E-4710-BD9E-FAE9ABA2D783}"/>
    <dgm:cxn modelId="{7F1D77FA-24B9-48FF-9D10-62200D914A00}" srcId="{55E2F92F-F609-483E-A0C4-3E3A0DAE2FC2}" destId="{65B4C96F-B5F0-4F25-AB2D-B294F5E66988}" srcOrd="0" destOrd="0" parTransId="{59BD1A39-C665-48CA-84E4-83491559FE74}" sibTransId="{0755B4D5-C6C3-4134-BCA9-C33E7711352C}"/>
    <dgm:cxn modelId="{90F39B48-9FBF-4955-8FED-1FD70BAEEE13}" srcId="{55E2F92F-F609-483E-A0C4-3E3A0DAE2FC2}" destId="{F7C29B39-BA13-44AA-BE51-3989DEF13B84}" srcOrd="2" destOrd="0" parTransId="{0E993524-3B47-4ADF-BD69-84415F5BDA0E}" sibTransId="{5B13E8D3-4D3E-4F45-B2C0-F7A6E1CE39DD}"/>
    <dgm:cxn modelId="{267A31FF-FFBE-4EC7-AEFA-08638A4CDD42}" type="presOf" srcId="{F7C29B39-BA13-44AA-BE51-3989DEF13B84}" destId="{6584563C-EDD0-47FC-8D84-AB1A0D66E465}" srcOrd="0" destOrd="0" presId="urn:microsoft.com/office/officeart/2011/layout/HexagonRadial"/>
    <dgm:cxn modelId="{1C593972-BBC0-48BB-927B-64AED4AEC0D8}" type="presOf" srcId="{FFC13906-BEC6-4426-A0BB-3A2D0567E443}" destId="{23DDC38C-0907-45DD-A3E2-46BEE1462A22}" srcOrd="0" destOrd="0" presId="urn:microsoft.com/office/officeart/2011/layout/HexagonRadial"/>
    <dgm:cxn modelId="{71852FFD-0703-4539-AE69-E11274371ED4}" type="presParOf" srcId="{23DDC38C-0907-45DD-A3E2-46BEE1462A22}" destId="{17104967-CA49-4ACD-B9FC-3CEC51FBA1FB}" srcOrd="0" destOrd="0" presId="urn:microsoft.com/office/officeart/2011/layout/HexagonRadial"/>
    <dgm:cxn modelId="{7272A782-E938-46B1-AE87-CE944493BA5D}" type="presParOf" srcId="{23DDC38C-0907-45DD-A3E2-46BEE1462A22}" destId="{7EBEBF24-861D-4C96-80B7-D2F0C9594002}" srcOrd="1" destOrd="0" presId="urn:microsoft.com/office/officeart/2011/layout/HexagonRadial"/>
    <dgm:cxn modelId="{CB6CE0B6-B5B7-411E-9567-8DF0E5AC585E}" type="presParOf" srcId="{7EBEBF24-861D-4C96-80B7-D2F0C9594002}" destId="{000BD27D-A57C-40D4-9296-678F72832D49}" srcOrd="0" destOrd="0" presId="urn:microsoft.com/office/officeart/2011/layout/HexagonRadial"/>
    <dgm:cxn modelId="{EA57C2DE-F9C9-4933-A9EC-F6FD7A136778}" type="presParOf" srcId="{23DDC38C-0907-45DD-A3E2-46BEE1462A22}" destId="{DD700F35-0200-4FC4-A3A7-BE490CDB18C2}" srcOrd="2" destOrd="0" presId="urn:microsoft.com/office/officeart/2011/layout/HexagonRadial"/>
    <dgm:cxn modelId="{9B11E66B-9ADD-41BA-BB5E-F20C0946FBB1}" type="presParOf" srcId="{23DDC38C-0907-45DD-A3E2-46BEE1462A22}" destId="{3D3FCD59-BF5A-49DD-97F9-D40AF1D7D467}" srcOrd="3" destOrd="0" presId="urn:microsoft.com/office/officeart/2011/layout/HexagonRadial"/>
    <dgm:cxn modelId="{64D72C93-75D9-4D54-994E-34E3579C20AC}" type="presParOf" srcId="{3D3FCD59-BF5A-49DD-97F9-D40AF1D7D467}" destId="{1E5678D1-5F17-4A1B-AE1C-17F6545C9BE1}" srcOrd="0" destOrd="0" presId="urn:microsoft.com/office/officeart/2011/layout/HexagonRadial"/>
    <dgm:cxn modelId="{6C2B3F9B-9C92-4F1C-9918-7D7F938FC11D}" type="presParOf" srcId="{23DDC38C-0907-45DD-A3E2-46BEE1462A22}" destId="{4736755D-52AE-436A-928D-4ABBE057C655}" srcOrd="4" destOrd="0" presId="urn:microsoft.com/office/officeart/2011/layout/HexagonRadial"/>
    <dgm:cxn modelId="{3E94FE75-A545-47EE-A897-D3596A67301E}" type="presParOf" srcId="{23DDC38C-0907-45DD-A3E2-46BEE1462A22}" destId="{711865BC-95BB-486A-9EC7-B15067EBB02D}" srcOrd="5" destOrd="0" presId="urn:microsoft.com/office/officeart/2011/layout/HexagonRadial"/>
    <dgm:cxn modelId="{438D1496-9745-4B49-A3BD-0C328B3A16BE}" type="presParOf" srcId="{711865BC-95BB-486A-9EC7-B15067EBB02D}" destId="{0CAC6B64-C398-4DA7-8FA9-AD4CE8E78A45}" srcOrd="0" destOrd="0" presId="urn:microsoft.com/office/officeart/2011/layout/HexagonRadial"/>
    <dgm:cxn modelId="{7F2F0A0E-93D8-42C6-990B-6A930DC520BC}" type="presParOf" srcId="{23DDC38C-0907-45DD-A3E2-46BEE1462A22}" destId="{6584563C-EDD0-47FC-8D84-AB1A0D66E465}" srcOrd="6" destOrd="0" presId="urn:microsoft.com/office/officeart/2011/layout/HexagonRadial"/>
    <dgm:cxn modelId="{1A95D0C1-56B8-486B-934F-DFB3C42018A7}" type="presParOf" srcId="{23DDC38C-0907-45DD-A3E2-46BEE1462A22}" destId="{0F06D0DA-0C20-40F9-83B3-3B7424726E48}" srcOrd="7" destOrd="0" presId="urn:microsoft.com/office/officeart/2011/layout/HexagonRadial"/>
    <dgm:cxn modelId="{F1E503DF-5486-41B8-A43C-5C96738E7A95}" type="presParOf" srcId="{0F06D0DA-0C20-40F9-83B3-3B7424726E48}" destId="{718FDB45-050E-4A9E-8C44-578FF7AB87A1}" srcOrd="0" destOrd="0" presId="urn:microsoft.com/office/officeart/2011/layout/HexagonRadial"/>
    <dgm:cxn modelId="{DF2D8C1B-9D77-4665-93FD-A2F59842199E}" type="presParOf" srcId="{23DDC38C-0907-45DD-A3E2-46BEE1462A22}" destId="{55D1DDC4-8108-4869-95F1-BC96E32D0A6E}" srcOrd="8" destOrd="0" presId="urn:microsoft.com/office/officeart/2011/layout/HexagonRadial"/>
    <dgm:cxn modelId="{66ACEEC4-F133-4F24-A1DA-9394AD71C056}" type="presParOf" srcId="{23DDC38C-0907-45DD-A3E2-46BEE1462A22}" destId="{6FBF0102-8F8A-4055-9912-2025BB35889F}" srcOrd="9" destOrd="0" presId="urn:microsoft.com/office/officeart/2011/layout/HexagonRadial"/>
    <dgm:cxn modelId="{B3EFE710-02D1-4204-B3BA-D88F51EA3A9B}" type="presParOf" srcId="{6FBF0102-8F8A-4055-9912-2025BB35889F}" destId="{B7BAEC3A-3772-4B86-8187-B16AC9140741}" srcOrd="0" destOrd="0" presId="urn:microsoft.com/office/officeart/2011/layout/HexagonRadial"/>
    <dgm:cxn modelId="{7E15D36F-25D7-4EF4-BA91-5B910A20C7D7}" type="presParOf" srcId="{23DDC38C-0907-45DD-A3E2-46BEE1462A22}" destId="{626398DF-E97F-4C4A-85D1-D47A0F0376DD}" srcOrd="10" destOrd="0" presId="urn:microsoft.com/office/officeart/2011/layout/HexagonRadial"/>
    <dgm:cxn modelId="{12C6BC95-FEB6-4C98-BB2F-479D0B6F8332}" type="presParOf" srcId="{23DDC38C-0907-45DD-A3E2-46BEE1462A22}" destId="{DFEBB6AD-72CD-427A-B1FE-686BD883B37F}" srcOrd="11" destOrd="0" presId="urn:microsoft.com/office/officeart/2011/layout/HexagonRadial"/>
    <dgm:cxn modelId="{1DF690C4-DB0D-4765-9AE4-47BA7B0792A0}" type="presParOf" srcId="{DFEBB6AD-72CD-427A-B1FE-686BD883B37F}" destId="{6FF47AAF-1473-49C6-A248-A8B804BD859F}" srcOrd="0" destOrd="0" presId="urn:microsoft.com/office/officeart/2011/layout/HexagonRadial"/>
    <dgm:cxn modelId="{0BDEE75E-8F25-4F81-B3DF-0DC720F05ADA}" type="presParOf" srcId="{23DDC38C-0907-45DD-A3E2-46BEE1462A22}" destId="{615A5975-CF2F-4805-BE64-7083BAE87059}" srcOrd="12" destOrd="0" presId="urn:microsoft.com/office/officeart/2011/layout/HexagonRadial"/>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C13906-BEC6-4426-A0BB-3A2D0567E443}"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s-MX"/>
        </a:p>
      </dgm:t>
    </dgm:pt>
    <dgm:pt modelId="{55E2F92F-F609-483E-A0C4-3E3A0DAE2FC2}">
      <dgm:prSet phldrT="[Texto]" custT="1"/>
      <dgm:spPr>
        <a:solidFill>
          <a:schemeClr val="accent4">
            <a:lumMod val="60000"/>
            <a:lumOff val="40000"/>
          </a:schemeClr>
        </a:solidFill>
      </dgm:spPr>
      <dgm:t>
        <a:bodyPr/>
        <a:lstStyle/>
        <a:p>
          <a:r>
            <a:rPr lang="es-MX" sz="2300" b="1" dirty="0" smtClean="0"/>
            <a:t>24, </a:t>
          </a:r>
          <a:r>
            <a:rPr lang="es-MX" sz="2300" b="1" dirty="0" err="1" smtClean="0"/>
            <a:t>fr</a:t>
          </a:r>
          <a:r>
            <a:rPr lang="es-MX" sz="2300" b="1" dirty="0" smtClean="0"/>
            <a:t> II, 45, 46, 70 </a:t>
          </a:r>
          <a:r>
            <a:rPr lang="es-MX" sz="2300" b="1" dirty="0" err="1" smtClean="0"/>
            <a:t>fr</a:t>
          </a:r>
          <a:r>
            <a:rPr lang="es-MX" sz="2300" b="1" dirty="0" smtClean="0"/>
            <a:t> XIII LGT</a:t>
          </a:r>
        </a:p>
      </dgm:t>
    </dgm:pt>
    <dgm:pt modelId="{C7A7747D-9402-41CD-846A-363FF41D2821}" type="parTrans" cxnId="{0D365756-9604-4688-A89C-1C8EAC10B34D}">
      <dgm:prSet/>
      <dgm:spPr/>
      <dgm:t>
        <a:bodyPr/>
        <a:lstStyle/>
        <a:p>
          <a:endParaRPr lang="es-MX"/>
        </a:p>
      </dgm:t>
    </dgm:pt>
    <dgm:pt modelId="{939B98EB-6B53-4BC3-8252-C496EAEB87F4}" type="sibTrans" cxnId="{0D365756-9604-4688-A89C-1C8EAC10B34D}">
      <dgm:prSet/>
      <dgm:spPr/>
      <dgm:t>
        <a:bodyPr/>
        <a:lstStyle/>
        <a:p>
          <a:endParaRPr lang="es-MX"/>
        </a:p>
      </dgm:t>
    </dgm:pt>
    <dgm:pt modelId="{80D2AAB3-7B6A-4916-B7E8-1E1BB63DA80D}">
      <dgm:prSet phldrT="[Texto]" custT="1"/>
      <dgm:spPr/>
      <dgm:t>
        <a:bodyPr/>
        <a:lstStyle/>
        <a:p>
          <a:r>
            <a:rPr lang="es-MX" sz="1000" b="1" dirty="0" smtClean="0"/>
            <a:t>Preferentemente con experiencia en la materia</a:t>
          </a:r>
          <a:endParaRPr lang="es-MX" sz="1000" b="1" dirty="0"/>
        </a:p>
      </dgm:t>
    </dgm:pt>
    <dgm:pt modelId="{FE9E893D-26F9-4A74-BD4E-7140B5DA3406}" type="parTrans" cxnId="{FA358863-4B0C-4F35-A3FB-83C88E5A4B9C}">
      <dgm:prSet/>
      <dgm:spPr/>
      <dgm:t>
        <a:bodyPr/>
        <a:lstStyle/>
        <a:p>
          <a:endParaRPr lang="es-MX"/>
        </a:p>
      </dgm:t>
    </dgm:pt>
    <dgm:pt modelId="{2D1D151C-899E-4710-BD9E-FAE9ABA2D783}" type="sibTrans" cxnId="{FA358863-4B0C-4F35-A3FB-83C88E5A4B9C}">
      <dgm:prSet/>
      <dgm:spPr/>
      <dgm:t>
        <a:bodyPr/>
        <a:lstStyle/>
        <a:p>
          <a:endParaRPr lang="es-MX"/>
        </a:p>
      </dgm:t>
    </dgm:pt>
    <dgm:pt modelId="{F7C29B39-BA13-44AA-BE51-3989DEF13B84}">
      <dgm:prSet phldrT="[Texto]" custT="1"/>
      <dgm:spPr>
        <a:solidFill>
          <a:schemeClr val="bg1"/>
        </a:solidFill>
        <a:ln>
          <a:solidFill>
            <a:schemeClr val="tx1"/>
          </a:solidFill>
        </a:ln>
      </dgm:spPr>
      <dgm:t>
        <a:bodyPr/>
        <a:lstStyle/>
        <a:p>
          <a:r>
            <a:rPr lang="es-MX" sz="1000" b="1" dirty="0" smtClean="0">
              <a:solidFill>
                <a:schemeClr val="tx1"/>
              </a:solidFill>
            </a:rPr>
            <a:t>Posibilidad de dar respuesta en lengua indígena, braille o formato accesible</a:t>
          </a:r>
        </a:p>
      </dgm:t>
    </dgm:pt>
    <dgm:pt modelId="{0E993524-3B47-4ADF-BD69-84415F5BDA0E}" type="parTrans" cxnId="{90F39B48-9FBF-4955-8FED-1FD70BAEEE13}">
      <dgm:prSet/>
      <dgm:spPr/>
      <dgm:t>
        <a:bodyPr/>
        <a:lstStyle/>
        <a:p>
          <a:endParaRPr lang="es-MX"/>
        </a:p>
      </dgm:t>
    </dgm:pt>
    <dgm:pt modelId="{5B13E8D3-4D3E-4F45-B2C0-F7A6E1CE39DD}" type="sibTrans" cxnId="{90F39B48-9FBF-4955-8FED-1FD70BAEEE13}">
      <dgm:prSet/>
      <dgm:spPr/>
      <dgm:t>
        <a:bodyPr/>
        <a:lstStyle/>
        <a:p>
          <a:endParaRPr lang="es-MX"/>
        </a:p>
      </dgm:t>
    </dgm:pt>
    <dgm:pt modelId="{FCA69A1C-FE26-487D-9EC4-AB9A1A6C9D67}">
      <dgm:prSet phldrT="[Texto]" custT="1"/>
      <dgm:spPr>
        <a:solidFill>
          <a:srgbClr val="FFC000"/>
        </a:solidFill>
        <a:ln>
          <a:solidFill>
            <a:schemeClr val="bg1"/>
          </a:solidFill>
        </a:ln>
      </dgm:spPr>
      <dgm:t>
        <a:bodyPr/>
        <a:lstStyle/>
        <a:p>
          <a:r>
            <a:rPr lang="es-MX" sz="1000" b="1" dirty="0" smtClean="0">
              <a:solidFill>
                <a:schemeClr val="tx1"/>
              </a:solidFill>
            </a:rPr>
            <a:t>Aviso al superior jerárquico (en caso de negativa de alguna área)</a:t>
          </a:r>
          <a:endParaRPr lang="es-MX" sz="1000" b="1" dirty="0">
            <a:solidFill>
              <a:schemeClr val="tx1"/>
            </a:solidFill>
          </a:endParaRPr>
        </a:p>
      </dgm:t>
    </dgm:pt>
    <dgm:pt modelId="{01697C60-B5F2-429F-9CF6-177C5DC6ED02}" type="parTrans" cxnId="{5FAFA2F0-A27C-400A-B374-4B47C47FBA77}">
      <dgm:prSet/>
      <dgm:spPr/>
      <dgm:t>
        <a:bodyPr/>
        <a:lstStyle/>
        <a:p>
          <a:endParaRPr lang="es-MX"/>
        </a:p>
      </dgm:t>
    </dgm:pt>
    <dgm:pt modelId="{9726DB2E-A080-4F42-91CD-490516FB2C27}" type="sibTrans" cxnId="{5FAFA2F0-A27C-400A-B374-4B47C47FBA77}">
      <dgm:prSet/>
      <dgm:spPr/>
      <dgm:t>
        <a:bodyPr/>
        <a:lstStyle/>
        <a:p>
          <a:endParaRPr lang="es-MX"/>
        </a:p>
      </dgm:t>
    </dgm:pt>
    <dgm:pt modelId="{A111506C-1529-4134-B3FA-DEEF2A642DC7}">
      <dgm:prSet phldrT="[Texto]" custT="1"/>
      <dgm:spPr>
        <a:solidFill>
          <a:srgbClr val="00FF00"/>
        </a:solidFill>
      </dgm:spPr>
      <dgm:t>
        <a:bodyPr/>
        <a:lstStyle/>
        <a:p>
          <a:r>
            <a:rPr lang="es-MX" sz="1000" b="1" dirty="0" smtClean="0">
              <a:solidFill>
                <a:schemeClr val="tx1"/>
              </a:solidFill>
            </a:rPr>
            <a:t>Aviso a la autoridad competente en caso de persistir negativa</a:t>
          </a:r>
          <a:endParaRPr lang="es-MX" sz="1000" b="1" dirty="0">
            <a:solidFill>
              <a:schemeClr val="tx1"/>
            </a:solidFill>
          </a:endParaRPr>
        </a:p>
      </dgm:t>
    </dgm:pt>
    <dgm:pt modelId="{23626F37-0167-4182-8B4F-5B39215ED052}" type="parTrans" cxnId="{DBCAE1F5-8956-4696-8C5C-89C9E67CBCC9}">
      <dgm:prSet/>
      <dgm:spPr/>
      <dgm:t>
        <a:bodyPr/>
        <a:lstStyle/>
        <a:p>
          <a:endParaRPr lang="es-MX"/>
        </a:p>
      </dgm:t>
    </dgm:pt>
    <dgm:pt modelId="{83FE6128-B64E-4FCA-876F-EEF97412E036}" type="sibTrans" cxnId="{DBCAE1F5-8956-4696-8C5C-89C9E67CBCC9}">
      <dgm:prSet/>
      <dgm:spPr/>
      <dgm:t>
        <a:bodyPr/>
        <a:lstStyle/>
        <a:p>
          <a:endParaRPr lang="es-MX"/>
        </a:p>
      </dgm:t>
    </dgm:pt>
    <dgm:pt modelId="{65B4C96F-B5F0-4F25-AB2D-B294F5E66988}">
      <dgm:prSet phldrT="[Texto]"/>
      <dgm:spPr>
        <a:solidFill>
          <a:srgbClr val="FFC000"/>
        </a:solidFill>
      </dgm:spPr>
      <dgm:t>
        <a:bodyPr/>
        <a:lstStyle/>
        <a:p>
          <a:r>
            <a:rPr lang="es-MX" b="1" dirty="0" smtClean="0">
              <a:solidFill>
                <a:schemeClr val="tx1"/>
              </a:solidFill>
            </a:rPr>
            <a:t>Titular designado por SO</a:t>
          </a:r>
          <a:endParaRPr lang="es-MX" b="1" dirty="0">
            <a:solidFill>
              <a:schemeClr val="tx1"/>
            </a:solidFill>
          </a:endParaRPr>
        </a:p>
      </dgm:t>
    </dgm:pt>
    <dgm:pt modelId="{0755B4D5-C6C3-4134-BCA9-C33E7711352C}" type="sibTrans" cxnId="{7F1D77FA-24B9-48FF-9D10-62200D914A00}">
      <dgm:prSet/>
      <dgm:spPr/>
      <dgm:t>
        <a:bodyPr/>
        <a:lstStyle/>
        <a:p>
          <a:endParaRPr lang="es-MX"/>
        </a:p>
      </dgm:t>
    </dgm:pt>
    <dgm:pt modelId="{59BD1A39-C665-48CA-84E4-83491559FE74}" type="parTrans" cxnId="{7F1D77FA-24B9-48FF-9D10-62200D914A00}">
      <dgm:prSet/>
      <dgm:spPr/>
      <dgm:t>
        <a:bodyPr/>
        <a:lstStyle/>
        <a:p>
          <a:endParaRPr lang="es-MX"/>
        </a:p>
      </dgm:t>
    </dgm:pt>
    <dgm:pt modelId="{D3451A36-56A0-4102-9573-F5626160AECC}">
      <dgm:prSet phldrT="[Texto]"/>
      <dgm:spPr>
        <a:solidFill>
          <a:schemeClr val="bg1"/>
        </a:solidFill>
        <a:ln>
          <a:solidFill>
            <a:schemeClr val="tx1"/>
          </a:solidFill>
        </a:ln>
      </dgm:spPr>
      <dgm:t>
        <a:bodyPr/>
        <a:lstStyle/>
        <a:p>
          <a:r>
            <a:rPr lang="es-MX" b="1" dirty="0" smtClean="0">
              <a:solidFill>
                <a:schemeClr val="tx1"/>
              </a:solidFill>
            </a:rPr>
            <a:t>Contar con domicilio cierto y dirección electrónica</a:t>
          </a:r>
          <a:endParaRPr lang="es-MX" b="1" dirty="0">
            <a:solidFill>
              <a:schemeClr val="tx1"/>
            </a:solidFill>
          </a:endParaRPr>
        </a:p>
      </dgm:t>
    </dgm:pt>
    <dgm:pt modelId="{44C5A152-A5B7-41DC-8F8A-697E62889BB3}" type="sibTrans" cxnId="{DA75E457-4F17-4298-B75D-1C6A1A798A3C}">
      <dgm:prSet/>
      <dgm:spPr/>
      <dgm:t>
        <a:bodyPr/>
        <a:lstStyle/>
        <a:p>
          <a:endParaRPr lang="es-MX"/>
        </a:p>
      </dgm:t>
    </dgm:pt>
    <dgm:pt modelId="{C8C44517-61AE-4FA6-94C2-4BA2099467DD}" type="parTrans" cxnId="{DA75E457-4F17-4298-B75D-1C6A1A798A3C}">
      <dgm:prSet/>
      <dgm:spPr/>
      <dgm:t>
        <a:bodyPr/>
        <a:lstStyle/>
        <a:p>
          <a:endParaRPr lang="es-MX"/>
        </a:p>
      </dgm:t>
    </dgm:pt>
    <dgm:pt modelId="{23DDC38C-0907-45DD-A3E2-46BEE1462A22}" type="pres">
      <dgm:prSet presAssocID="{FFC13906-BEC6-4426-A0BB-3A2D0567E443}" presName="Name0" presStyleCnt="0">
        <dgm:presLayoutVars>
          <dgm:chMax val="1"/>
          <dgm:chPref val="1"/>
          <dgm:dir/>
          <dgm:animOne val="branch"/>
          <dgm:animLvl val="lvl"/>
        </dgm:presLayoutVars>
      </dgm:prSet>
      <dgm:spPr/>
      <dgm:t>
        <a:bodyPr/>
        <a:lstStyle/>
        <a:p>
          <a:endParaRPr lang="es-MX"/>
        </a:p>
      </dgm:t>
    </dgm:pt>
    <dgm:pt modelId="{17104967-CA49-4ACD-B9FC-3CEC51FBA1FB}" type="pres">
      <dgm:prSet presAssocID="{55E2F92F-F609-483E-A0C4-3E3A0DAE2FC2}" presName="Parent" presStyleLbl="node0" presStyleIdx="0" presStyleCnt="1">
        <dgm:presLayoutVars>
          <dgm:chMax val="6"/>
          <dgm:chPref val="6"/>
        </dgm:presLayoutVars>
      </dgm:prSet>
      <dgm:spPr/>
      <dgm:t>
        <a:bodyPr/>
        <a:lstStyle/>
        <a:p>
          <a:endParaRPr lang="es-MX"/>
        </a:p>
      </dgm:t>
    </dgm:pt>
    <dgm:pt modelId="{7EBEBF24-861D-4C96-80B7-D2F0C9594002}" type="pres">
      <dgm:prSet presAssocID="{65B4C96F-B5F0-4F25-AB2D-B294F5E66988}" presName="Accent1" presStyleCnt="0"/>
      <dgm:spPr/>
    </dgm:pt>
    <dgm:pt modelId="{000BD27D-A57C-40D4-9296-678F72832D49}" type="pres">
      <dgm:prSet presAssocID="{65B4C96F-B5F0-4F25-AB2D-B294F5E66988}" presName="Accent" presStyleLbl="bgShp" presStyleIdx="0" presStyleCnt="6"/>
      <dgm:spPr/>
    </dgm:pt>
    <dgm:pt modelId="{DD700F35-0200-4FC4-A3A7-BE490CDB18C2}" type="pres">
      <dgm:prSet presAssocID="{65B4C96F-B5F0-4F25-AB2D-B294F5E66988}" presName="Child1" presStyleLbl="node1" presStyleIdx="0" presStyleCnt="6">
        <dgm:presLayoutVars>
          <dgm:chMax val="0"/>
          <dgm:chPref val="0"/>
          <dgm:bulletEnabled val="1"/>
        </dgm:presLayoutVars>
      </dgm:prSet>
      <dgm:spPr/>
      <dgm:t>
        <a:bodyPr/>
        <a:lstStyle/>
        <a:p>
          <a:endParaRPr lang="es-MX"/>
        </a:p>
      </dgm:t>
    </dgm:pt>
    <dgm:pt modelId="{3D3FCD59-BF5A-49DD-97F9-D40AF1D7D467}" type="pres">
      <dgm:prSet presAssocID="{80D2AAB3-7B6A-4916-B7E8-1E1BB63DA80D}" presName="Accent2" presStyleCnt="0"/>
      <dgm:spPr/>
    </dgm:pt>
    <dgm:pt modelId="{1E5678D1-5F17-4A1B-AE1C-17F6545C9BE1}" type="pres">
      <dgm:prSet presAssocID="{80D2AAB3-7B6A-4916-B7E8-1E1BB63DA80D}" presName="Accent" presStyleLbl="bgShp" presStyleIdx="1" presStyleCnt="6"/>
      <dgm:spPr/>
    </dgm:pt>
    <dgm:pt modelId="{4736755D-52AE-436A-928D-4ABBE057C655}" type="pres">
      <dgm:prSet presAssocID="{80D2AAB3-7B6A-4916-B7E8-1E1BB63DA80D}" presName="Child2" presStyleLbl="node1" presStyleIdx="1" presStyleCnt="6">
        <dgm:presLayoutVars>
          <dgm:chMax val="0"/>
          <dgm:chPref val="0"/>
          <dgm:bulletEnabled val="1"/>
        </dgm:presLayoutVars>
      </dgm:prSet>
      <dgm:spPr/>
      <dgm:t>
        <a:bodyPr/>
        <a:lstStyle/>
        <a:p>
          <a:endParaRPr lang="es-MX"/>
        </a:p>
      </dgm:t>
    </dgm:pt>
    <dgm:pt modelId="{711865BC-95BB-486A-9EC7-B15067EBB02D}" type="pres">
      <dgm:prSet presAssocID="{F7C29B39-BA13-44AA-BE51-3989DEF13B84}" presName="Accent3" presStyleCnt="0"/>
      <dgm:spPr/>
    </dgm:pt>
    <dgm:pt modelId="{0CAC6B64-C398-4DA7-8FA9-AD4CE8E78A45}" type="pres">
      <dgm:prSet presAssocID="{F7C29B39-BA13-44AA-BE51-3989DEF13B84}" presName="Accent" presStyleLbl="bgShp" presStyleIdx="2" presStyleCnt="6"/>
      <dgm:spPr/>
    </dgm:pt>
    <dgm:pt modelId="{6584563C-EDD0-47FC-8D84-AB1A0D66E465}" type="pres">
      <dgm:prSet presAssocID="{F7C29B39-BA13-44AA-BE51-3989DEF13B84}" presName="Child3" presStyleLbl="node1" presStyleIdx="2" presStyleCnt="6">
        <dgm:presLayoutVars>
          <dgm:chMax val="0"/>
          <dgm:chPref val="0"/>
          <dgm:bulletEnabled val="1"/>
        </dgm:presLayoutVars>
      </dgm:prSet>
      <dgm:spPr/>
      <dgm:t>
        <a:bodyPr/>
        <a:lstStyle/>
        <a:p>
          <a:endParaRPr lang="es-MX"/>
        </a:p>
      </dgm:t>
    </dgm:pt>
    <dgm:pt modelId="{0F06D0DA-0C20-40F9-83B3-3B7424726E48}" type="pres">
      <dgm:prSet presAssocID="{FCA69A1C-FE26-487D-9EC4-AB9A1A6C9D67}" presName="Accent4" presStyleCnt="0"/>
      <dgm:spPr/>
    </dgm:pt>
    <dgm:pt modelId="{718FDB45-050E-4A9E-8C44-578FF7AB87A1}" type="pres">
      <dgm:prSet presAssocID="{FCA69A1C-FE26-487D-9EC4-AB9A1A6C9D67}" presName="Accent" presStyleLbl="bgShp" presStyleIdx="3" presStyleCnt="6"/>
      <dgm:spPr/>
    </dgm:pt>
    <dgm:pt modelId="{55D1DDC4-8108-4869-95F1-BC96E32D0A6E}" type="pres">
      <dgm:prSet presAssocID="{FCA69A1C-FE26-487D-9EC4-AB9A1A6C9D67}" presName="Child4" presStyleLbl="node1" presStyleIdx="3" presStyleCnt="6">
        <dgm:presLayoutVars>
          <dgm:chMax val="0"/>
          <dgm:chPref val="0"/>
          <dgm:bulletEnabled val="1"/>
        </dgm:presLayoutVars>
      </dgm:prSet>
      <dgm:spPr/>
      <dgm:t>
        <a:bodyPr/>
        <a:lstStyle/>
        <a:p>
          <a:endParaRPr lang="es-MX"/>
        </a:p>
      </dgm:t>
    </dgm:pt>
    <dgm:pt modelId="{6FBF0102-8F8A-4055-9912-2025BB35889F}" type="pres">
      <dgm:prSet presAssocID="{A111506C-1529-4134-B3FA-DEEF2A642DC7}" presName="Accent5" presStyleCnt="0"/>
      <dgm:spPr/>
    </dgm:pt>
    <dgm:pt modelId="{B7BAEC3A-3772-4B86-8187-B16AC9140741}" type="pres">
      <dgm:prSet presAssocID="{A111506C-1529-4134-B3FA-DEEF2A642DC7}" presName="Accent" presStyleLbl="bgShp" presStyleIdx="4" presStyleCnt="6"/>
      <dgm:spPr/>
    </dgm:pt>
    <dgm:pt modelId="{626398DF-E97F-4C4A-85D1-D47A0F0376DD}" type="pres">
      <dgm:prSet presAssocID="{A111506C-1529-4134-B3FA-DEEF2A642DC7}" presName="Child5" presStyleLbl="node1" presStyleIdx="4" presStyleCnt="6" custLinFactNeighborX="0">
        <dgm:presLayoutVars>
          <dgm:chMax val="0"/>
          <dgm:chPref val="0"/>
          <dgm:bulletEnabled val="1"/>
        </dgm:presLayoutVars>
      </dgm:prSet>
      <dgm:spPr/>
      <dgm:t>
        <a:bodyPr/>
        <a:lstStyle/>
        <a:p>
          <a:endParaRPr lang="es-MX"/>
        </a:p>
      </dgm:t>
    </dgm:pt>
    <dgm:pt modelId="{DFEBB6AD-72CD-427A-B1FE-686BD883B37F}" type="pres">
      <dgm:prSet presAssocID="{D3451A36-56A0-4102-9573-F5626160AECC}" presName="Accent6" presStyleCnt="0"/>
      <dgm:spPr/>
    </dgm:pt>
    <dgm:pt modelId="{6FF47AAF-1473-49C6-A248-A8B804BD859F}" type="pres">
      <dgm:prSet presAssocID="{D3451A36-56A0-4102-9573-F5626160AECC}" presName="Accent" presStyleLbl="bgShp" presStyleIdx="5" presStyleCnt="6"/>
      <dgm:spPr/>
    </dgm:pt>
    <dgm:pt modelId="{615A5975-CF2F-4805-BE64-7083BAE87059}" type="pres">
      <dgm:prSet presAssocID="{D3451A36-56A0-4102-9573-F5626160AECC}" presName="Child6" presStyleLbl="node1" presStyleIdx="5" presStyleCnt="6">
        <dgm:presLayoutVars>
          <dgm:chMax val="0"/>
          <dgm:chPref val="0"/>
          <dgm:bulletEnabled val="1"/>
        </dgm:presLayoutVars>
      </dgm:prSet>
      <dgm:spPr/>
      <dgm:t>
        <a:bodyPr/>
        <a:lstStyle/>
        <a:p>
          <a:endParaRPr lang="es-MX"/>
        </a:p>
      </dgm:t>
    </dgm:pt>
  </dgm:ptLst>
  <dgm:cxnLst>
    <dgm:cxn modelId="{DBCAE1F5-8956-4696-8C5C-89C9E67CBCC9}" srcId="{55E2F92F-F609-483E-A0C4-3E3A0DAE2FC2}" destId="{A111506C-1529-4134-B3FA-DEEF2A642DC7}" srcOrd="4" destOrd="0" parTransId="{23626F37-0167-4182-8B4F-5B39215ED052}" sibTransId="{83FE6128-B64E-4FCA-876F-EEF97412E036}"/>
    <dgm:cxn modelId="{0D365756-9604-4688-A89C-1C8EAC10B34D}" srcId="{FFC13906-BEC6-4426-A0BB-3A2D0567E443}" destId="{55E2F92F-F609-483E-A0C4-3E3A0DAE2FC2}" srcOrd="0" destOrd="0" parTransId="{C7A7747D-9402-41CD-846A-363FF41D2821}" sibTransId="{939B98EB-6B53-4BC3-8252-C496EAEB87F4}"/>
    <dgm:cxn modelId="{9E9273DB-0BAF-4E61-A396-868CFEBA9517}" type="presOf" srcId="{65B4C96F-B5F0-4F25-AB2D-B294F5E66988}" destId="{DD700F35-0200-4FC4-A3A7-BE490CDB18C2}" srcOrd="0" destOrd="0" presId="urn:microsoft.com/office/officeart/2011/layout/HexagonRadial"/>
    <dgm:cxn modelId="{844F1574-20C7-4606-B9B5-E8B274589E5C}" type="presOf" srcId="{D3451A36-56A0-4102-9573-F5626160AECC}" destId="{615A5975-CF2F-4805-BE64-7083BAE87059}" srcOrd="0" destOrd="0" presId="urn:microsoft.com/office/officeart/2011/layout/HexagonRadial"/>
    <dgm:cxn modelId="{74AE69F2-BE8F-4DD6-BE37-D22E336AC79C}" type="presOf" srcId="{F7C29B39-BA13-44AA-BE51-3989DEF13B84}" destId="{6584563C-EDD0-47FC-8D84-AB1A0D66E465}" srcOrd="0" destOrd="0" presId="urn:microsoft.com/office/officeart/2011/layout/HexagonRadial"/>
    <dgm:cxn modelId="{DA75E457-4F17-4298-B75D-1C6A1A798A3C}" srcId="{55E2F92F-F609-483E-A0C4-3E3A0DAE2FC2}" destId="{D3451A36-56A0-4102-9573-F5626160AECC}" srcOrd="5" destOrd="0" parTransId="{C8C44517-61AE-4FA6-94C2-4BA2099467DD}" sibTransId="{44C5A152-A5B7-41DC-8F8A-697E62889BB3}"/>
    <dgm:cxn modelId="{5FAFA2F0-A27C-400A-B374-4B47C47FBA77}" srcId="{55E2F92F-F609-483E-A0C4-3E3A0DAE2FC2}" destId="{FCA69A1C-FE26-487D-9EC4-AB9A1A6C9D67}" srcOrd="3" destOrd="0" parTransId="{01697C60-B5F2-429F-9CF6-177C5DC6ED02}" sibTransId="{9726DB2E-A080-4F42-91CD-490516FB2C27}"/>
    <dgm:cxn modelId="{DD640483-54F7-470F-96A6-E7B259C5472A}" type="presOf" srcId="{FCA69A1C-FE26-487D-9EC4-AB9A1A6C9D67}" destId="{55D1DDC4-8108-4869-95F1-BC96E32D0A6E}" srcOrd="0" destOrd="0" presId="urn:microsoft.com/office/officeart/2011/layout/HexagonRadial"/>
    <dgm:cxn modelId="{FA358863-4B0C-4F35-A3FB-83C88E5A4B9C}" srcId="{55E2F92F-F609-483E-A0C4-3E3A0DAE2FC2}" destId="{80D2AAB3-7B6A-4916-B7E8-1E1BB63DA80D}" srcOrd="1" destOrd="0" parTransId="{FE9E893D-26F9-4A74-BD4E-7140B5DA3406}" sibTransId="{2D1D151C-899E-4710-BD9E-FAE9ABA2D783}"/>
    <dgm:cxn modelId="{7F1D77FA-24B9-48FF-9D10-62200D914A00}" srcId="{55E2F92F-F609-483E-A0C4-3E3A0DAE2FC2}" destId="{65B4C96F-B5F0-4F25-AB2D-B294F5E66988}" srcOrd="0" destOrd="0" parTransId="{59BD1A39-C665-48CA-84E4-83491559FE74}" sibTransId="{0755B4D5-C6C3-4134-BCA9-C33E7711352C}"/>
    <dgm:cxn modelId="{B1EE0476-2016-4190-9BC7-E8E286404CF6}" type="presOf" srcId="{A111506C-1529-4134-B3FA-DEEF2A642DC7}" destId="{626398DF-E97F-4C4A-85D1-D47A0F0376DD}" srcOrd="0" destOrd="0" presId="urn:microsoft.com/office/officeart/2011/layout/HexagonRadial"/>
    <dgm:cxn modelId="{90F39B48-9FBF-4955-8FED-1FD70BAEEE13}" srcId="{55E2F92F-F609-483E-A0C4-3E3A0DAE2FC2}" destId="{F7C29B39-BA13-44AA-BE51-3989DEF13B84}" srcOrd="2" destOrd="0" parTransId="{0E993524-3B47-4ADF-BD69-84415F5BDA0E}" sibTransId="{5B13E8D3-4D3E-4F45-B2C0-F7A6E1CE39DD}"/>
    <dgm:cxn modelId="{F6011979-5AC9-40E0-9D35-FB509214B24B}" type="presOf" srcId="{FFC13906-BEC6-4426-A0BB-3A2D0567E443}" destId="{23DDC38C-0907-45DD-A3E2-46BEE1462A22}" srcOrd="0" destOrd="0" presId="urn:microsoft.com/office/officeart/2011/layout/HexagonRadial"/>
    <dgm:cxn modelId="{3AEE51A3-2A8A-4B9E-BA0D-64A44667E410}" type="presOf" srcId="{80D2AAB3-7B6A-4916-B7E8-1E1BB63DA80D}" destId="{4736755D-52AE-436A-928D-4ABBE057C655}" srcOrd="0" destOrd="0" presId="urn:microsoft.com/office/officeart/2011/layout/HexagonRadial"/>
    <dgm:cxn modelId="{F88191FA-58FD-4B1B-9746-D22658733383}" type="presOf" srcId="{55E2F92F-F609-483E-A0C4-3E3A0DAE2FC2}" destId="{17104967-CA49-4ACD-B9FC-3CEC51FBA1FB}" srcOrd="0" destOrd="0" presId="urn:microsoft.com/office/officeart/2011/layout/HexagonRadial"/>
    <dgm:cxn modelId="{179DAB92-CAB1-4EC9-A01B-3E047075D234}" type="presParOf" srcId="{23DDC38C-0907-45DD-A3E2-46BEE1462A22}" destId="{17104967-CA49-4ACD-B9FC-3CEC51FBA1FB}" srcOrd="0" destOrd="0" presId="urn:microsoft.com/office/officeart/2011/layout/HexagonRadial"/>
    <dgm:cxn modelId="{CA657626-C710-438A-AC3F-75E1CBF79F73}" type="presParOf" srcId="{23DDC38C-0907-45DD-A3E2-46BEE1462A22}" destId="{7EBEBF24-861D-4C96-80B7-D2F0C9594002}" srcOrd="1" destOrd="0" presId="urn:microsoft.com/office/officeart/2011/layout/HexagonRadial"/>
    <dgm:cxn modelId="{FB9B91D4-5974-4E37-9856-7473C39164A1}" type="presParOf" srcId="{7EBEBF24-861D-4C96-80B7-D2F0C9594002}" destId="{000BD27D-A57C-40D4-9296-678F72832D49}" srcOrd="0" destOrd="0" presId="urn:microsoft.com/office/officeart/2011/layout/HexagonRadial"/>
    <dgm:cxn modelId="{233E743D-75E9-4B24-BA71-E28D73905029}" type="presParOf" srcId="{23DDC38C-0907-45DD-A3E2-46BEE1462A22}" destId="{DD700F35-0200-4FC4-A3A7-BE490CDB18C2}" srcOrd="2" destOrd="0" presId="urn:microsoft.com/office/officeart/2011/layout/HexagonRadial"/>
    <dgm:cxn modelId="{D5D28659-4618-402D-A6BD-76A120836858}" type="presParOf" srcId="{23DDC38C-0907-45DD-A3E2-46BEE1462A22}" destId="{3D3FCD59-BF5A-49DD-97F9-D40AF1D7D467}" srcOrd="3" destOrd="0" presId="urn:microsoft.com/office/officeart/2011/layout/HexagonRadial"/>
    <dgm:cxn modelId="{DE0B9BE6-C776-43DA-A93D-B333869B889D}" type="presParOf" srcId="{3D3FCD59-BF5A-49DD-97F9-D40AF1D7D467}" destId="{1E5678D1-5F17-4A1B-AE1C-17F6545C9BE1}" srcOrd="0" destOrd="0" presId="urn:microsoft.com/office/officeart/2011/layout/HexagonRadial"/>
    <dgm:cxn modelId="{7838CE2C-7C8E-4A52-98A6-2E1003E1F425}" type="presParOf" srcId="{23DDC38C-0907-45DD-A3E2-46BEE1462A22}" destId="{4736755D-52AE-436A-928D-4ABBE057C655}" srcOrd="4" destOrd="0" presId="urn:microsoft.com/office/officeart/2011/layout/HexagonRadial"/>
    <dgm:cxn modelId="{4D30E19C-6F40-4443-B585-998357399177}" type="presParOf" srcId="{23DDC38C-0907-45DD-A3E2-46BEE1462A22}" destId="{711865BC-95BB-486A-9EC7-B15067EBB02D}" srcOrd="5" destOrd="0" presId="urn:microsoft.com/office/officeart/2011/layout/HexagonRadial"/>
    <dgm:cxn modelId="{6DC6FCD3-3888-4283-B55D-95ECF77AF20A}" type="presParOf" srcId="{711865BC-95BB-486A-9EC7-B15067EBB02D}" destId="{0CAC6B64-C398-4DA7-8FA9-AD4CE8E78A45}" srcOrd="0" destOrd="0" presId="urn:microsoft.com/office/officeart/2011/layout/HexagonRadial"/>
    <dgm:cxn modelId="{4AF9CA0E-1402-434D-ABA9-977B7DEAEC4E}" type="presParOf" srcId="{23DDC38C-0907-45DD-A3E2-46BEE1462A22}" destId="{6584563C-EDD0-47FC-8D84-AB1A0D66E465}" srcOrd="6" destOrd="0" presId="urn:microsoft.com/office/officeart/2011/layout/HexagonRadial"/>
    <dgm:cxn modelId="{322319ED-3288-4615-A8C2-83860E463FF8}" type="presParOf" srcId="{23DDC38C-0907-45DD-A3E2-46BEE1462A22}" destId="{0F06D0DA-0C20-40F9-83B3-3B7424726E48}" srcOrd="7" destOrd="0" presId="urn:microsoft.com/office/officeart/2011/layout/HexagonRadial"/>
    <dgm:cxn modelId="{1C02EDF3-7B3C-4466-9C7C-FA20A7AC2607}" type="presParOf" srcId="{0F06D0DA-0C20-40F9-83B3-3B7424726E48}" destId="{718FDB45-050E-4A9E-8C44-578FF7AB87A1}" srcOrd="0" destOrd="0" presId="urn:microsoft.com/office/officeart/2011/layout/HexagonRadial"/>
    <dgm:cxn modelId="{47269A8C-AC94-49C5-9D95-D664E10DA858}" type="presParOf" srcId="{23DDC38C-0907-45DD-A3E2-46BEE1462A22}" destId="{55D1DDC4-8108-4869-95F1-BC96E32D0A6E}" srcOrd="8" destOrd="0" presId="urn:microsoft.com/office/officeart/2011/layout/HexagonRadial"/>
    <dgm:cxn modelId="{911C2A5A-C9D8-4BD4-A5D8-C911736E12F6}" type="presParOf" srcId="{23DDC38C-0907-45DD-A3E2-46BEE1462A22}" destId="{6FBF0102-8F8A-4055-9912-2025BB35889F}" srcOrd="9" destOrd="0" presId="urn:microsoft.com/office/officeart/2011/layout/HexagonRadial"/>
    <dgm:cxn modelId="{C013BF88-3B41-489E-B6B4-3AAC8FE54F72}" type="presParOf" srcId="{6FBF0102-8F8A-4055-9912-2025BB35889F}" destId="{B7BAEC3A-3772-4B86-8187-B16AC9140741}" srcOrd="0" destOrd="0" presId="urn:microsoft.com/office/officeart/2011/layout/HexagonRadial"/>
    <dgm:cxn modelId="{6B983A90-63E6-4F10-8A8F-C4753DF2FFDB}" type="presParOf" srcId="{23DDC38C-0907-45DD-A3E2-46BEE1462A22}" destId="{626398DF-E97F-4C4A-85D1-D47A0F0376DD}" srcOrd="10" destOrd="0" presId="urn:microsoft.com/office/officeart/2011/layout/HexagonRadial"/>
    <dgm:cxn modelId="{22F63A14-BEA5-489C-A52E-07E0572A4517}" type="presParOf" srcId="{23DDC38C-0907-45DD-A3E2-46BEE1462A22}" destId="{DFEBB6AD-72CD-427A-B1FE-686BD883B37F}" srcOrd="11" destOrd="0" presId="urn:microsoft.com/office/officeart/2011/layout/HexagonRadial"/>
    <dgm:cxn modelId="{1197404A-6163-4101-ADB9-A2C03E5E47E5}" type="presParOf" srcId="{DFEBB6AD-72CD-427A-B1FE-686BD883B37F}" destId="{6FF47AAF-1473-49C6-A248-A8B804BD859F}" srcOrd="0" destOrd="0" presId="urn:microsoft.com/office/officeart/2011/layout/HexagonRadial"/>
    <dgm:cxn modelId="{D895A0A4-45EC-49D4-8094-DD630ACB43FE}" type="presParOf" srcId="{23DDC38C-0907-45DD-A3E2-46BEE1462A22}" destId="{615A5975-CF2F-4805-BE64-7083BAE87059}" srcOrd="12" destOrd="0" presId="urn:microsoft.com/office/officeart/2011/layout/HexagonRadial"/>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D83A6B-8814-4A72-9F60-3D7194C78AF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C71E443D-40D1-4657-A05E-2C020A4887EC}">
      <dgm:prSet phldrT="[Texto]" custT="1"/>
      <dgm:spPr>
        <a:solidFill>
          <a:schemeClr val="bg1">
            <a:lumMod val="75000"/>
          </a:schemeClr>
        </a:solidFill>
      </dgm:spPr>
      <dgm:t>
        <a:bodyPr/>
        <a:lstStyle/>
        <a:p>
          <a:endParaRPr lang="es-MX" sz="800" b="1" dirty="0" smtClean="0">
            <a:solidFill>
              <a:schemeClr val="tx1"/>
            </a:solidFill>
          </a:endParaRPr>
        </a:p>
        <a:p>
          <a:r>
            <a:rPr lang="es-MX" sz="1200" b="1" dirty="0" smtClean="0">
              <a:solidFill>
                <a:schemeClr val="tx1"/>
              </a:solidFill>
            </a:rPr>
            <a:t>Presentación </a:t>
          </a:r>
        </a:p>
        <a:p>
          <a:endParaRPr lang="es-MX" sz="300" b="1" dirty="0" smtClean="0">
            <a:solidFill>
              <a:schemeClr val="tx1"/>
            </a:solidFill>
          </a:endParaRPr>
        </a:p>
        <a:p>
          <a:r>
            <a:rPr lang="es-MX" sz="1400" b="1" dirty="0" smtClean="0">
              <a:solidFill>
                <a:schemeClr val="tx1"/>
              </a:solidFill>
            </a:rPr>
            <a:t>UT u OG</a:t>
          </a:r>
          <a:endParaRPr lang="es-MX" sz="1400" b="1" dirty="0">
            <a:solidFill>
              <a:schemeClr val="tx1"/>
            </a:solidFill>
          </a:endParaRPr>
        </a:p>
      </dgm:t>
    </dgm:pt>
    <dgm:pt modelId="{37348DBB-8B68-46A7-8E72-CA006E4BEBA5}" type="parTrans" cxnId="{06DCA713-81BE-4B7C-8327-486115B2302F}">
      <dgm:prSet/>
      <dgm:spPr/>
      <dgm:t>
        <a:bodyPr/>
        <a:lstStyle/>
        <a:p>
          <a:endParaRPr lang="es-MX"/>
        </a:p>
      </dgm:t>
    </dgm:pt>
    <dgm:pt modelId="{A9BD946E-9B10-41AB-B7C9-3788FB8CD041}" type="sibTrans" cxnId="{06DCA713-81BE-4B7C-8327-486115B2302F}">
      <dgm:prSet/>
      <dgm:spPr>
        <a:solidFill>
          <a:schemeClr val="tx2">
            <a:lumMod val="60000"/>
            <a:lumOff val="40000"/>
          </a:schemeClr>
        </a:solidFill>
      </dgm:spPr>
      <dgm:t>
        <a:bodyPr/>
        <a:lstStyle/>
        <a:p>
          <a:endParaRPr lang="es-MX"/>
        </a:p>
      </dgm:t>
    </dgm:pt>
    <dgm:pt modelId="{B627AFB9-3DD4-456B-AD5D-A7831D35EB8B}">
      <dgm:prSet phldrT="[Texto]"/>
      <dgm:spPr>
        <a:solidFill>
          <a:schemeClr val="bg1">
            <a:lumMod val="75000"/>
          </a:schemeClr>
        </a:solidFill>
      </dgm:spPr>
      <dgm:t>
        <a:bodyPr/>
        <a:lstStyle/>
        <a:p>
          <a:r>
            <a:rPr lang="es-MX" b="1" dirty="0" smtClean="0">
              <a:solidFill>
                <a:schemeClr val="tx1"/>
              </a:solidFill>
            </a:rPr>
            <a:t>Audiencia</a:t>
          </a:r>
        </a:p>
        <a:p>
          <a:r>
            <a:rPr lang="es-MX" b="1" dirty="0" smtClean="0">
              <a:solidFill>
                <a:schemeClr val="tx1"/>
              </a:solidFill>
            </a:rPr>
            <a:t>(en su caso)</a:t>
          </a:r>
          <a:endParaRPr lang="es-MX" b="1" dirty="0">
            <a:solidFill>
              <a:schemeClr val="tx1"/>
            </a:solidFill>
          </a:endParaRPr>
        </a:p>
      </dgm:t>
    </dgm:pt>
    <dgm:pt modelId="{F1F56DD1-173C-40A6-9683-A4EC313F2386}" type="parTrans" cxnId="{2ADDB89E-C717-4983-B71E-60F97AE5BAF9}">
      <dgm:prSet/>
      <dgm:spPr/>
      <dgm:t>
        <a:bodyPr/>
        <a:lstStyle/>
        <a:p>
          <a:endParaRPr lang="es-MX"/>
        </a:p>
      </dgm:t>
    </dgm:pt>
    <dgm:pt modelId="{BE001AEC-0452-431F-980C-A563067A8AE9}" type="sibTrans" cxnId="{2ADDB89E-C717-4983-B71E-60F97AE5BAF9}">
      <dgm:prSet/>
      <dgm:spPr>
        <a:solidFill>
          <a:schemeClr val="tx2">
            <a:lumMod val="60000"/>
            <a:lumOff val="40000"/>
          </a:schemeClr>
        </a:solidFill>
      </dgm:spPr>
      <dgm:t>
        <a:bodyPr/>
        <a:lstStyle/>
        <a:p>
          <a:endParaRPr lang="es-MX"/>
        </a:p>
      </dgm:t>
    </dgm:pt>
    <dgm:pt modelId="{8F580555-BF3D-4BF3-BB8D-9DD63180FEE8}">
      <dgm:prSet phldrT="[Texto]" custT="1"/>
      <dgm:spPr>
        <a:solidFill>
          <a:schemeClr val="accent5">
            <a:lumMod val="60000"/>
            <a:lumOff val="40000"/>
          </a:schemeClr>
        </a:solidFill>
      </dgm:spPr>
      <dgm:t>
        <a:bodyPr/>
        <a:lstStyle/>
        <a:p>
          <a:r>
            <a:rPr lang="es-MX" sz="1600" b="1" dirty="0" smtClean="0"/>
            <a:t>Cierre de Instrucción</a:t>
          </a:r>
          <a:endParaRPr lang="es-MX" sz="1600" b="1" dirty="0"/>
        </a:p>
      </dgm:t>
    </dgm:pt>
    <dgm:pt modelId="{BC667E01-B56C-4FCD-9DBE-AF27FB616D4F}" type="parTrans" cxnId="{BB31D2E3-137E-4EE7-9F57-58387FFB349C}">
      <dgm:prSet/>
      <dgm:spPr/>
      <dgm:t>
        <a:bodyPr/>
        <a:lstStyle/>
        <a:p>
          <a:endParaRPr lang="es-MX"/>
        </a:p>
      </dgm:t>
    </dgm:pt>
    <dgm:pt modelId="{3BBD16F9-1E92-487F-8F72-BD42AC0F33EB}" type="sibTrans" cxnId="{BB31D2E3-137E-4EE7-9F57-58387FFB349C}">
      <dgm:prSet/>
      <dgm:spPr>
        <a:solidFill>
          <a:schemeClr val="tx2">
            <a:lumMod val="60000"/>
            <a:lumOff val="40000"/>
          </a:schemeClr>
        </a:solidFill>
      </dgm:spPr>
      <dgm:t>
        <a:bodyPr/>
        <a:lstStyle/>
        <a:p>
          <a:endParaRPr lang="es-MX"/>
        </a:p>
      </dgm:t>
    </dgm:pt>
    <dgm:pt modelId="{06E760D3-8BB0-4B48-A512-D95D8B07DE31}">
      <dgm:prSet phldrT="[Texto]" custT="1"/>
      <dgm:spPr>
        <a:solidFill>
          <a:srgbClr val="00FF00"/>
        </a:solidFill>
      </dgm:spPr>
      <dgm:t>
        <a:bodyPr/>
        <a:lstStyle/>
        <a:p>
          <a:r>
            <a:rPr lang="es-MX" sz="1600" b="1" dirty="0" smtClean="0">
              <a:solidFill>
                <a:schemeClr val="tx1"/>
              </a:solidFill>
            </a:rPr>
            <a:t>Pasa a</a:t>
          </a:r>
        </a:p>
        <a:p>
          <a:r>
            <a:rPr lang="es-MX" sz="1600" b="1" dirty="0" smtClean="0">
              <a:solidFill>
                <a:schemeClr val="tx1"/>
              </a:solidFill>
            </a:rPr>
            <a:t> Resolución</a:t>
          </a:r>
          <a:endParaRPr lang="es-MX" sz="1600" b="1" dirty="0">
            <a:solidFill>
              <a:schemeClr val="tx1"/>
            </a:solidFill>
          </a:endParaRPr>
        </a:p>
      </dgm:t>
    </dgm:pt>
    <dgm:pt modelId="{F80D4003-073E-4D75-8F4F-6AFC2B440ABE}" type="parTrans" cxnId="{BF5E8BD8-20D8-4A1C-9629-9387EC0FC2A8}">
      <dgm:prSet/>
      <dgm:spPr/>
      <dgm:t>
        <a:bodyPr/>
        <a:lstStyle/>
        <a:p>
          <a:endParaRPr lang="es-MX"/>
        </a:p>
      </dgm:t>
    </dgm:pt>
    <dgm:pt modelId="{0E19EDBB-7F65-45B7-B1B7-CA995A360C6E}" type="sibTrans" cxnId="{BF5E8BD8-20D8-4A1C-9629-9387EC0FC2A8}">
      <dgm:prSet/>
      <dgm:spPr>
        <a:solidFill>
          <a:schemeClr val="tx2">
            <a:lumMod val="60000"/>
            <a:lumOff val="40000"/>
          </a:schemeClr>
        </a:solidFill>
      </dgm:spPr>
      <dgm:t>
        <a:bodyPr/>
        <a:lstStyle/>
        <a:p>
          <a:endParaRPr lang="es-MX"/>
        </a:p>
      </dgm:t>
    </dgm:pt>
    <dgm:pt modelId="{17DE6D0D-91B9-4720-8ABD-F6E5F7C2D2EC}">
      <dgm:prSet phldrT="[Texto]" custT="1"/>
      <dgm:spPr>
        <a:solidFill>
          <a:srgbClr val="FF33CC"/>
        </a:solidFill>
      </dgm:spPr>
      <dgm:t>
        <a:bodyPr/>
        <a:lstStyle/>
        <a:p>
          <a:r>
            <a:rPr lang="es-MX" sz="1600" b="1" dirty="0" smtClean="0"/>
            <a:t>Desecha,</a:t>
          </a:r>
        </a:p>
        <a:p>
          <a:r>
            <a:rPr lang="es-MX" sz="1600" b="1" dirty="0" smtClean="0"/>
            <a:t>Confirma,</a:t>
          </a:r>
        </a:p>
        <a:p>
          <a:r>
            <a:rPr lang="es-MX" sz="1600" b="1" dirty="0" smtClean="0"/>
            <a:t>Revoca  o</a:t>
          </a:r>
        </a:p>
        <a:p>
          <a:r>
            <a:rPr lang="es-MX" sz="1600" b="1" dirty="0" smtClean="0"/>
            <a:t>Modifica</a:t>
          </a:r>
        </a:p>
      </dgm:t>
    </dgm:pt>
    <dgm:pt modelId="{0DD97903-F416-4B1A-ADD6-22D68B6ABD03}" type="parTrans" cxnId="{13CD7316-916A-4771-86AB-7F61061D9A11}">
      <dgm:prSet/>
      <dgm:spPr/>
      <dgm:t>
        <a:bodyPr/>
        <a:lstStyle/>
        <a:p>
          <a:endParaRPr lang="es-MX"/>
        </a:p>
      </dgm:t>
    </dgm:pt>
    <dgm:pt modelId="{8809C3FE-09C3-420E-BC87-8E43856212DE}" type="sibTrans" cxnId="{13CD7316-916A-4771-86AB-7F61061D9A11}">
      <dgm:prSet/>
      <dgm:spPr>
        <a:solidFill>
          <a:schemeClr val="bg1"/>
        </a:solidFill>
      </dgm:spPr>
      <dgm:t>
        <a:bodyPr/>
        <a:lstStyle/>
        <a:p>
          <a:endParaRPr lang="es-MX"/>
        </a:p>
      </dgm:t>
    </dgm:pt>
    <dgm:pt modelId="{5B28E4C0-3B6E-411E-9065-EA76B8B8AEEB}">
      <dgm:prSet phldrT="[Texto]" custT="1"/>
      <dgm:spPr>
        <a:solidFill>
          <a:schemeClr val="accent5">
            <a:lumMod val="60000"/>
            <a:lumOff val="40000"/>
          </a:schemeClr>
        </a:solidFill>
      </dgm:spPr>
      <dgm:t>
        <a:bodyPr/>
        <a:lstStyle/>
        <a:p>
          <a:r>
            <a:rPr lang="es-MX" sz="1600" b="1" dirty="0" smtClean="0"/>
            <a:t>Admite, previene o desecha</a:t>
          </a:r>
          <a:endParaRPr lang="es-MX" sz="1600" b="1" dirty="0"/>
        </a:p>
      </dgm:t>
    </dgm:pt>
    <dgm:pt modelId="{22940F79-2E0E-4B04-B36B-18D28C1A6C1C}" type="parTrans" cxnId="{980E17DF-138C-4A63-A421-B9504BF87BAF}">
      <dgm:prSet/>
      <dgm:spPr/>
      <dgm:t>
        <a:bodyPr/>
        <a:lstStyle/>
        <a:p>
          <a:endParaRPr lang="es-MX"/>
        </a:p>
      </dgm:t>
    </dgm:pt>
    <dgm:pt modelId="{0C84ACA8-4E31-4DF2-9AFB-BB241CEE1428}" type="sibTrans" cxnId="{980E17DF-138C-4A63-A421-B9504BF87BAF}">
      <dgm:prSet/>
      <dgm:spPr>
        <a:solidFill>
          <a:schemeClr val="tx2">
            <a:lumMod val="60000"/>
            <a:lumOff val="40000"/>
          </a:schemeClr>
        </a:solidFill>
      </dgm:spPr>
      <dgm:t>
        <a:bodyPr/>
        <a:lstStyle/>
        <a:p>
          <a:endParaRPr lang="es-MX"/>
        </a:p>
      </dgm:t>
    </dgm:pt>
    <dgm:pt modelId="{7E8234AD-AAB1-4F17-80F5-EDD805E3C38F}">
      <dgm:prSet phldrT="[Texto]" custT="1"/>
      <dgm:spPr>
        <a:solidFill>
          <a:srgbClr val="00FF00"/>
        </a:solidFill>
      </dgm:spPr>
      <dgm:t>
        <a:bodyPr/>
        <a:lstStyle/>
        <a:p>
          <a:r>
            <a:rPr lang="es-MX" sz="1400" b="1" dirty="0" smtClean="0">
              <a:solidFill>
                <a:schemeClr val="tx1"/>
              </a:solidFill>
            </a:rPr>
            <a:t>Pone a disposición de partes</a:t>
          </a:r>
          <a:endParaRPr lang="es-MX" sz="1400" b="1" dirty="0">
            <a:solidFill>
              <a:schemeClr val="tx1"/>
            </a:solidFill>
          </a:endParaRPr>
        </a:p>
      </dgm:t>
    </dgm:pt>
    <dgm:pt modelId="{F83551FD-B0C3-4694-A49C-42A5C7C8A78F}" type="parTrans" cxnId="{F9681F47-5B22-402A-AA11-FA6C2A14E87E}">
      <dgm:prSet/>
      <dgm:spPr/>
      <dgm:t>
        <a:bodyPr/>
        <a:lstStyle/>
        <a:p>
          <a:endParaRPr lang="es-MX"/>
        </a:p>
      </dgm:t>
    </dgm:pt>
    <dgm:pt modelId="{FB64EF87-86C9-4C4D-BD74-686BD5EA2377}" type="sibTrans" cxnId="{F9681F47-5B22-402A-AA11-FA6C2A14E87E}">
      <dgm:prSet/>
      <dgm:spPr>
        <a:solidFill>
          <a:schemeClr val="tx2">
            <a:lumMod val="60000"/>
            <a:lumOff val="40000"/>
          </a:schemeClr>
        </a:solidFill>
      </dgm:spPr>
      <dgm:t>
        <a:bodyPr/>
        <a:lstStyle/>
        <a:p>
          <a:endParaRPr lang="es-MX"/>
        </a:p>
      </dgm:t>
    </dgm:pt>
    <dgm:pt modelId="{36C7C35E-0C97-41EB-9F7B-31898D29C003}">
      <dgm:prSet phldrT="[Texto]" custT="1"/>
      <dgm:spPr>
        <a:solidFill>
          <a:srgbClr val="FF33CC"/>
        </a:solidFill>
      </dgm:spPr>
      <dgm:t>
        <a:bodyPr/>
        <a:lstStyle/>
        <a:p>
          <a:r>
            <a:rPr lang="es-MX" sz="2000" b="1" dirty="0" smtClean="0"/>
            <a:t>Pruebas</a:t>
          </a:r>
          <a:endParaRPr lang="es-MX" sz="2000" b="1" dirty="0"/>
        </a:p>
      </dgm:t>
    </dgm:pt>
    <dgm:pt modelId="{5B30DB37-D11B-4840-9878-9BC0A8E812A8}" type="parTrans" cxnId="{0B1318E4-1FA6-433A-A560-93F8A035E156}">
      <dgm:prSet/>
      <dgm:spPr/>
      <dgm:t>
        <a:bodyPr/>
        <a:lstStyle/>
        <a:p>
          <a:endParaRPr lang="es-MX"/>
        </a:p>
      </dgm:t>
    </dgm:pt>
    <dgm:pt modelId="{1B4A4904-3ED7-4E13-A0D7-F829F584E9AB}" type="sibTrans" cxnId="{0B1318E4-1FA6-433A-A560-93F8A035E156}">
      <dgm:prSet/>
      <dgm:spPr>
        <a:solidFill>
          <a:schemeClr val="tx2">
            <a:lumMod val="60000"/>
            <a:lumOff val="40000"/>
          </a:schemeClr>
        </a:solidFill>
      </dgm:spPr>
      <dgm:t>
        <a:bodyPr/>
        <a:lstStyle/>
        <a:p>
          <a:endParaRPr lang="es-MX"/>
        </a:p>
      </dgm:t>
    </dgm:pt>
    <dgm:pt modelId="{0FAF574E-64DC-43FC-B1DC-51E1E02CB2BB}" type="pres">
      <dgm:prSet presAssocID="{62D83A6B-8814-4A72-9F60-3D7194C78AF0}" presName="cycle" presStyleCnt="0">
        <dgm:presLayoutVars>
          <dgm:dir/>
          <dgm:resizeHandles val="exact"/>
        </dgm:presLayoutVars>
      </dgm:prSet>
      <dgm:spPr/>
      <dgm:t>
        <a:bodyPr/>
        <a:lstStyle/>
        <a:p>
          <a:endParaRPr lang="es-MX"/>
        </a:p>
      </dgm:t>
    </dgm:pt>
    <dgm:pt modelId="{98AB8E52-9B11-4644-BFCE-A5CAB9AE7717}" type="pres">
      <dgm:prSet presAssocID="{C71E443D-40D1-4657-A05E-2C020A4887EC}" presName="node" presStyleLbl="node1" presStyleIdx="0" presStyleCnt="8" custScaleX="123999" custScaleY="121300">
        <dgm:presLayoutVars>
          <dgm:bulletEnabled val="1"/>
        </dgm:presLayoutVars>
      </dgm:prSet>
      <dgm:spPr/>
      <dgm:t>
        <a:bodyPr/>
        <a:lstStyle/>
        <a:p>
          <a:endParaRPr lang="es-MX"/>
        </a:p>
      </dgm:t>
    </dgm:pt>
    <dgm:pt modelId="{672749B6-9D41-46A9-B6EA-FFBE6435A702}" type="pres">
      <dgm:prSet presAssocID="{A9BD946E-9B10-41AB-B7C9-3788FB8CD041}" presName="sibTrans" presStyleLbl="sibTrans2D1" presStyleIdx="0" presStyleCnt="8"/>
      <dgm:spPr/>
      <dgm:t>
        <a:bodyPr/>
        <a:lstStyle/>
        <a:p>
          <a:endParaRPr lang="es-MX"/>
        </a:p>
      </dgm:t>
    </dgm:pt>
    <dgm:pt modelId="{50691A38-8DE3-4A96-AE66-AD14E9878E12}" type="pres">
      <dgm:prSet presAssocID="{A9BD946E-9B10-41AB-B7C9-3788FB8CD041}" presName="connectorText" presStyleLbl="sibTrans2D1" presStyleIdx="0" presStyleCnt="8"/>
      <dgm:spPr/>
      <dgm:t>
        <a:bodyPr/>
        <a:lstStyle/>
        <a:p>
          <a:endParaRPr lang="es-MX"/>
        </a:p>
      </dgm:t>
    </dgm:pt>
    <dgm:pt modelId="{6F5FB249-4134-491C-A986-2C0234BFEA48}" type="pres">
      <dgm:prSet presAssocID="{5B28E4C0-3B6E-411E-9065-EA76B8B8AEEB}" presName="node" presStyleLbl="node1" presStyleIdx="1" presStyleCnt="8" custScaleX="123999" custScaleY="121300">
        <dgm:presLayoutVars>
          <dgm:bulletEnabled val="1"/>
        </dgm:presLayoutVars>
      </dgm:prSet>
      <dgm:spPr/>
      <dgm:t>
        <a:bodyPr/>
        <a:lstStyle/>
        <a:p>
          <a:endParaRPr lang="es-MX"/>
        </a:p>
      </dgm:t>
    </dgm:pt>
    <dgm:pt modelId="{3B55B4A5-B3A0-4469-A62F-0622C4E337E4}" type="pres">
      <dgm:prSet presAssocID="{0C84ACA8-4E31-4DF2-9AFB-BB241CEE1428}" presName="sibTrans" presStyleLbl="sibTrans2D1" presStyleIdx="1" presStyleCnt="8"/>
      <dgm:spPr/>
      <dgm:t>
        <a:bodyPr/>
        <a:lstStyle/>
        <a:p>
          <a:endParaRPr lang="es-MX"/>
        </a:p>
      </dgm:t>
    </dgm:pt>
    <dgm:pt modelId="{61C37682-2224-4874-BCEC-F64DF356FEE9}" type="pres">
      <dgm:prSet presAssocID="{0C84ACA8-4E31-4DF2-9AFB-BB241CEE1428}" presName="connectorText" presStyleLbl="sibTrans2D1" presStyleIdx="1" presStyleCnt="8"/>
      <dgm:spPr/>
      <dgm:t>
        <a:bodyPr/>
        <a:lstStyle/>
        <a:p>
          <a:endParaRPr lang="es-MX"/>
        </a:p>
      </dgm:t>
    </dgm:pt>
    <dgm:pt modelId="{7645A68C-794C-424A-8DE0-9E332FFD9797}" type="pres">
      <dgm:prSet presAssocID="{7E8234AD-AAB1-4F17-80F5-EDD805E3C38F}" presName="node" presStyleLbl="node1" presStyleIdx="2" presStyleCnt="8" custScaleX="123999" custScaleY="121300">
        <dgm:presLayoutVars>
          <dgm:bulletEnabled val="1"/>
        </dgm:presLayoutVars>
      </dgm:prSet>
      <dgm:spPr/>
      <dgm:t>
        <a:bodyPr/>
        <a:lstStyle/>
        <a:p>
          <a:endParaRPr lang="es-MX"/>
        </a:p>
      </dgm:t>
    </dgm:pt>
    <dgm:pt modelId="{7D83ACB0-731B-4BA1-B3F6-179916A0862D}" type="pres">
      <dgm:prSet presAssocID="{FB64EF87-86C9-4C4D-BD74-686BD5EA2377}" presName="sibTrans" presStyleLbl="sibTrans2D1" presStyleIdx="2" presStyleCnt="8"/>
      <dgm:spPr/>
      <dgm:t>
        <a:bodyPr/>
        <a:lstStyle/>
        <a:p>
          <a:endParaRPr lang="es-MX"/>
        </a:p>
      </dgm:t>
    </dgm:pt>
    <dgm:pt modelId="{278B5955-AC4C-4318-B3C5-D573B9CB6DD9}" type="pres">
      <dgm:prSet presAssocID="{FB64EF87-86C9-4C4D-BD74-686BD5EA2377}" presName="connectorText" presStyleLbl="sibTrans2D1" presStyleIdx="2" presStyleCnt="8"/>
      <dgm:spPr/>
      <dgm:t>
        <a:bodyPr/>
        <a:lstStyle/>
        <a:p>
          <a:endParaRPr lang="es-MX"/>
        </a:p>
      </dgm:t>
    </dgm:pt>
    <dgm:pt modelId="{C34EF5AC-AADE-43F8-AC26-718837D02E0A}" type="pres">
      <dgm:prSet presAssocID="{36C7C35E-0C97-41EB-9F7B-31898D29C003}" presName="node" presStyleLbl="node1" presStyleIdx="3" presStyleCnt="8" custScaleX="123999" custScaleY="121300">
        <dgm:presLayoutVars>
          <dgm:bulletEnabled val="1"/>
        </dgm:presLayoutVars>
      </dgm:prSet>
      <dgm:spPr/>
      <dgm:t>
        <a:bodyPr/>
        <a:lstStyle/>
        <a:p>
          <a:endParaRPr lang="es-MX"/>
        </a:p>
      </dgm:t>
    </dgm:pt>
    <dgm:pt modelId="{6210C115-9201-479E-B330-29D0DDB541BE}" type="pres">
      <dgm:prSet presAssocID="{1B4A4904-3ED7-4E13-A0D7-F829F584E9AB}" presName="sibTrans" presStyleLbl="sibTrans2D1" presStyleIdx="3" presStyleCnt="8"/>
      <dgm:spPr/>
      <dgm:t>
        <a:bodyPr/>
        <a:lstStyle/>
        <a:p>
          <a:endParaRPr lang="es-MX"/>
        </a:p>
      </dgm:t>
    </dgm:pt>
    <dgm:pt modelId="{AE1F8D1E-0444-4EF5-9BFF-A8723C83DAC6}" type="pres">
      <dgm:prSet presAssocID="{1B4A4904-3ED7-4E13-A0D7-F829F584E9AB}" presName="connectorText" presStyleLbl="sibTrans2D1" presStyleIdx="3" presStyleCnt="8"/>
      <dgm:spPr/>
      <dgm:t>
        <a:bodyPr/>
        <a:lstStyle/>
        <a:p>
          <a:endParaRPr lang="es-MX"/>
        </a:p>
      </dgm:t>
    </dgm:pt>
    <dgm:pt modelId="{A8880D55-0949-4047-8A61-8B1524831908}" type="pres">
      <dgm:prSet presAssocID="{B627AFB9-3DD4-456B-AD5D-A7831D35EB8B}" presName="node" presStyleLbl="node1" presStyleIdx="4" presStyleCnt="8" custScaleX="123999" custScaleY="121300">
        <dgm:presLayoutVars>
          <dgm:bulletEnabled val="1"/>
        </dgm:presLayoutVars>
      </dgm:prSet>
      <dgm:spPr/>
      <dgm:t>
        <a:bodyPr/>
        <a:lstStyle/>
        <a:p>
          <a:endParaRPr lang="es-MX"/>
        </a:p>
      </dgm:t>
    </dgm:pt>
    <dgm:pt modelId="{C61B8208-520F-42B4-A7FB-F9D133ECED6C}" type="pres">
      <dgm:prSet presAssocID="{BE001AEC-0452-431F-980C-A563067A8AE9}" presName="sibTrans" presStyleLbl="sibTrans2D1" presStyleIdx="4" presStyleCnt="8"/>
      <dgm:spPr/>
      <dgm:t>
        <a:bodyPr/>
        <a:lstStyle/>
        <a:p>
          <a:endParaRPr lang="es-MX"/>
        </a:p>
      </dgm:t>
    </dgm:pt>
    <dgm:pt modelId="{79D292D8-6224-41E1-B376-0D9A14A00682}" type="pres">
      <dgm:prSet presAssocID="{BE001AEC-0452-431F-980C-A563067A8AE9}" presName="connectorText" presStyleLbl="sibTrans2D1" presStyleIdx="4" presStyleCnt="8"/>
      <dgm:spPr/>
      <dgm:t>
        <a:bodyPr/>
        <a:lstStyle/>
        <a:p>
          <a:endParaRPr lang="es-MX"/>
        </a:p>
      </dgm:t>
    </dgm:pt>
    <dgm:pt modelId="{8D70E86C-99D5-426D-9579-28E54FFBCD44}" type="pres">
      <dgm:prSet presAssocID="{8F580555-BF3D-4BF3-BB8D-9DD63180FEE8}" presName="node" presStyleLbl="node1" presStyleIdx="5" presStyleCnt="8" custScaleX="123999" custScaleY="121300">
        <dgm:presLayoutVars>
          <dgm:bulletEnabled val="1"/>
        </dgm:presLayoutVars>
      </dgm:prSet>
      <dgm:spPr/>
      <dgm:t>
        <a:bodyPr/>
        <a:lstStyle/>
        <a:p>
          <a:endParaRPr lang="es-MX"/>
        </a:p>
      </dgm:t>
    </dgm:pt>
    <dgm:pt modelId="{F69931DD-BD57-4652-BE78-2ABAC0B2E1EE}" type="pres">
      <dgm:prSet presAssocID="{3BBD16F9-1E92-487F-8F72-BD42AC0F33EB}" presName="sibTrans" presStyleLbl="sibTrans2D1" presStyleIdx="5" presStyleCnt="8"/>
      <dgm:spPr/>
      <dgm:t>
        <a:bodyPr/>
        <a:lstStyle/>
        <a:p>
          <a:endParaRPr lang="es-MX"/>
        </a:p>
      </dgm:t>
    </dgm:pt>
    <dgm:pt modelId="{4A5B4E0E-E856-4C14-BB2B-50E068DCA761}" type="pres">
      <dgm:prSet presAssocID="{3BBD16F9-1E92-487F-8F72-BD42AC0F33EB}" presName="connectorText" presStyleLbl="sibTrans2D1" presStyleIdx="5" presStyleCnt="8"/>
      <dgm:spPr/>
      <dgm:t>
        <a:bodyPr/>
        <a:lstStyle/>
        <a:p>
          <a:endParaRPr lang="es-MX"/>
        </a:p>
      </dgm:t>
    </dgm:pt>
    <dgm:pt modelId="{ACC7B7CF-34B5-4DB3-A01E-AC6959ECF8AB}" type="pres">
      <dgm:prSet presAssocID="{06E760D3-8BB0-4B48-A512-D95D8B07DE31}" presName="node" presStyleLbl="node1" presStyleIdx="6" presStyleCnt="8" custScaleX="123999" custScaleY="121300">
        <dgm:presLayoutVars>
          <dgm:bulletEnabled val="1"/>
        </dgm:presLayoutVars>
      </dgm:prSet>
      <dgm:spPr/>
      <dgm:t>
        <a:bodyPr/>
        <a:lstStyle/>
        <a:p>
          <a:endParaRPr lang="es-MX"/>
        </a:p>
      </dgm:t>
    </dgm:pt>
    <dgm:pt modelId="{708F18A4-6F99-4BFA-85AC-704994C4CC5A}" type="pres">
      <dgm:prSet presAssocID="{0E19EDBB-7F65-45B7-B1B7-CA995A360C6E}" presName="sibTrans" presStyleLbl="sibTrans2D1" presStyleIdx="6" presStyleCnt="8"/>
      <dgm:spPr/>
      <dgm:t>
        <a:bodyPr/>
        <a:lstStyle/>
        <a:p>
          <a:endParaRPr lang="es-MX"/>
        </a:p>
      </dgm:t>
    </dgm:pt>
    <dgm:pt modelId="{D4ED438D-F22A-42B6-9D9A-868884B44257}" type="pres">
      <dgm:prSet presAssocID="{0E19EDBB-7F65-45B7-B1B7-CA995A360C6E}" presName="connectorText" presStyleLbl="sibTrans2D1" presStyleIdx="6" presStyleCnt="8"/>
      <dgm:spPr/>
      <dgm:t>
        <a:bodyPr/>
        <a:lstStyle/>
        <a:p>
          <a:endParaRPr lang="es-MX"/>
        </a:p>
      </dgm:t>
    </dgm:pt>
    <dgm:pt modelId="{20997AF8-292D-4A15-B79B-F2DD4996A8F3}" type="pres">
      <dgm:prSet presAssocID="{17DE6D0D-91B9-4720-8ABD-F6E5F7C2D2EC}" presName="node" presStyleLbl="node1" presStyleIdx="7" presStyleCnt="8" custScaleX="123999" custScaleY="121300">
        <dgm:presLayoutVars>
          <dgm:bulletEnabled val="1"/>
        </dgm:presLayoutVars>
      </dgm:prSet>
      <dgm:spPr/>
      <dgm:t>
        <a:bodyPr/>
        <a:lstStyle/>
        <a:p>
          <a:endParaRPr lang="es-MX"/>
        </a:p>
      </dgm:t>
    </dgm:pt>
    <dgm:pt modelId="{53F534C8-1AB7-48CB-89B8-84C0EE424DF7}" type="pres">
      <dgm:prSet presAssocID="{8809C3FE-09C3-420E-BC87-8E43856212DE}" presName="sibTrans" presStyleLbl="sibTrans2D1" presStyleIdx="7" presStyleCnt="8"/>
      <dgm:spPr/>
      <dgm:t>
        <a:bodyPr/>
        <a:lstStyle/>
        <a:p>
          <a:endParaRPr lang="es-MX"/>
        </a:p>
      </dgm:t>
    </dgm:pt>
    <dgm:pt modelId="{24DDD823-7237-4CE5-9BF3-A0691D064FBD}" type="pres">
      <dgm:prSet presAssocID="{8809C3FE-09C3-420E-BC87-8E43856212DE}" presName="connectorText" presStyleLbl="sibTrans2D1" presStyleIdx="7" presStyleCnt="8"/>
      <dgm:spPr/>
      <dgm:t>
        <a:bodyPr/>
        <a:lstStyle/>
        <a:p>
          <a:endParaRPr lang="es-MX"/>
        </a:p>
      </dgm:t>
    </dgm:pt>
  </dgm:ptLst>
  <dgm:cxnLst>
    <dgm:cxn modelId="{06DCA713-81BE-4B7C-8327-486115B2302F}" srcId="{62D83A6B-8814-4A72-9F60-3D7194C78AF0}" destId="{C71E443D-40D1-4657-A05E-2C020A4887EC}" srcOrd="0" destOrd="0" parTransId="{37348DBB-8B68-46A7-8E72-CA006E4BEBA5}" sibTransId="{A9BD946E-9B10-41AB-B7C9-3788FB8CD041}"/>
    <dgm:cxn modelId="{BDAA0F88-811D-4AE6-A544-27D66D5F8083}" type="presOf" srcId="{06E760D3-8BB0-4B48-A512-D95D8B07DE31}" destId="{ACC7B7CF-34B5-4DB3-A01E-AC6959ECF8AB}" srcOrd="0" destOrd="0" presId="urn:microsoft.com/office/officeart/2005/8/layout/cycle2"/>
    <dgm:cxn modelId="{12B109C5-16DF-43B7-B5E3-11A028D21FF0}" type="presOf" srcId="{1B4A4904-3ED7-4E13-A0D7-F829F584E9AB}" destId="{AE1F8D1E-0444-4EF5-9BFF-A8723C83DAC6}" srcOrd="1" destOrd="0" presId="urn:microsoft.com/office/officeart/2005/8/layout/cycle2"/>
    <dgm:cxn modelId="{187316A1-FEB7-4707-8688-C38F9F36EF2A}" type="presOf" srcId="{62D83A6B-8814-4A72-9F60-3D7194C78AF0}" destId="{0FAF574E-64DC-43FC-B1DC-51E1E02CB2BB}" srcOrd="0" destOrd="0" presId="urn:microsoft.com/office/officeart/2005/8/layout/cycle2"/>
    <dgm:cxn modelId="{BB31D2E3-137E-4EE7-9F57-58387FFB349C}" srcId="{62D83A6B-8814-4A72-9F60-3D7194C78AF0}" destId="{8F580555-BF3D-4BF3-BB8D-9DD63180FEE8}" srcOrd="5" destOrd="0" parTransId="{BC667E01-B56C-4FCD-9DBE-AF27FB616D4F}" sibTransId="{3BBD16F9-1E92-487F-8F72-BD42AC0F33EB}"/>
    <dgm:cxn modelId="{55E03B08-58B9-48D8-914A-4B9C892B54D8}" type="presOf" srcId="{C71E443D-40D1-4657-A05E-2C020A4887EC}" destId="{98AB8E52-9B11-4644-BFCE-A5CAB9AE7717}" srcOrd="0" destOrd="0" presId="urn:microsoft.com/office/officeart/2005/8/layout/cycle2"/>
    <dgm:cxn modelId="{2ADDB89E-C717-4983-B71E-60F97AE5BAF9}" srcId="{62D83A6B-8814-4A72-9F60-3D7194C78AF0}" destId="{B627AFB9-3DD4-456B-AD5D-A7831D35EB8B}" srcOrd="4" destOrd="0" parTransId="{F1F56DD1-173C-40A6-9683-A4EC313F2386}" sibTransId="{BE001AEC-0452-431F-980C-A563067A8AE9}"/>
    <dgm:cxn modelId="{C2F4C15B-CDDE-4FFE-A47E-C4357DFDE5DE}" type="presOf" srcId="{BE001AEC-0452-431F-980C-A563067A8AE9}" destId="{79D292D8-6224-41E1-B376-0D9A14A00682}" srcOrd="1" destOrd="0" presId="urn:microsoft.com/office/officeart/2005/8/layout/cycle2"/>
    <dgm:cxn modelId="{213C76AE-6F16-4594-84EB-1BE9364624FF}" type="presOf" srcId="{8809C3FE-09C3-420E-BC87-8E43856212DE}" destId="{53F534C8-1AB7-48CB-89B8-84C0EE424DF7}" srcOrd="0" destOrd="0" presId="urn:microsoft.com/office/officeart/2005/8/layout/cycle2"/>
    <dgm:cxn modelId="{81280870-1BF1-4862-9D3D-74A88F5D48E8}" type="presOf" srcId="{7E8234AD-AAB1-4F17-80F5-EDD805E3C38F}" destId="{7645A68C-794C-424A-8DE0-9E332FFD9797}" srcOrd="0" destOrd="0" presId="urn:microsoft.com/office/officeart/2005/8/layout/cycle2"/>
    <dgm:cxn modelId="{0B1318E4-1FA6-433A-A560-93F8A035E156}" srcId="{62D83A6B-8814-4A72-9F60-3D7194C78AF0}" destId="{36C7C35E-0C97-41EB-9F7B-31898D29C003}" srcOrd="3" destOrd="0" parTransId="{5B30DB37-D11B-4840-9878-9BC0A8E812A8}" sibTransId="{1B4A4904-3ED7-4E13-A0D7-F829F584E9AB}"/>
    <dgm:cxn modelId="{D1703241-6449-424A-9A5C-99D28BD23697}" type="presOf" srcId="{3BBD16F9-1E92-487F-8F72-BD42AC0F33EB}" destId="{4A5B4E0E-E856-4C14-BB2B-50E068DCA761}" srcOrd="1" destOrd="0" presId="urn:microsoft.com/office/officeart/2005/8/layout/cycle2"/>
    <dgm:cxn modelId="{BF5E8BD8-20D8-4A1C-9629-9387EC0FC2A8}" srcId="{62D83A6B-8814-4A72-9F60-3D7194C78AF0}" destId="{06E760D3-8BB0-4B48-A512-D95D8B07DE31}" srcOrd="6" destOrd="0" parTransId="{F80D4003-073E-4D75-8F4F-6AFC2B440ABE}" sibTransId="{0E19EDBB-7F65-45B7-B1B7-CA995A360C6E}"/>
    <dgm:cxn modelId="{D2347262-B19B-4671-8D98-210E4AB3E71F}" type="presOf" srcId="{FB64EF87-86C9-4C4D-BD74-686BD5EA2377}" destId="{7D83ACB0-731B-4BA1-B3F6-179916A0862D}" srcOrd="0" destOrd="0" presId="urn:microsoft.com/office/officeart/2005/8/layout/cycle2"/>
    <dgm:cxn modelId="{13CD7316-916A-4771-86AB-7F61061D9A11}" srcId="{62D83A6B-8814-4A72-9F60-3D7194C78AF0}" destId="{17DE6D0D-91B9-4720-8ABD-F6E5F7C2D2EC}" srcOrd="7" destOrd="0" parTransId="{0DD97903-F416-4B1A-ADD6-22D68B6ABD03}" sibTransId="{8809C3FE-09C3-420E-BC87-8E43856212DE}"/>
    <dgm:cxn modelId="{46A044F5-BA2C-441D-A976-8E8BDF6BC59F}" type="presOf" srcId="{0E19EDBB-7F65-45B7-B1B7-CA995A360C6E}" destId="{708F18A4-6F99-4BFA-85AC-704994C4CC5A}" srcOrd="0" destOrd="0" presId="urn:microsoft.com/office/officeart/2005/8/layout/cycle2"/>
    <dgm:cxn modelId="{852A1403-216A-4A73-87AB-5FE102671760}" type="presOf" srcId="{8809C3FE-09C3-420E-BC87-8E43856212DE}" destId="{24DDD823-7237-4CE5-9BF3-A0691D064FBD}" srcOrd="1" destOrd="0" presId="urn:microsoft.com/office/officeart/2005/8/layout/cycle2"/>
    <dgm:cxn modelId="{0322A212-D39B-4D00-AA22-247BD2AE75BF}" type="presOf" srcId="{A9BD946E-9B10-41AB-B7C9-3788FB8CD041}" destId="{672749B6-9D41-46A9-B6EA-FFBE6435A702}" srcOrd="0" destOrd="0" presId="urn:microsoft.com/office/officeart/2005/8/layout/cycle2"/>
    <dgm:cxn modelId="{F9681F47-5B22-402A-AA11-FA6C2A14E87E}" srcId="{62D83A6B-8814-4A72-9F60-3D7194C78AF0}" destId="{7E8234AD-AAB1-4F17-80F5-EDD805E3C38F}" srcOrd="2" destOrd="0" parTransId="{F83551FD-B0C3-4694-A49C-42A5C7C8A78F}" sibTransId="{FB64EF87-86C9-4C4D-BD74-686BD5EA2377}"/>
    <dgm:cxn modelId="{C4795282-4920-40E7-B6FA-F034F17405DC}" type="presOf" srcId="{FB64EF87-86C9-4C4D-BD74-686BD5EA2377}" destId="{278B5955-AC4C-4318-B3C5-D573B9CB6DD9}" srcOrd="1" destOrd="0" presId="urn:microsoft.com/office/officeart/2005/8/layout/cycle2"/>
    <dgm:cxn modelId="{89734B86-2C69-4E0E-BFBF-D23BACE5E10A}" type="presOf" srcId="{5B28E4C0-3B6E-411E-9065-EA76B8B8AEEB}" destId="{6F5FB249-4134-491C-A986-2C0234BFEA48}" srcOrd="0" destOrd="0" presId="urn:microsoft.com/office/officeart/2005/8/layout/cycle2"/>
    <dgm:cxn modelId="{980E17DF-138C-4A63-A421-B9504BF87BAF}" srcId="{62D83A6B-8814-4A72-9F60-3D7194C78AF0}" destId="{5B28E4C0-3B6E-411E-9065-EA76B8B8AEEB}" srcOrd="1" destOrd="0" parTransId="{22940F79-2E0E-4B04-B36B-18D28C1A6C1C}" sibTransId="{0C84ACA8-4E31-4DF2-9AFB-BB241CEE1428}"/>
    <dgm:cxn modelId="{D0EE651F-9C22-4F30-91C2-634A70ACF2D0}" type="presOf" srcId="{B627AFB9-3DD4-456B-AD5D-A7831D35EB8B}" destId="{A8880D55-0949-4047-8A61-8B1524831908}" srcOrd="0" destOrd="0" presId="urn:microsoft.com/office/officeart/2005/8/layout/cycle2"/>
    <dgm:cxn modelId="{201A1C74-525B-4A26-9A5C-B78A2D241789}" type="presOf" srcId="{36C7C35E-0C97-41EB-9F7B-31898D29C003}" destId="{C34EF5AC-AADE-43F8-AC26-718837D02E0A}" srcOrd="0" destOrd="0" presId="urn:microsoft.com/office/officeart/2005/8/layout/cycle2"/>
    <dgm:cxn modelId="{7AF0653C-9DC5-4573-BA20-45698FC4F071}" type="presOf" srcId="{A9BD946E-9B10-41AB-B7C9-3788FB8CD041}" destId="{50691A38-8DE3-4A96-AE66-AD14E9878E12}" srcOrd="1" destOrd="0" presId="urn:microsoft.com/office/officeart/2005/8/layout/cycle2"/>
    <dgm:cxn modelId="{2C89E370-73DA-40DD-9124-83BCABF04012}" type="presOf" srcId="{BE001AEC-0452-431F-980C-A563067A8AE9}" destId="{C61B8208-520F-42B4-A7FB-F9D133ECED6C}" srcOrd="0" destOrd="0" presId="urn:microsoft.com/office/officeart/2005/8/layout/cycle2"/>
    <dgm:cxn modelId="{3117AD47-1D47-4FD9-B240-203BF1144B73}" type="presOf" srcId="{0C84ACA8-4E31-4DF2-9AFB-BB241CEE1428}" destId="{61C37682-2224-4874-BCEC-F64DF356FEE9}" srcOrd="1" destOrd="0" presId="urn:microsoft.com/office/officeart/2005/8/layout/cycle2"/>
    <dgm:cxn modelId="{E6DBDADF-AC73-4523-85EA-79881E33D9D1}" type="presOf" srcId="{17DE6D0D-91B9-4720-8ABD-F6E5F7C2D2EC}" destId="{20997AF8-292D-4A15-B79B-F2DD4996A8F3}" srcOrd="0" destOrd="0" presId="urn:microsoft.com/office/officeart/2005/8/layout/cycle2"/>
    <dgm:cxn modelId="{5899064F-A2C0-4B33-8AAD-6A3284FDD635}" type="presOf" srcId="{3BBD16F9-1E92-487F-8F72-BD42AC0F33EB}" destId="{F69931DD-BD57-4652-BE78-2ABAC0B2E1EE}" srcOrd="0" destOrd="0" presId="urn:microsoft.com/office/officeart/2005/8/layout/cycle2"/>
    <dgm:cxn modelId="{419093F9-5582-4BB2-BFC4-84B1B684C79D}" type="presOf" srcId="{8F580555-BF3D-4BF3-BB8D-9DD63180FEE8}" destId="{8D70E86C-99D5-426D-9579-28E54FFBCD44}" srcOrd="0" destOrd="0" presId="urn:microsoft.com/office/officeart/2005/8/layout/cycle2"/>
    <dgm:cxn modelId="{CF15F68B-D947-467D-82B4-7A4808CC3A26}" type="presOf" srcId="{0E19EDBB-7F65-45B7-B1B7-CA995A360C6E}" destId="{D4ED438D-F22A-42B6-9D9A-868884B44257}" srcOrd="1" destOrd="0" presId="urn:microsoft.com/office/officeart/2005/8/layout/cycle2"/>
    <dgm:cxn modelId="{F340BB93-FB9F-4AB0-BD94-1ED54B821E82}" type="presOf" srcId="{1B4A4904-3ED7-4E13-A0D7-F829F584E9AB}" destId="{6210C115-9201-479E-B330-29D0DDB541BE}" srcOrd="0" destOrd="0" presId="urn:microsoft.com/office/officeart/2005/8/layout/cycle2"/>
    <dgm:cxn modelId="{73A06D77-B798-421D-A7D9-FB4D7F0EB095}" type="presOf" srcId="{0C84ACA8-4E31-4DF2-9AFB-BB241CEE1428}" destId="{3B55B4A5-B3A0-4469-A62F-0622C4E337E4}" srcOrd="0" destOrd="0" presId="urn:microsoft.com/office/officeart/2005/8/layout/cycle2"/>
    <dgm:cxn modelId="{56A3A6CB-CA92-4015-A27C-82D5D2435094}" type="presParOf" srcId="{0FAF574E-64DC-43FC-B1DC-51E1E02CB2BB}" destId="{98AB8E52-9B11-4644-BFCE-A5CAB9AE7717}" srcOrd="0" destOrd="0" presId="urn:microsoft.com/office/officeart/2005/8/layout/cycle2"/>
    <dgm:cxn modelId="{45A812E9-1A06-4380-91CD-056779534033}" type="presParOf" srcId="{0FAF574E-64DC-43FC-B1DC-51E1E02CB2BB}" destId="{672749B6-9D41-46A9-B6EA-FFBE6435A702}" srcOrd="1" destOrd="0" presId="urn:microsoft.com/office/officeart/2005/8/layout/cycle2"/>
    <dgm:cxn modelId="{1E6E50DD-9325-4B65-94C7-9FA4EDC989E2}" type="presParOf" srcId="{672749B6-9D41-46A9-B6EA-FFBE6435A702}" destId="{50691A38-8DE3-4A96-AE66-AD14E9878E12}" srcOrd="0" destOrd="0" presId="urn:microsoft.com/office/officeart/2005/8/layout/cycle2"/>
    <dgm:cxn modelId="{7A9E00A2-D831-42F8-B707-446A4AFAD1CF}" type="presParOf" srcId="{0FAF574E-64DC-43FC-B1DC-51E1E02CB2BB}" destId="{6F5FB249-4134-491C-A986-2C0234BFEA48}" srcOrd="2" destOrd="0" presId="urn:microsoft.com/office/officeart/2005/8/layout/cycle2"/>
    <dgm:cxn modelId="{5D69F7A8-F4EF-47B4-9748-31558D9B04E3}" type="presParOf" srcId="{0FAF574E-64DC-43FC-B1DC-51E1E02CB2BB}" destId="{3B55B4A5-B3A0-4469-A62F-0622C4E337E4}" srcOrd="3" destOrd="0" presId="urn:microsoft.com/office/officeart/2005/8/layout/cycle2"/>
    <dgm:cxn modelId="{CBB89D33-8764-412F-902F-EFF694135793}" type="presParOf" srcId="{3B55B4A5-B3A0-4469-A62F-0622C4E337E4}" destId="{61C37682-2224-4874-BCEC-F64DF356FEE9}" srcOrd="0" destOrd="0" presId="urn:microsoft.com/office/officeart/2005/8/layout/cycle2"/>
    <dgm:cxn modelId="{4F0D5061-C049-4C76-9FE5-3F915CEB08FA}" type="presParOf" srcId="{0FAF574E-64DC-43FC-B1DC-51E1E02CB2BB}" destId="{7645A68C-794C-424A-8DE0-9E332FFD9797}" srcOrd="4" destOrd="0" presId="urn:microsoft.com/office/officeart/2005/8/layout/cycle2"/>
    <dgm:cxn modelId="{34C163CD-133A-4385-A4ED-141F09C952E3}" type="presParOf" srcId="{0FAF574E-64DC-43FC-B1DC-51E1E02CB2BB}" destId="{7D83ACB0-731B-4BA1-B3F6-179916A0862D}" srcOrd="5" destOrd="0" presId="urn:microsoft.com/office/officeart/2005/8/layout/cycle2"/>
    <dgm:cxn modelId="{C31B4DA3-3C73-43A0-9FC7-21CB831996F9}" type="presParOf" srcId="{7D83ACB0-731B-4BA1-B3F6-179916A0862D}" destId="{278B5955-AC4C-4318-B3C5-D573B9CB6DD9}" srcOrd="0" destOrd="0" presId="urn:microsoft.com/office/officeart/2005/8/layout/cycle2"/>
    <dgm:cxn modelId="{B88E8B13-1F13-4F05-BA5C-2F839EC4FF34}" type="presParOf" srcId="{0FAF574E-64DC-43FC-B1DC-51E1E02CB2BB}" destId="{C34EF5AC-AADE-43F8-AC26-718837D02E0A}" srcOrd="6" destOrd="0" presId="urn:microsoft.com/office/officeart/2005/8/layout/cycle2"/>
    <dgm:cxn modelId="{45AEED80-A07A-464B-BA67-D21FA4189320}" type="presParOf" srcId="{0FAF574E-64DC-43FC-B1DC-51E1E02CB2BB}" destId="{6210C115-9201-479E-B330-29D0DDB541BE}" srcOrd="7" destOrd="0" presId="urn:microsoft.com/office/officeart/2005/8/layout/cycle2"/>
    <dgm:cxn modelId="{EC0F4F88-D69A-4753-8E64-59A9306B4BC7}" type="presParOf" srcId="{6210C115-9201-479E-B330-29D0DDB541BE}" destId="{AE1F8D1E-0444-4EF5-9BFF-A8723C83DAC6}" srcOrd="0" destOrd="0" presId="urn:microsoft.com/office/officeart/2005/8/layout/cycle2"/>
    <dgm:cxn modelId="{8B87F0E0-CF9F-43A7-84C5-DC28734BA1F8}" type="presParOf" srcId="{0FAF574E-64DC-43FC-B1DC-51E1E02CB2BB}" destId="{A8880D55-0949-4047-8A61-8B1524831908}" srcOrd="8" destOrd="0" presId="urn:microsoft.com/office/officeart/2005/8/layout/cycle2"/>
    <dgm:cxn modelId="{82040E41-168A-467C-BD6E-B5E1155D5010}" type="presParOf" srcId="{0FAF574E-64DC-43FC-B1DC-51E1E02CB2BB}" destId="{C61B8208-520F-42B4-A7FB-F9D133ECED6C}" srcOrd="9" destOrd="0" presId="urn:microsoft.com/office/officeart/2005/8/layout/cycle2"/>
    <dgm:cxn modelId="{CE72F17F-AA8D-4615-A716-6895D9D32A29}" type="presParOf" srcId="{C61B8208-520F-42B4-A7FB-F9D133ECED6C}" destId="{79D292D8-6224-41E1-B376-0D9A14A00682}" srcOrd="0" destOrd="0" presId="urn:microsoft.com/office/officeart/2005/8/layout/cycle2"/>
    <dgm:cxn modelId="{FBBB7C60-C3FB-4DF1-AF91-F84895D59989}" type="presParOf" srcId="{0FAF574E-64DC-43FC-B1DC-51E1E02CB2BB}" destId="{8D70E86C-99D5-426D-9579-28E54FFBCD44}" srcOrd="10" destOrd="0" presId="urn:microsoft.com/office/officeart/2005/8/layout/cycle2"/>
    <dgm:cxn modelId="{D4A776F4-C138-4427-9FB5-4236357FABF8}" type="presParOf" srcId="{0FAF574E-64DC-43FC-B1DC-51E1E02CB2BB}" destId="{F69931DD-BD57-4652-BE78-2ABAC0B2E1EE}" srcOrd="11" destOrd="0" presId="urn:microsoft.com/office/officeart/2005/8/layout/cycle2"/>
    <dgm:cxn modelId="{59EDE0E7-F5FD-45BC-99C5-CDC14D146661}" type="presParOf" srcId="{F69931DD-BD57-4652-BE78-2ABAC0B2E1EE}" destId="{4A5B4E0E-E856-4C14-BB2B-50E068DCA761}" srcOrd="0" destOrd="0" presId="urn:microsoft.com/office/officeart/2005/8/layout/cycle2"/>
    <dgm:cxn modelId="{61C6EE35-D166-4093-9BF5-3E30B46EC3D5}" type="presParOf" srcId="{0FAF574E-64DC-43FC-B1DC-51E1E02CB2BB}" destId="{ACC7B7CF-34B5-4DB3-A01E-AC6959ECF8AB}" srcOrd="12" destOrd="0" presId="urn:microsoft.com/office/officeart/2005/8/layout/cycle2"/>
    <dgm:cxn modelId="{AF0F20C1-F828-44BC-BBD0-5CDBBBAAEB73}" type="presParOf" srcId="{0FAF574E-64DC-43FC-B1DC-51E1E02CB2BB}" destId="{708F18A4-6F99-4BFA-85AC-704994C4CC5A}" srcOrd="13" destOrd="0" presId="urn:microsoft.com/office/officeart/2005/8/layout/cycle2"/>
    <dgm:cxn modelId="{832EA316-1B68-499F-8ECA-47B76A2C9478}" type="presParOf" srcId="{708F18A4-6F99-4BFA-85AC-704994C4CC5A}" destId="{D4ED438D-F22A-42B6-9D9A-868884B44257}" srcOrd="0" destOrd="0" presId="urn:microsoft.com/office/officeart/2005/8/layout/cycle2"/>
    <dgm:cxn modelId="{56E563FE-40CB-468B-B427-381201F04C14}" type="presParOf" srcId="{0FAF574E-64DC-43FC-B1DC-51E1E02CB2BB}" destId="{20997AF8-292D-4A15-B79B-F2DD4996A8F3}" srcOrd="14" destOrd="0" presId="urn:microsoft.com/office/officeart/2005/8/layout/cycle2"/>
    <dgm:cxn modelId="{1927175F-593B-44F9-9FCD-91053BC88409}" type="presParOf" srcId="{0FAF574E-64DC-43FC-B1DC-51E1E02CB2BB}" destId="{53F534C8-1AB7-48CB-89B8-84C0EE424DF7}" srcOrd="15" destOrd="0" presId="urn:microsoft.com/office/officeart/2005/8/layout/cycle2"/>
    <dgm:cxn modelId="{B59702E8-7EFD-45D7-BB44-B70A4AEAD200}" type="presParOf" srcId="{53F534C8-1AB7-48CB-89B8-84C0EE424DF7}" destId="{24DDD823-7237-4CE5-9BF3-A0691D064FBD}"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D83A6B-8814-4A72-9F60-3D7194C78AF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C71E443D-40D1-4657-A05E-2C020A4887EC}">
      <dgm:prSet phldrT="[Texto]" custT="1"/>
      <dgm:spPr>
        <a:solidFill>
          <a:srgbClr val="FFFF00"/>
        </a:solidFill>
      </dgm:spPr>
      <dgm:t>
        <a:bodyPr/>
        <a:lstStyle/>
        <a:p>
          <a:endParaRPr lang="es-MX" sz="800" b="1" dirty="0" smtClean="0">
            <a:solidFill>
              <a:schemeClr val="tx1"/>
            </a:solidFill>
          </a:endParaRPr>
        </a:p>
        <a:p>
          <a:r>
            <a:rPr lang="es-MX" sz="1200" b="1" dirty="0" smtClean="0">
              <a:solidFill>
                <a:schemeClr val="tx1"/>
              </a:solidFill>
            </a:rPr>
            <a:t>Presentación </a:t>
          </a:r>
        </a:p>
        <a:p>
          <a:endParaRPr lang="es-MX" sz="300" b="1" dirty="0" smtClean="0">
            <a:solidFill>
              <a:schemeClr val="tx1"/>
            </a:solidFill>
          </a:endParaRPr>
        </a:p>
        <a:p>
          <a:r>
            <a:rPr lang="es-MX" sz="1400" b="1" dirty="0" smtClean="0">
              <a:solidFill>
                <a:schemeClr val="tx1"/>
              </a:solidFill>
            </a:rPr>
            <a:t>INAI</a:t>
          </a:r>
          <a:endParaRPr lang="es-MX" sz="1400" b="1" dirty="0">
            <a:solidFill>
              <a:schemeClr val="tx1"/>
            </a:solidFill>
          </a:endParaRPr>
        </a:p>
      </dgm:t>
    </dgm:pt>
    <dgm:pt modelId="{37348DBB-8B68-46A7-8E72-CA006E4BEBA5}" type="parTrans" cxnId="{06DCA713-81BE-4B7C-8327-486115B2302F}">
      <dgm:prSet/>
      <dgm:spPr/>
      <dgm:t>
        <a:bodyPr/>
        <a:lstStyle/>
        <a:p>
          <a:endParaRPr lang="es-MX"/>
        </a:p>
      </dgm:t>
    </dgm:pt>
    <dgm:pt modelId="{A9BD946E-9B10-41AB-B7C9-3788FB8CD041}" type="sibTrans" cxnId="{06DCA713-81BE-4B7C-8327-486115B2302F}">
      <dgm:prSet/>
      <dgm:spPr>
        <a:solidFill>
          <a:schemeClr val="tx2">
            <a:lumMod val="60000"/>
            <a:lumOff val="40000"/>
          </a:schemeClr>
        </a:solidFill>
      </dgm:spPr>
      <dgm:t>
        <a:bodyPr/>
        <a:lstStyle/>
        <a:p>
          <a:endParaRPr lang="es-MX"/>
        </a:p>
      </dgm:t>
    </dgm:pt>
    <dgm:pt modelId="{B627AFB9-3DD4-456B-AD5D-A7831D35EB8B}">
      <dgm:prSet phldrT="[Texto]" custT="1"/>
      <dgm:spPr>
        <a:solidFill>
          <a:srgbClr val="FFFF00"/>
        </a:solidFill>
      </dgm:spPr>
      <dgm:t>
        <a:bodyPr/>
        <a:lstStyle/>
        <a:p>
          <a:r>
            <a:rPr lang="es-MX" sz="1050" b="1" dirty="0" smtClean="0">
              <a:solidFill>
                <a:schemeClr val="tx1"/>
              </a:solidFill>
            </a:rPr>
            <a:t>Manifestaciones</a:t>
          </a:r>
        </a:p>
        <a:p>
          <a:r>
            <a:rPr lang="es-MX" sz="1050" b="1" dirty="0" smtClean="0">
              <a:solidFill>
                <a:schemeClr val="tx1"/>
              </a:solidFill>
            </a:rPr>
            <a:t>del recurrente</a:t>
          </a:r>
        </a:p>
      </dgm:t>
    </dgm:pt>
    <dgm:pt modelId="{F1F56DD1-173C-40A6-9683-A4EC313F2386}" type="parTrans" cxnId="{2ADDB89E-C717-4983-B71E-60F97AE5BAF9}">
      <dgm:prSet/>
      <dgm:spPr/>
      <dgm:t>
        <a:bodyPr/>
        <a:lstStyle/>
        <a:p>
          <a:endParaRPr lang="es-MX"/>
        </a:p>
      </dgm:t>
    </dgm:pt>
    <dgm:pt modelId="{BE001AEC-0452-431F-980C-A563067A8AE9}" type="sibTrans" cxnId="{2ADDB89E-C717-4983-B71E-60F97AE5BAF9}">
      <dgm:prSet/>
      <dgm:spPr>
        <a:solidFill>
          <a:schemeClr val="tx2">
            <a:lumMod val="60000"/>
            <a:lumOff val="40000"/>
          </a:schemeClr>
        </a:solidFill>
      </dgm:spPr>
      <dgm:t>
        <a:bodyPr/>
        <a:lstStyle/>
        <a:p>
          <a:endParaRPr lang="es-MX"/>
        </a:p>
      </dgm:t>
    </dgm:pt>
    <dgm:pt modelId="{8F580555-BF3D-4BF3-BB8D-9DD63180FEE8}">
      <dgm:prSet phldrT="[Texto]" custT="1"/>
      <dgm:spPr>
        <a:solidFill>
          <a:schemeClr val="accent6">
            <a:lumMod val="75000"/>
          </a:schemeClr>
        </a:solidFill>
      </dgm:spPr>
      <dgm:t>
        <a:bodyPr/>
        <a:lstStyle/>
        <a:p>
          <a:r>
            <a:rPr lang="es-MX" sz="1600" b="1" dirty="0" smtClean="0"/>
            <a:t>Cierre de Instrucción</a:t>
          </a:r>
          <a:endParaRPr lang="es-MX" sz="1600" b="1" dirty="0"/>
        </a:p>
      </dgm:t>
    </dgm:pt>
    <dgm:pt modelId="{BC667E01-B56C-4FCD-9DBE-AF27FB616D4F}" type="parTrans" cxnId="{BB31D2E3-137E-4EE7-9F57-58387FFB349C}">
      <dgm:prSet/>
      <dgm:spPr/>
      <dgm:t>
        <a:bodyPr/>
        <a:lstStyle/>
        <a:p>
          <a:endParaRPr lang="es-MX"/>
        </a:p>
      </dgm:t>
    </dgm:pt>
    <dgm:pt modelId="{3BBD16F9-1E92-487F-8F72-BD42AC0F33EB}" type="sibTrans" cxnId="{BB31D2E3-137E-4EE7-9F57-58387FFB349C}">
      <dgm:prSet/>
      <dgm:spPr>
        <a:solidFill>
          <a:schemeClr val="tx2">
            <a:lumMod val="60000"/>
            <a:lumOff val="40000"/>
          </a:schemeClr>
        </a:solidFill>
      </dgm:spPr>
      <dgm:t>
        <a:bodyPr/>
        <a:lstStyle/>
        <a:p>
          <a:endParaRPr lang="es-MX"/>
        </a:p>
      </dgm:t>
    </dgm:pt>
    <dgm:pt modelId="{06E760D3-8BB0-4B48-A512-D95D8B07DE31}">
      <dgm:prSet phldrT="[Texto]" custT="1"/>
      <dgm:spPr>
        <a:solidFill>
          <a:srgbClr val="00CC00"/>
        </a:solidFill>
      </dgm:spPr>
      <dgm:t>
        <a:bodyPr/>
        <a:lstStyle/>
        <a:p>
          <a:r>
            <a:rPr lang="es-MX" sz="1600" b="1" dirty="0" smtClean="0">
              <a:solidFill>
                <a:schemeClr val="tx1"/>
              </a:solidFill>
            </a:rPr>
            <a:t>Pasa </a:t>
          </a:r>
        </a:p>
        <a:p>
          <a:r>
            <a:rPr lang="es-MX" sz="1600" b="1" dirty="0" smtClean="0">
              <a:solidFill>
                <a:schemeClr val="tx1"/>
              </a:solidFill>
            </a:rPr>
            <a:t>a</a:t>
          </a:r>
        </a:p>
        <a:p>
          <a:r>
            <a:rPr lang="es-MX" sz="1600" b="1" dirty="0" smtClean="0">
              <a:solidFill>
                <a:schemeClr val="tx1"/>
              </a:solidFill>
            </a:rPr>
            <a:t> resolución</a:t>
          </a:r>
          <a:endParaRPr lang="es-MX" sz="1600" b="1" dirty="0">
            <a:solidFill>
              <a:schemeClr val="tx1"/>
            </a:solidFill>
          </a:endParaRPr>
        </a:p>
      </dgm:t>
    </dgm:pt>
    <dgm:pt modelId="{F80D4003-073E-4D75-8F4F-6AFC2B440ABE}" type="parTrans" cxnId="{BF5E8BD8-20D8-4A1C-9629-9387EC0FC2A8}">
      <dgm:prSet/>
      <dgm:spPr/>
      <dgm:t>
        <a:bodyPr/>
        <a:lstStyle/>
        <a:p>
          <a:endParaRPr lang="es-MX"/>
        </a:p>
      </dgm:t>
    </dgm:pt>
    <dgm:pt modelId="{0E19EDBB-7F65-45B7-B1B7-CA995A360C6E}" type="sibTrans" cxnId="{BF5E8BD8-20D8-4A1C-9629-9387EC0FC2A8}">
      <dgm:prSet/>
      <dgm:spPr>
        <a:solidFill>
          <a:schemeClr val="tx2">
            <a:lumMod val="60000"/>
            <a:lumOff val="40000"/>
          </a:schemeClr>
        </a:solidFill>
      </dgm:spPr>
      <dgm:t>
        <a:bodyPr/>
        <a:lstStyle/>
        <a:p>
          <a:endParaRPr lang="es-MX"/>
        </a:p>
      </dgm:t>
    </dgm:pt>
    <dgm:pt modelId="{17DE6D0D-91B9-4720-8ABD-F6E5F7C2D2EC}">
      <dgm:prSet phldrT="[Texto]" custT="1"/>
      <dgm:spPr>
        <a:solidFill>
          <a:schemeClr val="accent2">
            <a:lumMod val="60000"/>
            <a:lumOff val="40000"/>
          </a:schemeClr>
        </a:solidFill>
      </dgm:spPr>
      <dgm:t>
        <a:bodyPr/>
        <a:lstStyle/>
        <a:p>
          <a:r>
            <a:rPr lang="es-MX" sz="1600" b="1" dirty="0" smtClean="0"/>
            <a:t>Desecha,</a:t>
          </a:r>
        </a:p>
        <a:p>
          <a:r>
            <a:rPr lang="es-MX" sz="1600" b="1" dirty="0" smtClean="0"/>
            <a:t>Confirma,</a:t>
          </a:r>
        </a:p>
        <a:p>
          <a:r>
            <a:rPr lang="es-MX" sz="1600" b="1" dirty="0" smtClean="0"/>
            <a:t>Revoca  o</a:t>
          </a:r>
        </a:p>
        <a:p>
          <a:r>
            <a:rPr lang="es-MX" sz="1600" b="1" dirty="0" smtClean="0"/>
            <a:t>Modifica</a:t>
          </a:r>
        </a:p>
      </dgm:t>
    </dgm:pt>
    <dgm:pt modelId="{0DD97903-F416-4B1A-ADD6-22D68B6ABD03}" type="parTrans" cxnId="{13CD7316-916A-4771-86AB-7F61061D9A11}">
      <dgm:prSet/>
      <dgm:spPr/>
      <dgm:t>
        <a:bodyPr/>
        <a:lstStyle/>
        <a:p>
          <a:endParaRPr lang="es-MX"/>
        </a:p>
      </dgm:t>
    </dgm:pt>
    <dgm:pt modelId="{8809C3FE-09C3-420E-BC87-8E43856212DE}" type="sibTrans" cxnId="{13CD7316-916A-4771-86AB-7F61061D9A11}">
      <dgm:prSet/>
      <dgm:spPr>
        <a:solidFill>
          <a:schemeClr val="tx2">
            <a:lumMod val="60000"/>
            <a:lumOff val="40000"/>
          </a:schemeClr>
        </a:solidFill>
      </dgm:spPr>
      <dgm:t>
        <a:bodyPr/>
        <a:lstStyle/>
        <a:p>
          <a:endParaRPr lang="es-MX"/>
        </a:p>
      </dgm:t>
    </dgm:pt>
    <dgm:pt modelId="{5B28E4C0-3B6E-411E-9065-EA76B8B8AEEB}">
      <dgm:prSet phldrT="[Texto]" custT="1"/>
      <dgm:spPr>
        <a:solidFill>
          <a:srgbClr val="0070C0"/>
        </a:solidFill>
      </dgm:spPr>
      <dgm:t>
        <a:bodyPr/>
        <a:lstStyle/>
        <a:p>
          <a:r>
            <a:rPr lang="es-MX" sz="1600" b="1" dirty="0" smtClean="0"/>
            <a:t>Admite, previene o desecha</a:t>
          </a:r>
          <a:endParaRPr lang="es-MX" sz="1600" b="1" dirty="0"/>
        </a:p>
      </dgm:t>
    </dgm:pt>
    <dgm:pt modelId="{22940F79-2E0E-4B04-B36B-18D28C1A6C1C}" type="parTrans" cxnId="{980E17DF-138C-4A63-A421-B9504BF87BAF}">
      <dgm:prSet/>
      <dgm:spPr/>
      <dgm:t>
        <a:bodyPr/>
        <a:lstStyle/>
        <a:p>
          <a:endParaRPr lang="es-MX"/>
        </a:p>
      </dgm:t>
    </dgm:pt>
    <dgm:pt modelId="{0C84ACA8-4E31-4DF2-9AFB-BB241CEE1428}" type="sibTrans" cxnId="{980E17DF-138C-4A63-A421-B9504BF87BAF}">
      <dgm:prSet/>
      <dgm:spPr>
        <a:solidFill>
          <a:schemeClr val="tx2">
            <a:lumMod val="60000"/>
            <a:lumOff val="40000"/>
          </a:schemeClr>
        </a:solidFill>
      </dgm:spPr>
      <dgm:t>
        <a:bodyPr/>
        <a:lstStyle/>
        <a:p>
          <a:endParaRPr lang="es-MX"/>
        </a:p>
      </dgm:t>
    </dgm:pt>
    <dgm:pt modelId="{7E8234AD-AAB1-4F17-80F5-EDD805E3C38F}">
      <dgm:prSet phldrT="[Texto]" custT="1"/>
      <dgm:spPr>
        <a:solidFill>
          <a:srgbClr val="33CC33"/>
        </a:solidFill>
      </dgm:spPr>
      <dgm:t>
        <a:bodyPr/>
        <a:lstStyle/>
        <a:p>
          <a:r>
            <a:rPr lang="es-MX" sz="1400" b="1" dirty="0" smtClean="0">
              <a:solidFill>
                <a:schemeClr val="tx1"/>
              </a:solidFill>
            </a:rPr>
            <a:t>Corre traslado a OG y a recurrente</a:t>
          </a:r>
          <a:endParaRPr lang="es-MX" sz="1400" b="1" dirty="0">
            <a:solidFill>
              <a:schemeClr val="tx1"/>
            </a:solidFill>
          </a:endParaRPr>
        </a:p>
      </dgm:t>
    </dgm:pt>
    <dgm:pt modelId="{F83551FD-B0C3-4694-A49C-42A5C7C8A78F}" type="parTrans" cxnId="{F9681F47-5B22-402A-AA11-FA6C2A14E87E}">
      <dgm:prSet/>
      <dgm:spPr/>
      <dgm:t>
        <a:bodyPr/>
        <a:lstStyle/>
        <a:p>
          <a:endParaRPr lang="es-MX"/>
        </a:p>
      </dgm:t>
    </dgm:pt>
    <dgm:pt modelId="{FB64EF87-86C9-4C4D-BD74-686BD5EA2377}" type="sibTrans" cxnId="{F9681F47-5B22-402A-AA11-FA6C2A14E87E}">
      <dgm:prSet/>
      <dgm:spPr>
        <a:solidFill>
          <a:schemeClr val="tx2">
            <a:lumMod val="60000"/>
            <a:lumOff val="40000"/>
          </a:schemeClr>
        </a:solidFill>
      </dgm:spPr>
      <dgm:t>
        <a:bodyPr/>
        <a:lstStyle/>
        <a:p>
          <a:endParaRPr lang="es-MX"/>
        </a:p>
      </dgm:t>
    </dgm:pt>
    <dgm:pt modelId="{36C7C35E-0C97-41EB-9F7B-31898D29C003}">
      <dgm:prSet phldrT="[Texto]" custT="1"/>
      <dgm:spPr>
        <a:solidFill>
          <a:schemeClr val="accent2">
            <a:lumMod val="60000"/>
            <a:lumOff val="40000"/>
          </a:schemeClr>
        </a:solidFill>
      </dgm:spPr>
      <dgm:t>
        <a:bodyPr/>
        <a:lstStyle/>
        <a:p>
          <a:r>
            <a:rPr lang="es-MX" sz="1600" b="1" dirty="0" smtClean="0"/>
            <a:t>Informe Justificado OG</a:t>
          </a:r>
          <a:endParaRPr lang="es-MX" sz="1600" b="1" dirty="0"/>
        </a:p>
      </dgm:t>
    </dgm:pt>
    <dgm:pt modelId="{5B30DB37-D11B-4840-9878-9BC0A8E812A8}" type="parTrans" cxnId="{0B1318E4-1FA6-433A-A560-93F8A035E156}">
      <dgm:prSet/>
      <dgm:spPr/>
      <dgm:t>
        <a:bodyPr/>
        <a:lstStyle/>
        <a:p>
          <a:endParaRPr lang="es-MX"/>
        </a:p>
      </dgm:t>
    </dgm:pt>
    <dgm:pt modelId="{1B4A4904-3ED7-4E13-A0D7-F829F584E9AB}" type="sibTrans" cxnId="{0B1318E4-1FA6-433A-A560-93F8A035E156}">
      <dgm:prSet/>
      <dgm:spPr>
        <a:solidFill>
          <a:schemeClr val="tx2">
            <a:lumMod val="60000"/>
            <a:lumOff val="40000"/>
          </a:schemeClr>
        </a:solidFill>
      </dgm:spPr>
      <dgm:t>
        <a:bodyPr/>
        <a:lstStyle/>
        <a:p>
          <a:endParaRPr lang="es-MX"/>
        </a:p>
      </dgm:t>
    </dgm:pt>
    <dgm:pt modelId="{0FAF574E-64DC-43FC-B1DC-51E1E02CB2BB}" type="pres">
      <dgm:prSet presAssocID="{62D83A6B-8814-4A72-9F60-3D7194C78AF0}" presName="cycle" presStyleCnt="0">
        <dgm:presLayoutVars>
          <dgm:dir/>
          <dgm:resizeHandles val="exact"/>
        </dgm:presLayoutVars>
      </dgm:prSet>
      <dgm:spPr/>
      <dgm:t>
        <a:bodyPr/>
        <a:lstStyle/>
        <a:p>
          <a:endParaRPr lang="es-MX"/>
        </a:p>
      </dgm:t>
    </dgm:pt>
    <dgm:pt modelId="{98AB8E52-9B11-4644-BFCE-A5CAB9AE7717}" type="pres">
      <dgm:prSet presAssocID="{C71E443D-40D1-4657-A05E-2C020A4887EC}" presName="node" presStyleLbl="node1" presStyleIdx="0" presStyleCnt="8" custScaleX="123999" custScaleY="121300">
        <dgm:presLayoutVars>
          <dgm:bulletEnabled val="1"/>
        </dgm:presLayoutVars>
      </dgm:prSet>
      <dgm:spPr/>
      <dgm:t>
        <a:bodyPr/>
        <a:lstStyle/>
        <a:p>
          <a:endParaRPr lang="es-MX"/>
        </a:p>
      </dgm:t>
    </dgm:pt>
    <dgm:pt modelId="{672749B6-9D41-46A9-B6EA-FFBE6435A702}" type="pres">
      <dgm:prSet presAssocID="{A9BD946E-9B10-41AB-B7C9-3788FB8CD041}" presName="sibTrans" presStyleLbl="sibTrans2D1" presStyleIdx="0" presStyleCnt="8"/>
      <dgm:spPr/>
      <dgm:t>
        <a:bodyPr/>
        <a:lstStyle/>
        <a:p>
          <a:endParaRPr lang="es-MX"/>
        </a:p>
      </dgm:t>
    </dgm:pt>
    <dgm:pt modelId="{50691A38-8DE3-4A96-AE66-AD14E9878E12}" type="pres">
      <dgm:prSet presAssocID="{A9BD946E-9B10-41AB-B7C9-3788FB8CD041}" presName="connectorText" presStyleLbl="sibTrans2D1" presStyleIdx="0" presStyleCnt="8"/>
      <dgm:spPr/>
      <dgm:t>
        <a:bodyPr/>
        <a:lstStyle/>
        <a:p>
          <a:endParaRPr lang="es-MX"/>
        </a:p>
      </dgm:t>
    </dgm:pt>
    <dgm:pt modelId="{6F5FB249-4134-491C-A986-2C0234BFEA48}" type="pres">
      <dgm:prSet presAssocID="{5B28E4C0-3B6E-411E-9065-EA76B8B8AEEB}" presName="node" presStyleLbl="node1" presStyleIdx="1" presStyleCnt="8" custScaleX="123999" custScaleY="121300">
        <dgm:presLayoutVars>
          <dgm:bulletEnabled val="1"/>
        </dgm:presLayoutVars>
      </dgm:prSet>
      <dgm:spPr/>
      <dgm:t>
        <a:bodyPr/>
        <a:lstStyle/>
        <a:p>
          <a:endParaRPr lang="es-MX"/>
        </a:p>
      </dgm:t>
    </dgm:pt>
    <dgm:pt modelId="{3B55B4A5-B3A0-4469-A62F-0622C4E337E4}" type="pres">
      <dgm:prSet presAssocID="{0C84ACA8-4E31-4DF2-9AFB-BB241CEE1428}" presName="sibTrans" presStyleLbl="sibTrans2D1" presStyleIdx="1" presStyleCnt="8"/>
      <dgm:spPr/>
      <dgm:t>
        <a:bodyPr/>
        <a:lstStyle/>
        <a:p>
          <a:endParaRPr lang="es-MX"/>
        </a:p>
      </dgm:t>
    </dgm:pt>
    <dgm:pt modelId="{61C37682-2224-4874-BCEC-F64DF356FEE9}" type="pres">
      <dgm:prSet presAssocID="{0C84ACA8-4E31-4DF2-9AFB-BB241CEE1428}" presName="connectorText" presStyleLbl="sibTrans2D1" presStyleIdx="1" presStyleCnt="8"/>
      <dgm:spPr/>
      <dgm:t>
        <a:bodyPr/>
        <a:lstStyle/>
        <a:p>
          <a:endParaRPr lang="es-MX"/>
        </a:p>
      </dgm:t>
    </dgm:pt>
    <dgm:pt modelId="{7645A68C-794C-424A-8DE0-9E332FFD9797}" type="pres">
      <dgm:prSet presAssocID="{7E8234AD-AAB1-4F17-80F5-EDD805E3C38F}" presName="node" presStyleLbl="node1" presStyleIdx="2" presStyleCnt="8" custScaleX="123999" custScaleY="121300">
        <dgm:presLayoutVars>
          <dgm:bulletEnabled val="1"/>
        </dgm:presLayoutVars>
      </dgm:prSet>
      <dgm:spPr/>
      <dgm:t>
        <a:bodyPr/>
        <a:lstStyle/>
        <a:p>
          <a:endParaRPr lang="es-MX"/>
        </a:p>
      </dgm:t>
    </dgm:pt>
    <dgm:pt modelId="{7D83ACB0-731B-4BA1-B3F6-179916A0862D}" type="pres">
      <dgm:prSet presAssocID="{FB64EF87-86C9-4C4D-BD74-686BD5EA2377}" presName="sibTrans" presStyleLbl="sibTrans2D1" presStyleIdx="2" presStyleCnt="8"/>
      <dgm:spPr/>
      <dgm:t>
        <a:bodyPr/>
        <a:lstStyle/>
        <a:p>
          <a:endParaRPr lang="es-MX"/>
        </a:p>
      </dgm:t>
    </dgm:pt>
    <dgm:pt modelId="{278B5955-AC4C-4318-B3C5-D573B9CB6DD9}" type="pres">
      <dgm:prSet presAssocID="{FB64EF87-86C9-4C4D-BD74-686BD5EA2377}" presName="connectorText" presStyleLbl="sibTrans2D1" presStyleIdx="2" presStyleCnt="8"/>
      <dgm:spPr/>
      <dgm:t>
        <a:bodyPr/>
        <a:lstStyle/>
        <a:p>
          <a:endParaRPr lang="es-MX"/>
        </a:p>
      </dgm:t>
    </dgm:pt>
    <dgm:pt modelId="{C34EF5AC-AADE-43F8-AC26-718837D02E0A}" type="pres">
      <dgm:prSet presAssocID="{36C7C35E-0C97-41EB-9F7B-31898D29C003}" presName="node" presStyleLbl="node1" presStyleIdx="3" presStyleCnt="8" custScaleX="123999" custScaleY="121300">
        <dgm:presLayoutVars>
          <dgm:bulletEnabled val="1"/>
        </dgm:presLayoutVars>
      </dgm:prSet>
      <dgm:spPr/>
      <dgm:t>
        <a:bodyPr/>
        <a:lstStyle/>
        <a:p>
          <a:endParaRPr lang="es-MX"/>
        </a:p>
      </dgm:t>
    </dgm:pt>
    <dgm:pt modelId="{6210C115-9201-479E-B330-29D0DDB541BE}" type="pres">
      <dgm:prSet presAssocID="{1B4A4904-3ED7-4E13-A0D7-F829F584E9AB}" presName="sibTrans" presStyleLbl="sibTrans2D1" presStyleIdx="3" presStyleCnt="8"/>
      <dgm:spPr/>
      <dgm:t>
        <a:bodyPr/>
        <a:lstStyle/>
        <a:p>
          <a:endParaRPr lang="es-MX"/>
        </a:p>
      </dgm:t>
    </dgm:pt>
    <dgm:pt modelId="{AE1F8D1E-0444-4EF5-9BFF-A8723C83DAC6}" type="pres">
      <dgm:prSet presAssocID="{1B4A4904-3ED7-4E13-A0D7-F829F584E9AB}" presName="connectorText" presStyleLbl="sibTrans2D1" presStyleIdx="3" presStyleCnt="8"/>
      <dgm:spPr/>
      <dgm:t>
        <a:bodyPr/>
        <a:lstStyle/>
        <a:p>
          <a:endParaRPr lang="es-MX"/>
        </a:p>
      </dgm:t>
    </dgm:pt>
    <dgm:pt modelId="{A8880D55-0949-4047-8A61-8B1524831908}" type="pres">
      <dgm:prSet presAssocID="{B627AFB9-3DD4-456B-AD5D-A7831D35EB8B}" presName="node" presStyleLbl="node1" presStyleIdx="4" presStyleCnt="8" custScaleX="123999" custScaleY="121300">
        <dgm:presLayoutVars>
          <dgm:bulletEnabled val="1"/>
        </dgm:presLayoutVars>
      </dgm:prSet>
      <dgm:spPr/>
      <dgm:t>
        <a:bodyPr/>
        <a:lstStyle/>
        <a:p>
          <a:endParaRPr lang="es-MX"/>
        </a:p>
      </dgm:t>
    </dgm:pt>
    <dgm:pt modelId="{C61B8208-520F-42B4-A7FB-F9D133ECED6C}" type="pres">
      <dgm:prSet presAssocID="{BE001AEC-0452-431F-980C-A563067A8AE9}" presName="sibTrans" presStyleLbl="sibTrans2D1" presStyleIdx="4" presStyleCnt="8"/>
      <dgm:spPr/>
      <dgm:t>
        <a:bodyPr/>
        <a:lstStyle/>
        <a:p>
          <a:endParaRPr lang="es-MX"/>
        </a:p>
      </dgm:t>
    </dgm:pt>
    <dgm:pt modelId="{79D292D8-6224-41E1-B376-0D9A14A00682}" type="pres">
      <dgm:prSet presAssocID="{BE001AEC-0452-431F-980C-A563067A8AE9}" presName="connectorText" presStyleLbl="sibTrans2D1" presStyleIdx="4" presStyleCnt="8"/>
      <dgm:spPr/>
      <dgm:t>
        <a:bodyPr/>
        <a:lstStyle/>
        <a:p>
          <a:endParaRPr lang="es-MX"/>
        </a:p>
      </dgm:t>
    </dgm:pt>
    <dgm:pt modelId="{8D70E86C-99D5-426D-9579-28E54FFBCD44}" type="pres">
      <dgm:prSet presAssocID="{8F580555-BF3D-4BF3-BB8D-9DD63180FEE8}" presName="node" presStyleLbl="node1" presStyleIdx="5" presStyleCnt="8" custScaleX="123999" custScaleY="121300">
        <dgm:presLayoutVars>
          <dgm:bulletEnabled val="1"/>
        </dgm:presLayoutVars>
      </dgm:prSet>
      <dgm:spPr/>
      <dgm:t>
        <a:bodyPr/>
        <a:lstStyle/>
        <a:p>
          <a:endParaRPr lang="es-MX"/>
        </a:p>
      </dgm:t>
    </dgm:pt>
    <dgm:pt modelId="{F69931DD-BD57-4652-BE78-2ABAC0B2E1EE}" type="pres">
      <dgm:prSet presAssocID="{3BBD16F9-1E92-487F-8F72-BD42AC0F33EB}" presName="sibTrans" presStyleLbl="sibTrans2D1" presStyleIdx="5" presStyleCnt="8"/>
      <dgm:spPr/>
      <dgm:t>
        <a:bodyPr/>
        <a:lstStyle/>
        <a:p>
          <a:endParaRPr lang="es-MX"/>
        </a:p>
      </dgm:t>
    </dgm:pt>
    <dgm:pt modelId="{4A5B4E0E-E856-4C14-BB2B-50E068DCA761}" type="pres">
      <dgm:prSet presAssocID="{3BBD16F9-1E92-487F-8F72-BD42AC0F33EB}" presName="connectorText" presStyleLbl="sibTrans2D1" presStyleIdx="5" presStyleCnt="8"/>
      <dgm:spPr/>
      <dgm:t>
        <a:bodyPr/>
        <a:lstStyle/>
        <a:p>
          <a:endParaRPr lang="es-MX"/>
        </a:p>
      </dgm:t>
    </dgm:pt>
    <dgm:pt modelId="{ACC7B7CF-34B5-4DB3-A01E-AC6959ECF8AB}" type="pres">
      <dgm:prSet presAssocID="{06E760D3-8BB0-4B48-A512-D95D8B07DE31}" presName="node" presStyleLbl="node1" presStyleIdx="6" presStyleCnt="8" custScaleX="123999" custScaleY="121300">
        <dgm:presLayoutVars>
          <dgm:bulletEnabled val="1"/>
        </dgm:presLayoutVars>
      </dgm:prSet>
      <dgm:spPr/>
      <dgm:t>
        <a:bodyPr/>
        <a:lstStyle/>
        <a:p>
          <a:endParaRPr lang="es-MX"/>
        </a:p>
      </dgm:t>
    </dgm:pt>
    <dgm:pt modelId="{708F18A4-6F99-4BFA-85AC-704994C4CC5A}" type="pres">
      <dgm:prSet presAssocID="{0E19EDBB-7F65-45B7-B1B7-CA995A360C6E}" presName="sibTrans" presStyleLbl="sibTrans2D1" presStyleIdx="6" presStyleCnt="8"/>
      <dgm:spPr/>
      <dgm:t>
        <a:bodyPr/>
        <a:lstStyle/>
        <a:p>
          <a:endParaRPr lang="es-MX"/>
        </a:p>
      </dgm:t>
    </dgm:pt>
    <dgm:pt modelId="{D4ED438D-F22A-42B6-9D9A-868884B44257}" type="pres">
      <dgm:prSet presAssocID="{0E19EDBB-7F65-45B7-B1B7-CA995A360C6E}" presName="connectorText" presStyleLbl="sibTrans2D1" presStyleIdx="6" presStyleCnt="8"/>
      <dgm:spPr/>
      <dgm:t>
        <a:bodyPr/>
        <a:lstStyle/>
        <a:p>
          <a:endParaRPr lang="es-MX"/>
        </a:p>
      </dgm:t>
    </dgm:pt>
    <dgm:pt modelId="{20997AF8-292D-4A15-B79B-F2DD4996A8F3}" type="pres">
      <dgm:prSet presAssocID="{17DE6D0D-91B9-4720-8ABD-F6E5F7C2D2EC}" presName="node" presStyleLbl="node1" presStyleIdx="7" presStyleCnt="8" custScaleX="123999" custScaleY="121300">
        <dgm:presLayoutVars>
          <dgm:bulletEnabled val="1"/>
        </dgm:presLayoutVars>
      </dgm:prSet>
      <dgm:spPr/>
      <dgm:t>
        <a:bodyPr/>
        <a:lstStyle/>
        <a:p>
          <a:endParaRPr lang="es-MX"/>
        </a:p>
      </dgm:t>
    </dgm:pt>
    <dgm:pt modelId="{53F534C8-1AB7-48CB-89B8-84C0EE424DF7}" type="pres">
      <dgm:prSet presAssocID="{8809C3FE-09C3-420E-BC87-8E43856212DE}" presName="sibTrans" presStyleLbl="sibTrans2D1" presStyleIdx="7" presStyleCnt="8"/>
      <dgm:spPr/>
      <dgm:t>
        <a:bodyPr/>
        <a:lstStyle/>
        <a:p>
          <a:endParaRPr lang="es-MX"/>
        </a:p>
      </dgm:t>
    </dgm:pt>
    <dgm:pt modelId="{24DDD823-7237-4CE5-9BF3-A0691D064FBD}" type="pres">
      <dgm:prSet presAssocID="{8809C3FE-09C3-420E-BC87-8E43856212DE}" presName="connectorText" presStyleLbl="sibTrans2D1" presStyleIdx="7" presStyleCnt="8"/>
      <dgm:spPr/>
      <dgm:t>
        <a:bodyPr/>
        <a:lstStyle/>
        <a:p>
          <a:endParaRPr lang="es-MX"/>
        </a:p>
      </dgm:t>
    </dgm:pt>
  </dgm:ptLst>
  <dgm:cxnLst>
    <dgm:cxn modelId="{06DCA713-81BE-4B7C-8327-486115B2302F}" srcId="{62D83A6B-8814-4A72-9F60-3D7194C78AF0}" destId="{C71E443D-40D1-4657-A05E-2C020A4887EC}" srcOrd="0" destOrd="0" parTransId="{37348DBB-8B68-46A7-8E72-CA006E4BEBA5}" sibTransId="{A9BD946E-9B10-41AB-B7C9-3788FB8CD041}"/>
    <dgm:cxn modelId="{5C2CFE3D-5E0A-4BA0-9A54-50C9A8F6028B}" type="presOf" srcId="{06E760D3-8BB0-4B48-A512-D95D8B07DE31}" destId="{ACC7B7CF-34B5-4DB3-A01E-AC6959ECF8AB}" srcOrd="0" destOrd="0" presId="urn:microsoft.com/office/officeart/2005/8/layout/cycle2"/>
    <dgm:cxn modelId="{9565CFA2-8907-49EC-86A3-4AD9EBEB7DEF}" type="presOf" srcId="{FB64EF87-86C9-4C4D-BD74-686BD5EA2377}" destId="{7D83ACB0-731B-4BA1-B3F6-179916A0862D}" srcOrd="0" destOrd="0" presId="urn:microsoft.com/office/officeart/2005/8/layout/cycle2"/>
    <dgm:cxn modelId="{F2D35D1C-B1BE-4514-BB8A-F905BC820659}" type="presOf" srcId="{8F580555-BF3D-4BF3-BB8D-9DD63180FEE8}" destId="{8D70E86C-99D5-426D-9579-28E54FFBCD44}" srcOrd="0" destOrd="0" presId="urn:microsoft.com/office/officeart/2005/8/layout/cycle2"/>
    <dgm:cxn modelId="{FC3C0D54-57E1-4162-913B-D05A979137CB}" type="presOf" srcId="{1B4A4904-3ED7-4E13-A0D7-F829F584E9AB}" destId="{6210C115-9201-479E-B330-29D0DDB541BE}" srcOrd="0" destOrd="0" presId="urn:microsoft.com/office/officeart/2005/8/layout/cycle2"/>
    <dgm:cxn modelId="{BB31D2E3-137E-4EE7-9F57-58387FFB349C}" srcId="{62D83A6B-8814-4A72-9F60-3D7194C78AF0}" destId="{8F580555-BF3D-4BF3-BB8D-9DD63180FEE8}" srcOrd="5" destOrd="0" parTransId="{BC667E01-B56C-4FCD-9DBE-AF27FB616D4F}" sibTransId="{3BBD16F9-1E92-487F-8F72-BD42AC0F33EB}"/>
    <dgm:cxn modelId="{114EC133-1A89-46A9-A082-FFF04CB5B537}" type="presOf" srcId="{7E8234AD-AAB1-4F17-80F5-EDD805E3C38F}" destId="{7645A68C-794C-424A-8DE0-9E332FFD9797}" srcOrd="0" destOrd="0" presId="urn:microsoft.com/office/officeart/2005/8/layout/cycle2"/>
    <dgm:cxn modelId="{A550EDD5-E350-46C1-A0E0-234062570EC6}" type="presOf" srcId="{3BBD16F9-1E92-487F-8F72-BD42AC0F33EB}" destId="{4A5B4E0E-E856-4C14-BB2B-50E068DCA761}" srcOrd="1" destOrd="0" presId="urn:microsoft.com/office/officeart/2005/8/layout/cycle2"/>
    <dgm:cxn modelId="{2ADDB89E-C717-4983-B71E-60F97AE5BAF9}" srcId="{62D83A6B-8814-4A72-9F60-3D7194C78AF0}" destId="{B627AFB9-3DD4-456B-AD5D-A7831D35EB8B}" srcOrd="4" destOrd="0" parTransId="{F1F56DD1-173C-40A6-9683-A4EC313F2386}" sibTransId="{BE001AEC-0452-431F-980C-A563067A8AE9}"/>
    <dgm:cxn modelId="{ABA3A61E-9B1F-4F3D-98AA-F15F00FA9B0F}" type="presOf" srcId="{0E19EDBB-7F65-45B7-B1B7-CA995A360C6E}" destId="{708F18A4-6F99-4BFA-85AC-704994C4CC5A}" srcOrd="0" destOrd="0" presId="urn:microsoft.com/office/officeart/2005/8/layout/cycle2"/>
    <dgm:cxn modelId="{FE8BCC42-5DA6-4C68-B727-360C6E16CD93}" type="presOf" srcId="{62D83A6B-8814-4A72-9F60-3D7194C78AF0}" destId="{0FAF574E-64DC-43FC-B1DC-51E1E02CB2BB}" srcOrd="0" destOrd="0" presId="urn:microsoft.com/office/officeart/2005/8/layout/cycle2"/>
    <dgm:cxn modelId="{0B1318E4-1FA6-433A-A560-93F8A035E156}" srcId="{62D83A6B-8814-4A72-9F60-3D7194C78AF0}" destId="{36C7C35E-0C97-41EB-9F7B-31898D29C003}" srcOrd="3" destOrd="0" parTransId="{5B30DB37-D11B-4840-9878-9BC0A8E812A8}" sibTransId="{1B4A4904-3ED7-4E13-A0D7-F829F584E9AB}"/>
    <dgm:cxn modelId="{B60F3E62-0FDB-47CC-9EBF-AAF5FCF812FF}" type="presOf" srcId="{17DE6D0D-91B9-4720-8ABD-F6E5F7C2D2EC}" destId="{20997AF8-292D-4A15-B79B-F2DD4996A8F3}" srcOrd="0" destOrd="0" presId="urn:microsoft.com/office/officeart/2005/8/layout/cycle2"/>
    <dgm:cxn modelId="{BF5E8BD8-20D8-4A1C-9629-9387EC0FC2A8}" srcId="{62D83A6B-8814-4A72-9F60-3D7194C78AF0}" destId="{06E760D3-8BB0-4B48-A512-D95D8B07DE31}" srcOrd="6" destOrd="0" parTransId="{F80D4003-073E-4D75-8F4F-6AFC2B440ABE}" sibTransId="{0E19EDBB-7F65-45B7-B1B7-CA995A360C6E}"/>
    <dgm:cxn modelId="{2586EA62-D347-4613-9E7B-9E4C429CA66A}" type="presOf" srcId="{36C7C35E-0C97-41EB-9F7B-31898D29C003}" destId="{C34EF5AC-AADE-43F8-AC26-718837D02E0A}" srcOrd="0" destOrd="0" presId="urn:microsoft.com/office/officeart/2005/8/layout/cycle2"/>
    <dgm:cxn modelId="{13CD7316-916A-4771-86AB-7F61061D9A11}" srcId="{62D83A6B-8814-4A72-9F60-3D7194C78AF0}" destId="{17DE6D0D-91B9-4720-8ABD-F6E5F7C2D2EC}" srcOrd="7" destOrd="0" parTransId="{0DD97903-F416-4B1A-ADD6-22D68B6ABD03}" sibTransId="{8809C3FE-09C3-420E-BC87-8E43856212DE}"/>
    <dgm:cxn modelId="{F0286861-25B7-4A7E-A2ED-C28AC58E1AE3}" type="presOf" srcId="{3BBD16F9-1E92-487F-8F72-BD42AC0F33EB}" destId="{F69931DD-BD57-4652-BE78-2ABAC0B2E1EE}" srcOrd="0" destOrd="0" presId="urn:microsoft.com/office/officeart/2005/8/layout/cycle2"/>
    <dgm:cxn modelId="{1516EE45-B53E-4EF6-B9AC-4C2459FFF62A}" type="presOf" srcId="{8809C3FE-09C3-420E-BC87-8E43856212DE}" destId="{24DDD823-7237-4CE5-9BF3-A0691D064FBD}" srcOrd="1" destOrd="0" presId="urn:microsoft.com/office/officeart/2005/8/layout/cycle2"/>
    <dgm:cxn modelId="{2138B236-2F29-480A-8E29-B560CB8EC61B}" type="presOf" srcId="{1B4A4904-3ED7-4E13-A0D7-F829F584E9AB}" destId="{AE1F8D1E-0444-4EF5-9BFF-A8723C83DAC6}" srcOrd="1" destOrd="0" presId="urn:microsoft.com/office/officeart/2005/8/layout/cycle2"/>
    <dgm:cxn modelId="{F9681F47-5B22-402A-AA11-FA6C2A14E87E}" srcId="{62D83A6B-8814-4A72-9F60-3D7194C78AF0}" destId="{7E8234AD-AAB1-4F17-80F5-EDD805E3C38F}" srcOrd="2" destOrd="0" parTransId="{F83551FD-B0C3-4694-A49C-42A5C7C8A78F}" sibTransId="{FB64EF87-86C9-4C4D-BD74-686BD5EA2377}"/>
    <dgm:cxn modelId="{0DF97277-D07F-429E-889E-EBBCE2CDB0E8}" type="presOf" srcId="{BE001AEC-0452-431F-980C-A563067A8AE9}" destId="{79D292D8-6224-41E1-B376-0D9A14A00682}" srcOrd="1" destOrd="0" presId="urn:microsoft.com/office/officeart/2005/8/layout/cycle2"/>
    <dgm:cxn modelId="{9CD51144-37EA-4F15-B1A7-152022C828EA}" type="presOf" srcId="{0E19EDBB-7F65-45B7-B1B7-CA995A360C6E}" destId="{D4ED438D-F22A-42B6-9D9A-868884B44257}" srcOrd="1" destOrd="0" presId="urn:microsoft.com/office/officeart/2005/8/layout/cycle2"/>
    <dgm:cxn modelId="{B1F15693-BA13-4B7A-AA47-43EC49FEC777}" type="presOf" srcId="{B627AFB9-3DD4-456B-AD5D-A7831D35EB8B}" destId="{A8880D55-0949-4047-8A61-8B1524831908}" srcOrd="0" destOrd="0" presId="urn:microsoft.com/office/officeart/2005/8/layout/cycle2"/>
    <dgm:cxn modelId="{61890C0B-440A-48F6-B2C4-18988310AC43}" type="presOf" srcId="{A9BD946E-9B10-41AB-B7C9-3788FB8CD041}" destId="{672749B6-9D41-46A9-B6EA-FFBE6435A702}" srcOrd="0" destOrd="0" presId="urn:microsoft.com/office/officeart/2005/8/layout/cycle2"/>
    <dgm:cxn modelId="{7B816B6C-158C-4C47-A0A6-6A665D14B04F}" type="presOf" srcId="{0C84ACA8-4E31-4DF2-9AFB-BB241CEE1428}" destId="{3B55B4A5-B3A0-4469-A62F-0622C4E337E4}" srcOrd="0" destOrd="0" presId="urn:microsoft.com/office/officeart/2005/8/layout/cycle2"/>
    <dgm:cxn modelId="{980E17DF-138C-4A63-A421-B9504BF87BAF}" srcId="{62D83A6B-8814-4A72-9F60-3D7194C78AF0}" destId="{5B28E4C0-3B6E-411E-9065-EA76B8B8AEEB}" srcOrd="1" destOrd="0" parTransId="{22940F79-2E0E-4B04-B36B-18D28C1A6C1C}" sibTransId="{0C84ACA8-4E31-4DF2-9AFB-BB241CEE1428}"/>
    <dgm:cxn modelId="{CF141EF3-3B3A-4609-85A7-A09DD8CB2EFD}" type="presOf" srcId="{5B28E4C0-3B6E-411E-9065-EA76B8B8AEEB}" destId="{6F5FB249-4134-491C-A986-2C0234BFEA48}" srcOrd="0" destOrd="0" presId="urn:microsoft.com/office/officeart/2005/8/layout/cycle2"/>
    <dgm:cxn modelId="{A79EF0F1-9EEA-4F0A-BD0D-44A6813209B3}" type="presOf" srcId="{A9BD946E-9B10-41AB-B7C9-3788FB8CD041}" destId="{50691A38-8DE3-4A96-AE66-AD14E9878E12}" srcOrd="1" destOrd="0" presId="urn:microsoft.com/office/officeart/2005/8/layout/cycle2"/>
    <dgm:cxn modelId="{C0DBBEA1-C59D-413B-9B61-DA1256221480}" type="presOf" srcId="{C71E443D-40D1-4657-A05E-2C020A4887EC}" destId="{98AB8E52-9B11-4644-BFCE-A5CAB9AE7717}" srcOrd="0" destOrd="0" presId="urn:microsoft.com/office/officeart/2005/8/layout/cycle2"/>
    <dgm:cxn modelId="{741F258C-09A4-4740-845D-08D91F3587DD}" type="presOf" srcId="{FB64EF87-86C9-4C4D-BD74-686BD5EA2377}" destId="{278B5955-AC4C-4318-B3C5-D573B9CB6DD9}" srcOrd="1" destOrd="0" presId="urn:microsoft.com/office/officeart/2005/8/layout/cycle2"/>
    <dgm:cxn modelId="{59ADD6DA-DEC8-42C8-ADFE-1C503B435F3F}" type="presOf" srcId="{0C84ACA8-4E31-4DF2-9AFB-BB241CEE1428}" destId="{61C37682-2224-4874-BCEC-F64DF356FEE9}" srcOrd="1" destOrd="0" presId="urn:microsoft.com/office/officeart/2005/8/layout/cycle2"/>
    <dgm:cxn modelId="{290C64C6-BECA-4205-966C-EFD3E2E83231}" type="presOf" srcId="{8809C3FE-09C3-420E-BC87-8E43856212DE}" destId="{53F534C8-1AB7-48CB-89B8-84C0EE424DF7}" srcOrd="0" destOrd="0" presId="urn:microsoft.com/office/officeart/2005/8/layout/cycle2"/>
    <dgm:cxn modelId="{11224624-10F4-4680-A5AA-943DE2B2EE11}" type="presOf" srcId="{BE001AEC-0452-431F-980C-A563067A8AE9}" destId="{C61B8208-520F-42B4-A7FB-F9D133ECED6C}" srcOrd="0" destOrd="0" presId="urn:microsoft.com/office/officeart/2005/8/layout/cycle2"/>
    <dgm:cxn modelId="{785CE34B-ABAE-4CA0-90FD-643D4B66092A}" type="presParOf" srcId="{0FAF574E-64DC-43FC-B1DC-51E1E02CB2BB}" destId="{98AB8E52-9B11-4644-BFCE-A5CAB9AE7717}" srcOrd="0" destOrd="0" presId="urn:microsoft.com/office/officeart/2005/8/layout/cycle2"/>
    <dgm:cxn modelId="{444974DD-F706-48BA-A136-A9C191625FC1}" type="presParOf" srcId="{0FAF574E-64DC-43FC-B1DC-51E1E02CB2BB}" destId="{672749B6-9D41-46A9-B6EA-FFBE6435A702}" srcOrd="1" destOrd="0" presId="urn:microsoft.com/office/officeart/2005/8/layout/cycle2"/>
    <dgm:cxn modelId="{F3CEE609-C968-49B1-9C78-C311372084E8}" type="presParOf" srcId="{672749B6-9D41-46A9-B6EA-FFBE6435A702}" destId="{50691A38-8DE3-4A96-AE66-AD14E9878E12}" srcOrd="0" destOrd="0" presId="urn:microsoft.com/office/officeart/2005/8/layout/cycle2"/>
    <dgm:cxn modelId="{341F6C0F-F7C4-45D1-BA44-62C28328D926}" type="presParOf" srcId="{0FAF574E-64DC-43FC-B1DC-51E1E02CB2BB}" destId="{6F5FB249-4134-491C-A986-2C0234BFEA48}" srcOrd="2" destOrd="0" presId="urn:microsoft.com/office/officeart/2005/8/layout/cycle2"/>
    <dgm:cxn modelId="{D3FCBAC2-7555-4182-A7E7-2A8F933E3851}" type="presParOf" srcId="{0FAF574E-64DC-43FC-B1DC-51E1E02CB2BB}" destId="{3B55B4A5-B3A0-4469-A62F-0622C4E337E4}" srcOrd="3" destOrd="0" presId="urn:microsoft.com/office/officeart/2005/8/layout/cycle2"/>
    <dgm:cxn modelId="{5A1BC8F8-CCE1-4640-A783-7B42A098008C}" type="presParOf" srcId="{3B55B4A5-B3A0-4469-A62F-0622C4E337E4}" destId="{61C37682-2224-4874-BCEC-F64DF356FEE9}" srcOrd="0" destOrd="0" presId="urn:microsoft.com/office/officeart/2005/8/layout/cycle2"/>
    <dgm:cxn modelId="{B4DD1DE1-4948-4074-A69B-BE94D53DE47B}" type="presParOf" srcId="{0FAF574E-64DC-43FC-B1DC-51E1E02CB2BB}" destId="{7645A68C-794C-424A-8DE0-9E332FFD9797}" srcOrd="4" destOrd="0" presId="urn:microsoft.com/office/officeart/2005/8/layout/cycle2"/>
    <dgm:cxn modelId="{BDA12C54-FE50-4815-A16E-9809B1DB24B3}" type="presParOf" srcId="{0FAF574E-64DC-43FC-B1DC-51E1E02CB2BB}" destId="{7D83ACB0-731B-4BA1-B3F6-179916A0862D}" srcOrd="5" destOrd="0" presId="urn:microsoft.com/office/officeart/2005/8/layout/cycle2"/>
    <dgm:cxn modelId="{786BCCB6-4624-4469-A3B1-11F5D0C9B537}" type="presParOf" srcId="{7D83ACB0-731B-4BA1-B3F6-179916A0862D}" destId="{278B5955-AC4C-4318-B3C5-D573B9CB6DD9}" srcOrd="0" destOrd="0" presId="urn:microsoft.com/office/officeart/2005/8/layout/cycle2"/>
    <dgm:cxn modelId="{680AC0AD-3CD8-4C09-81A3-9E3A8EA8EADD}" type="presParOf" srcId="{0FAF574E-64DC-43FC-B1DC-51E1E02CB2BB}" destId="{C34EF5AC-AADE-43F8-AC26-718837D02E0A}" srcOrd="6" destOrd="0" presId="urn:microsoft.com/office/officeart/2005/8/layout/cycle2"/>
    <dgm:cxn modelId="{D1220E29-12C0-466B-8714-6320AD0E9F5B}" type="presParOf" srcId="{0FAF574E-64DC-43FC-B1DC-51E1E02CB2BB}" destId="{6210C115-9201-479E-B330-29D0DDB541BE}" srcOrd="7" destOrd="0" presId="urn:microsoft.com/office/officeart/2005/8/layout/cycle2"/>
    <dgm:cxn modelId="{684652BD-C3F6-49DA-82A5-1080C7FDBDF6}" type="presParOf" srcId="{6210C115-9201-479E-B330-29D0DDB541BE}" destId="{AE1F8D1E-0444-4EF5-9BFF-A8723C83DAC6}" srcOrd="0" destOrd="0" presId="urn:microsoft.com/office/officeart/2005/8/layout/cycle2"/>
    <dgm:cxn modelId="{DFF5FBAD-917A-4956-B7E8-51F0A6265ECA}" type="presParOf" srcId="{0FAF574E-64DC-43FC-B1DC-51E1E02CB2BB}" destId="{A8880D55-0949-4047-8A61-8B1524831908}" srcOrd="8" destOrd="0" presId="urn:microsoft.com/office/officeart/2005/8/layout/cycle2"/>
    <dgm:cxn modelId="{5234EB7C-749C-4F87-8E77-02A54441D546}" type="presParOf" srcId="{0FAF574E-64DC-43FC-B1DC-51E1E02CB2BB}" destId="{C61B8208-520F-42B4-A7FB-F9D133ECED6C}" srcOrd="9" destOrd="0" presId="urn:microsoft.com/office/officeart/2005/8/layout/cycle2"/>
    <dgm:cxn modelId="{79AEFC09-6EBC-4A8E-ABDF-7B4FEB6C1AE9}" type="presParOf" srcId="{C61B8208-520F-42B4-A7FB-F9D133ECED6C}" destId="{79D292D8-6224-41E1-B376-0D9A14A00682}" srcOrd="0" destOrd="0" presId="urn:microsoft.com/office/officeart/2005/8/layout/cycle2"/>
    <dgm:cxn modelId="{790C2234-2721-40DD-98AA-EF8975402D3B}" type="presParOf" srcId="{0FAF574E-64DC-43FC-B1DC-51E1E02CB2BB}" destId="{8D70E86C-99D5-426D-9579-28E54FFBCD44}" srcOrd="10" destOrd="0" presId="urn:microsoft.com/office/officeart/2005/8/layout/cycle2"/>
    <dgm:cxn modelId="{0945B536-E9E1-4F01-8194-7A2EBA521B09}" type="presParOf" srcId="{0FAF574E-64DC-43FC-B1DC-51E1E02CB2BB}" destId="{F69931DD-BD57-4652-BE78-2ABAC0B2E1EE}" srcOrd="11" destOrd="0" presId="urn:microsoft.com/office/officeart/2005/8/layout/cycle2"/>
    <dgm:cxn modelId="{502E378D-FF12-41BF-BF38-722B019022FA}" type="presParOf" srcId="{F69931DD-BD57-4652-BE78-2ABAC0B2E1EE}" destId="{4A5B4E0E-E856-4C14-BB2B-50E068DCA761}" srcOrd="0" destOrd="0" presId="urn:microsoft.com/office/officeart/2005/8/layout/cycle2"/>
    <dgm:cxn modelId="{3837C1E2-24D9-4C38-B1BD-598C053588B6}" type="presParOf" srcId="{0FAF574E-64DC-43FC-B1DC-51E1E02CB2BB}" destId="{ACC7B7CF-34B5-4DB3-A01E-AC6959ECF8AB}" srcOrd="12" destOrd="0" presId="urn:microsoft.com/office/officeart/2005/8/layout/cycle2"/>
    <dgm:cxn modelId="{238E4FC6-1BBA-4B10-B982-3E25A6F86A44}" type="presParOf" srcId="{0FAF574E-64DC-43FC-B1DC-51E1E02CB2BB}" destId="{708F18A4-6F99-4BFA-85AC-704994C4CC5A}" srcOrd="13" destOrd="0" presId="urn:microsoft.com/office/officeart/2005/8/layout/cycle2"/>
    <dgm:cxn modelId="{BD3F93A2-0DE1-444B-8D2E-64C28565D9C4}" type="presParOf" srcId="{708F18A4-6F99-4BFA-85AC-704994C4CC5A}" destId="{D4ED438D-F22A-42B6-9D9A-868884B44257}" srcOrd="0" destOrd="0" presId="urn:microsoft.com/office/officeart/2005/8/layout/cycle2"/>
    <dgm:cxn modelId="{5D8E4302-4DB5-409D-82A8-844B679750F7}" type="presParOf" srcId="{0FAF574E-64DC-43FC-B1DC-51E1E02CB2BB}" destId="{20997AF8-292D-4A15-B79B-F2DD4996A8F3}" srcOrd="14" destOrd="0" presId="urn:microsoft.com/office/officeart/2005/8/layout/cycle2"/>
    <dgm:cxn modelId="{A4D42425-B63F-47D9-BD60-8E2C40079D65}" type="presParOf" srcId="{0FAF574E-64DC-43FC-B1DC-51E1E02CB2BB}" destId="{53F534C8-1AB7-48CB-89B8-84C0EE424DF7}" srcOrd="15" destOrd="0" presId="urn:microsoft.com/office/officeart/2005/8/layout/cycle2"/>
    <dgm:cxn modelId="{765781FB-55C0-4732-BDDE-A398D40F0232}" type="presParOf" srcId="{53F534C8-1AB7-48CB-89B8-84C0EE424DF7}" destId="{24DDD823-7237-4CE5-9BF3-A0691D064FBD}"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CDD17B-BD59-4115-989C-6B314BB365DD}"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s-MX"/>
        </a:p>
      </dgm:t>
    </dgm:pt>
    <dgm:pt modelId="{079BCDE4-6794-4B58-8572-9CA1098E9430}">
      <dgm:prSet phldrT="[Texto]"/>
      <dgm:spPr/>
      <dgm:t>
        <a:bodyPr/>
        <a:lstStyle/>
        <a:p>
          <a:r>
            <a:rPr lang="es-MX" dirty="0" smtClean="0"/>
            <a:t>¿Quién sanciona?</a:t>
          </a:r>
          <a:endParaRPr lang="es-MX" dirty="0"/>
        </a:p>
      </dgm:t>
    </dgm:pt>
    <dgm:pt modelId="{8D47C2FC-BCE8-4DA8-BA85-D641D139FF46}" type="parTrans" cxnId="{5E778278-B338-4382-A668-0BF8714B0B90}">
      <dgm:prSet/>
      <dgm:spPr/>
      <dgm:t>
        <a:bodyPr/>
        <a:lstStyle/>
        <a:p>
          <a:endParaRPr lang="es-MX"/>
        </a:p>
      </dgm:t>
    </dgm:pt>
    <dgm:pt modelId="{1854C807-A8B4-40CB-B76C-1C383B2FF418}" type="sibTrans" cxnId="{5E778278-B338-4382-A668-0BF8714B0B90}">
      <dgm:prSet/>
      <dgm:spPr/>
      <dgm:t>
        <a:bodyPr/>
        <a:lstStyle/>
        <a:p>
          <a:endParaRPr lang="es-MX"/>
        </a:p>
      </dgm:t>
    </dgm:pt>
    <dgm:pt modelId="{CEA5A5CE-F543-42FA-90AC-7E0BDEA62C47}">
      <dgm:prSet phldrT="[Texto]"/>
      <dgm:spPr/>
      <dgm:t>
        <a:bodyPr/>
        <a:lstStyle/>
        <a:p>
          <a:r>
            <a:rPr lang="es-MX" dirty="0" smtClean="0"/>
            <a:t>OG</a:t>
          </a:r>
          <a:endParaRPr lang="es-MX" dirty="0"/>
        </a:p>
      </dgm:t>
    </dgm:pt>
    <dgm:pt modelId="{D4CA6C70-1A37-4D54-86E7-4FC31C9AE1EE}" type="parTrans" cxnId="{42A75BB7-2E36-4A95-BFCD-8ABACF31FF6C}">
      <dgm:prSet/>
      <dgm:spPr/>
      <dgm:t>
        <a:bodyPr/>
        <a:lstStyle/>
        <a:p>
          <a:endParaRPr lang="es-MX"/>
        </a:p>
      </dgm:t>
    </dgm:pt>
    <dgm:pt modelId="{EEE21A0B-333C-443D-A169-3784C42938AB}" type="sibTrans" cxnId="{42A75BB7-2E36-4A95-BFCD-8ABACF31FF6C}">
      <dgm:prSet/>
      <dgm:spPr/>
      <dgm:t>
        <a:bodyPr/>
        <a:lstStyle/>
        <a:p>
          <a:endParaRPr lang="es-MX"/>
        </a:p>
      </dgm:t>
    </dgm:pt>
    <dgm:pt modelId="{9D6BCE59-918F-4EA0-9D62-DC9D6D4C1F1C}">
      <dgm:prSet phldrT="[Texto]"/>
      <dgm:spPr/>
      <dgm:t>
        <a:bodyPr/>
        <a:lstStyle/>
        <a:p>
          <a:r>
            <a:rPr lang="es-MX" dirty="0" smtClean="0"/>
            <a:t>INE</a:t>
          </a:r>
        </a:p>
        <a:p>
          <a:r>
            <a:rPr lang="es-MX" dirty="0" smtClean="0"/>
            <a:t>u </a:t>
          </a:r>
        </a:p>
        <a:p>
          <a:r>
            <a:rPr lang="es-MX" dirty="0" smtClean="0"/>
            <a:t>OPLES</a:t>
          </a:r>
          <a:endParaRPr lang="es-MX" dirty="0"/>
        </a:p>
      </dgm:t>
    </dgm:pt>
    <dgm:pt modelId="{33788592-D4A5-476D-A6F0-94B4EA96A16C}" type="parTrans" cxnId="{CF3A23BF-F409-4A69-8BD1-BCC62F4A0B15}">
      <dgm:prSet/>
      <dgm:spPr/>
      <dgm:t>
        <a:bodyPr/>
        <a:lstStyle/>
        <a:p>
          <a:endParaRPr lang="es-MX"/>
        </a:p>
      </dgm:t>
    </dgm:pt>
    <dgm:pt modelId="{C4E719E9-D33D-4E65-B9EA-C2E0534A09BB}" type="sibTrans" cxnId="{CF3A23BF-F409-4A69-8BD1-BCC62F4A0B15}">
      <dgm:prSet/>
      <dgm:spPr/>
      <dgm:t>
        <a:bodyPr/>
        <a:lstStyle/>
        <a:p>
          <a:endParaRPr lang="es-MX"/>
        </a:p>
      </dgm:t>
    </dgm:pt>
    <dgm:pt modelId="{9CB572F0-A9C5-45B6-A1D7-2F62CF1F4784}">
      <dgm:prSet phldrT="[Texto]"/>
      <dgm:spPr/>
      <dgm:t>
        <a:bodyPr/>
        <a:lstStyle/>
        <a:p>
          <a:r>
            <a:rPr lang="es-MX" dirty="0" smtClean="0"/>
            <a:t>¿Quien es el sancionado?</a:t>
          </a:r>
          <a:endParaRPr lang="es-MX" dirty="0"/>
        </a:p>
      </dgm:t>
    </dgm:pt>
    <dgm:pt modelId="{0E62A82A-A2F1-45A1-8318-45502FBF1693}" type="parTrans" cxnId="{2EBD6C64-D77F-4D45-AF05-48DDAEDF687A}">
      <dgm:prSet/>
      <dgm:spPr/>
      <dgm:t>
        <a:bodyPr/>
        <a:lstStyle/>
        <a:p>
          <a:endParaRPr lang="es-MX"/>
        </a:p>
      </dgm:t>
    </dgm:pt>
    <dgm:pt modelId="{A0D02045-AABA-48AD-B212-B435EB9DFC47}" type="sibTrans" cxnId="{2EBD6C64-D77F-4D45-AF05-48DDAEDF687A}">
      <dgm:prSet/>
      <dgm:spPr/>
      <dgm:t>
        <a:bodyPr/>
        <a:lstStyle/>
        <a:p>
          <a:endParaRPr lang="es-MX"/>
        </a:p>
      </dgm:t>
    </dgm:pt>
    <dgm:pt modelId="{EE4094E3-C5C7-497D-923D-8AA1EC9C13CF}">
      <dgm:prSet phldrT="[Texto]"/>
      <dgm:spPr/>
      <dgm:t>
        <a:bodyPr/>
        <a:lstStyle/>
        <a:p>
          <a:r>
            <a:rPr lang="es-MX" dirty="0" smtClean="0"/>
            <a:t>Infractores que no sean servidores públicos</a:t>
          </a:r>
          <a:endParaRPr lang="es-MX" dirty="0"/>
        </a:p>
      </dgm:t>
    </dgm:pt>
    <dgm:pt modelId="{7247C084-8205-46AB-9C24-C147DB2E266F}" type="parTrans" cxnId="{89B57FB2-3867-402F-9D32-60053DD4931F}">
      <dgm:prSet/>
      <dgm:spPr/>
      <dgm:t>
        <a:bodyPr/>
        <a:lstStyle/>
        <a:p>
          <a:endParaRPr lang="es-MX"/>
        </a:p>
      </dgm:t>
    </dgm:pt>
    <dgm:pt modelId="{11554643-C6B1-4ECD-94C0-2DB9B1BD22AE}" type="sibTrans" cxnId="{89B57FB2-3867-402F-9D32-60053DD4931F}">
      <dgm:prSet/>
      <dgm:spPr/>
      <dgm:t>
        <a:bodyPr/>
        <a:lstStyle/>
        <a:p>
          <a:endParaRPr lang="es-MX"/>
        </a:p>
      </dgm:t>
    </dgm:pt>
    <dgm:pt modelId="{1FDFF189-ECDA-4737-8BB5-51C32DE1F3BD}">
      <dgm:prSet phldrT="[Texto]"/>
      <dgm:spPr/>
      <dgm:t>
        <a:bodyPr/>
        <a:lstStyle/>
        <a:p>
          <a:r>
            <a:rPr lang="es-MX" dirty="0" smtClean="0"/>
            <a:t>Partidos Políticos</a:t>
          </a:r>
          <a:endParaRPr lang="es-MX" dirty="0"/>
        </a:p>
      </dgm:t>
    </dgm:pt>
    <dgm:pt modelId="{C8F5FCDA-1111-4D50-9E01-6C460A387D55}" type="parTrans" cxnId="{A3A6EBB5-5A02-4BEC-849E-A1C5EB2FDC7A}">
      <dgm:prSet/>
      <dgm:spPr/>
      <dgm:t>
        <a:bodyPr/>
        <a:lstStyle/>
        <a:p>
          <a:endParaRPr lang="es-MX"/>
        </a:p>
      </dgm:t>
    </dgm:pt>
    <dgm:pt modelId="{7FA1DA40-D433-4211-A39E-8D89AAD05F20}" type="sibTrans" cxnId="{A3A6EBB5-5A02-4BEC-849E-A1C5EB2FDC7A}">
      <dgm:prSet/>
      <dgm:spPr/>
      <dgm:t>
        <a:bodyPr/>
        <a:lstStyle/>
        <a:p>
          <a:endParaRPr lang="es-MX"/>
        </a:p>
      </dgm:t>
    </dgm:pt>
    <dgm:pt modelId="{3EAE4051-970D-4F66-9E41-7C4C7A2EE3CB}">
      <dgm:prSet phldrT="[Texto]"/>
      <dgm:spPr/>
      <dgm:t>
        <a:bodyPr/>
        <a:lstStyle/>
        <a:p>
          <a:r>
            <a:rPr lang="es-MX" dirty="0" smtClean="0"/>
            <a:t>Autoridad competente </a:t>
          </a:r>
        </a:p>
        <a:p>
          <a:r>
            <a:rPr lang="es-MX" dirty="0" smtClean="0"/>
            <a:t>(léase OIC o análogo)</a:t>
          </a:r>
          <a:endParaRPr lang="es-MX" dirty="0"/>
        </a:p>
      </dgm:t>
    </dgm:pt>
    <dgm:pt modelId="{3AD69A5E-A271-4E39-B9E6-021AF75D5112}" type="parTrans" cxnId="{021D7A1C-42C3-4C5F-9FBC-0D0BE67D3ED7}">
      <dgm:prSet/>
      <dgm:spPr/>
      <dgm:t>
        <a:bodyPr/>
        <a:lstStyle/>
        <a:p>
          <a:endParaRPr lang="es-MX"/>
        </a:p>
      </dgm:t>
    </dgm:pt>
    <dgm:pt modelId="{F09BE98C-2570-4AB3-AADD-D770A29D5A68}" type="sibTrans" cxnId="{021D7A1C-42C3-4C5F-9FBC-0D0BE67D3ED7}">
      <dgm:prSet/>
      <dgm:spPr/>
      <dgm:t>
        <a:bodyPr/>
        <a:lstStyle/>
        <a:p>
          <a:endParaRPr lang="es-MX"/>
        </a:p>
      </dgm:t>
    </dgm:pt>
    <dgm:pt modelId="{7871A221-FE78-4C2F-8449-1FAED3DE1E0B}">
      <dgm:prSet phldrT="[Texto]"/>
      <dgm:spPr/>
      <dgm:t>
        <a:bodyPr/>
        <a:lstStyle/>
        <a:p>
          <a:r>
            <a:rPr lang="es-MX" dirty="0" smtClean="0"/>
            <a:t>Infractores que sean servidores públicos</a:t>
          </a:r>
          <a:endParaRPr lang="es-MX" dirty="0"/>
        </a:p>
      </dgm:t>
    </dgm:pt>
    <dgm:pt modelId="{F1ACB682-B04D-4C03-ADF6-B5DA6C468EE4}" type="parTrans" cxnId="{0125E8E7-2348-496D-8212-2EC966FAE064}">
      <dgm:prSet/>
      <dgm:spPr/>
      <dgm:t>
        <a:bodyPr/>
        <a:lstStyle/>
        <a:p>
          <a:endParaRPr lang="es-MX"/>
        </a:p>
      </dgm:t>
    </dgm:pt>
    <dgm:pt modelId="{D918FEDD-F75D-4C11-83A7-9D17FC52CAF6}" type="sibTrans" cxnId="{0125E8E7-2348-496D-8212-2EC966FAE064}">
      <dgm:prSet/>
      <dgm:spPr/>
      <dgm:t>
        <a:bodyPr/>
        <a:lstStyle/>
        <a:p>
          <a:endParaRPr lang="es-MX"/>
        </a:p>
      </dgm:t>
    </dgm:pt>
    <dgm:pt modelId="{900C03A0-6A43-4967-B3B0-013BF8F88343}" type="pres">
      <dgm:prSet presAssocID="{EACDD17B-BD59-4115-989C-6B314BB365DD}" presName="diagram" presStyleCnt="0">
        <dgm:presLayoutVars>
          <dgm:chPref val="1"/>
          <dgm:dir/>
          <dgm:animOne val="branch"/>
          <dgm:animLvl val="lvl"/>
          <dgm:resizeHandles/>
        </dgm:presLayoutVars>
      </dgm:prSet>
      <dgm:spPr/>
      <dgm:t>
        <a:bodyPr/>
        <a:lstStyle/>
        <a:p>
          <a:endParaRPr lang="es-MX"/>
        </a:p>
      </dgm:t>
    </dgm:pt>
    <dgm:pt modelId="{BFC34180-FC4C-4533-9B8A-671D8699AE91}" type="pres">
      <dgm:prSet presAssocID="{079BCDE4-6794-4B58-8572-9CA1098E9430}" presName="root" presStyleCnt="0"/>
      <dgm:spPr/>
      <dgm:t>
        <a:bodyPr/>
        <a:lstStyle/>
        <a:p>
          <a:endParaRPr lang="es-MX"/>
        </a:p>
      </dgm:t>
    </dgm:pt>
    <dgm:pt modelId="{37FE7A8F-6968-469F-B322-46599AF432E5}" type="pres">
      <dgm:prSet presAssocID="{079BCDE4-6794-4B58-8572-9CA1098E9430}" presName="rootComposite" presStyleCnt="0"/>
      <dgm:spPr/>
      <dgm:t>
        <a:bodyPr/>
        <a:lstStyle/>
        <a:p>
          <a:endParaRPr lang="es-MX"/>
        </a:p>
      </dgm:t>
    </dgm:pt>
    <dgm:pt modelId="{0D3FE03B-F23B-48D1-BF5E-2AC66A8C0CAC}" type="pres">
      <dgm:prSet presAssocID="{079BCDE4-6794-4B58-8572-9CA1098E9430}" presName="rootText" presStyleLbl="node1" presStyleIdx="0" presStyleCnt="2"/>
      <dgm:spPr/>
      <dgm:t>
        <a:bodyPr/>
        <a:lstStyle/>
        <a:p>
          <a:endParaRPr lang="es-MX"/>
        </a:p>
      </dgm:t>
    </dgm:pt>
    <dgm:pt modelId="{C33AEAF7-E53B-40EA-9776-D6265114DA38}" type="pres">
      <dgm:prSet presAssocID="{079BCDE4-6794-4B58-8572-9CA1098E9430}" presName="rootConnector" presStyleLbl="node1" presStyleIdx="0" presStyleCnt="2"/>
      <dgm:spPr/>
      <dgm:t>
        <a:bodyPr/>
        <a:lstStyle/>
        <a:p>
          <a:endParaRPr lang="es-MX"/>
        </a:p>
      </dgm:t>
    </dgm:pt>
    <dgm:pt modelId="{16D5C91B-D0B8-4F77-9EFB-39192F445A54}" type="pres">
      <dgm:prSet presAssocID="{079BCDE4-6794-4B58-8572-9CA1098E9430}" presName="childShape" presStyleCnt="0"/>
      <dgm:spPr/>
      <dgm:t>
        <a:bodyPr/>
        <a:lstStyle/>
        <a:p>
          <a:endParaRPr lang="es-MX"/>
        </a:p>
      </dgm:t>
    </dgm:pt>
    <dgm:pt modelId="{0E41DE7C-18D9-491B-A805-5C2C0C579EB7}" type="pres">
      <dgm:prSet presAssocID="{D4CA6C70-1A37-4D54-86E7-4FC31C9AE1EE}" presName="Name13" presStyleLbl="parChTrans1D2" presStyleIdx="0" presStyleCnt="6"/>
      <dgm:spPr/>
      <dgm:t>
        <a:bodyPr/>
        <a:lstStyle/>
        <a:p>
          <a:endParaRPr lang="es-MX"/>
        </a:p>
      </dgm:t>
    </dgm:pt>
    <dgm:pt modelId="{DC6C029F-9D73-48BB-BCF1-4CC662669FB2}" type="pres">
      <dgm:prSet presAssocID="{CEA5A5CE-F543-42FA-90AC-7E0BDEA62C47}" presName="childText" presStyleLbl="bgAcc1" presStyleIdx="0" presStyleCnt="6">
        <dgm:presLayoutVars>
          <dgm:bulletEnabled val="1"/>
        </dgm:presLayoutVars>
      </dgm:prSet>
      <dgm:spPr/>
      <dgm:t>
        <a:bodyPr/>
        <a:lstStyle/>
        <a:p>
          <a:endParaRPr lang="es-MX"/>
        </a:p>
      </dgm:t>
    </dgm:pt>
    <dgm:pt modelId="{FE661F83-2BE2-4B38-ABCF-6A5B8685E6D2}" type="pres">
      <dgm:prSet presAssocID="{33788592-D4A5-476D-A6F0-94B4EA96A16C}" presName="Name13" presStyleLbl="parChTrans1D2" presStyleIdx="1" presStyleCnt="6"/>
      <dgm:spPr/>
      <dgm:t>
        <a:bodyPr/>
        <a:lstStyle/>
        <a:p>
          <a:endParaRPr lang="es-MX"/>
        </a:p>
      </dgm:t>
    </dgm:pt>
    <dgm:pt modelId="{E69CD286-B783-4E61-B867-4E51495450D1}" type="pres">
      <dgm:prSet presAssocID="{9D6BCE59-918F-4EA0-9D62-DC9D6D4C1F1C}" presName="childText" presStyleLbl="bgAcc1" presStyleIdx="1" presStyleCnt="6">
        <dgm:presLayoutVars>
          <dgm:bulletEnabled val="1"/>
        </dgm:presLayoutVars>
      </dgm:prSet>
      <dgm:spPr/>
      <dgm:t>
        <a:bodyPr/>
        <a:lstStyle/>
        <a:p>
          <a:endParaRPr lang="es-MX"/>
        </a:p>
      </dgm:t>
    </dgm:pt>
    <dgm:pt modelId="{C42FB374-47E0-4057-BB52-D8148ED03827}" type="pres">
      <dgm:prSet presAssocID="{3AD69A5E-A271-4E39-B9E6-021AF75D5112}" presName="Name13" presStyleLbl="parChTrans1D2" presStyleIdx="2" presStyleCnt="6"/>
      <dgm:spPr/>
      <dgm:t>
        <a:bodyPr/>
        <a:lstStyle/>
        <a:p>
          <a:endParaRPr lang="es-MX"/>
        </a:p>
      </dgm:t>
    </dgm:pt>
    <dgm:pt modelId="{47C21ABB-A503-41CB-B73D-55CE85B7765B}" type="pres">
      <dgm:prSet presAssocID="{3EAE4051-970D-4F66-9E41-7C4C7A2EE3CB}" presName="childText" presStyleLbl="bgAcc1" presStyleIdx="2" presStyleCnt="6">
        <dgm:presLayoutVars>
          <dgm:bulletEnabled val="1"/>
        </dgm:presLayoutVars>
      </dgm:prSet>
      <dgm:spPr/>
      <dgm:t>
        <a:bodyPr/>
        <a:lstStyle/>
        <a:p>
          <a:endParaRPr lang="es-MX"/>
        </a:p>
      </dgm:t>
    </dgm:pt>
    <dgm:pt modelId="{2E89BA76-E904-488D-AB21-2A944CE04FFA}" type="pres">
      <dgm:prSet presAssocID="{9CB572F0-A9C5-45B6-A1D7-2F62CF1F4784}" presName="root" presStyleCnt="0"/>
      <dgm:spPr/>
      <dgm:t>
        <a:bodyPr/>
        <a:lstStyle/>
        <a:p>
          <a:endParaRPr lang="es-MX"/>
        </a:p>
      </dgm:t>
    </dgm:pt>
    <dgm:pt modelId="{896DCCB2-CB25-4775-A801-854C827A832B}" type="pres">
      <dgm:prSet presAssocID="{9CB572F0-A9C5-45B6-A1D7-2F62CF1F4784}" presName="rootComposite" presStyleCnt="0"/>
      <dgm:spPr/>
      <dgm:t>
        <a:bodyPr/>
        <a:lstStyle/>
        <a:p>
          <a:endParaRPr lang="es-MX"/>
        </a:p>
      </dgm:t>
    </dgm:pt>
    <dgm:pt modelId="{A89EEEF8-07E5-4EEB-A62D-D2C86A9EB5B4}" type="pres">
      <dgm:prSet presAssocID="{9CB572F0-A9C5-45B6-A1D7-2F62CF1F4784}" presName="rootText" presStyleLbl="node1" presStyleIdx="1" presStyleCnt="2"/>
      <dgm:spPr/>
      <dgm:t>
        <a:bodyPr/>
        <a:lstStyle/>
        <a:p>
          <a:endParaRPr lang="es-MX"/>
        </a:p>
      </dgm:t>
    </dgm:pt>
    <dgm:pt modelId="{910EEDFC-DF38-454A-83F3-E6D0BF95114F}" type="pres">
      <dgm:prSet presAssocID="{9CB572F0-A9C5-45B6-A1D7-2F62CF1F4784}" presName="rootConnector" presStyleLbl="node1" presStyleIdx="1" presStyleCnt="2"/>
      <dgm:spPr/>
      <dgm:t>
        <a:bodyPr/>
        <a:lstStyle/>
        <a:p>
          <a:endParaRPr lang="es-MX"/>
        </a:p>
      </dgm:t>
    </dgm:pt>
    <dgm:pt modelId="{81ACB2DE-0B6D-444D-B6F2-5DB906407E27}" type="pres">
      <dgm:prSet presAssocID="{9CB572F0-A9C5-45B6-A1D7-2F62CF1F4784}" presName="childShape" presStyleCnt="0"/>
      <dgm:spPr/>
      <dgm:t>
        <a:bodyPr/>
        <a:lstStyle/>
        <a:p>
          <a:endParaRPr lang="es-MX"/>
        </a:p>
      </dgm:t>
    </dgm:pt>
    <dgm:pt modelId="{CDF2E895-04E5-49D9-A799-CC39553DD092}" type="pres">
      <dgm:prSet presAssocID="{7247C084-8205-46AB-9C24-C147DB2E266F}" presName="Name13" presStyleLbl="parChTrans1D2" presStyleIdx="3" presStyleCnt="6"/>
      <dgm:spPr/>
      <dgm:t>
        <a:bodyPr/>
        <a:lstStyle/>
        <a:p>
          <a:endParaRPr lang="es-MX"/>
        </a:p>
      </dgm:t>
    </dgm:pt>
    <dgm:pt modelId="{308D7FD3-B096-4EAE-8554-FCB18E72E319}" type="pres">
      <dgm:prSet presAssocID="{EE4094E3-C5C7-497D-923D-8AA1EC9C13CF}" presName="childText" presStyleLbl="bgAcc1" presStyleIdx="3" presStyleCnt="6">
        <dgm:presLayoutVars>
          <dgm:bulletEnabled val="1"/>
        </dgm:presLayoutVars>
      </dgm:prSet>
      <dgm:spPr/>
      <dgm:t>
        <a:bodyPr/>
        <a:lstStyle/>
        <a:p>
          <a:endParaRPr lang="es-MX"/>
        </a:p>
      </dgm:t>
    </dgm:pt>
    <dgm:pt modelId="{01907382-966D-4C11-885F-2EE20E879324}" type="pres">
      <dgm:prSet presAssocID="{C8F5FCDA-1111-4D50-9E01-6C460A387D55}" presName="Name13" presStyleLbl="parChTrans1D2" presStyleIdx="4" presStyleCnt="6"/>
      <dgm:spPr/>
      <dgm:t>
        <a:bodyPr/>
        <a:lstStyle/>
        <a:p>
          <a:endParaRPr lang="es-MX"/>
        </a:p>
      </dgm:t>
    </dgm:pt>
    <dgm:pt modelId="{441FACD9-8634-4942-AB2D-D71D144E6247}" type="pres">
      <dgm:prSet presAssocID="{1FDFF189-ECDA-4737-8BB5-51C32DE1F3BD}" presName="childText" presStyleLbl="bgAcc1" presStyleIdx="4" presStyleCnt="6">
        <dgm:presLayoutVars>
          <dgm:bulletEnabled val="1"/>
        </dgm:presLayoutVars>
      </dgm:prSet>
      <dgm:spPr/>
      <dgm:t>
        <a:bodyPr/>
        <a:lstStyle/>
        <a:p>
          <a:endParaRPr lang="es-MX"/>
        </a:p>
      </dgm:t>
    </dgm:pt>
    <dgm:pt modelId="{87D944FC-3D04-44B3-B1E5-F16224809F9C}" type="pres">
      <dgm:prSet presAssocID="{F1ACB682-B04D-4C03-ADF6-B5DA6C468EE4}" presName="Name13" presStyleLbl="parChTrans1D2" presStyleIdx="5" presStyleCnt="6"/>
      <dgm:spPr/>
      <dgm:t>
        <a:bodyPr/>
        <a:lstStyle/>
        <a:p>
          <a:endParaRPr lang="es-MX"/>
        </a:p>
      </dgm:t>
    </dgm:pt>
    <dgm:pt modelId="{D897DFE9-71B9-45FD-8BD8-E3915A82B3A3}" type="pres">
      <dgm:prSet presAssocID="{7871A221-FE78-4C2F-8449-1FAED3DE1E0B}" presName="childText" presStyleLbl="bgAcc1" presStyleIdx="5" presStyleCnt="6">
        <dgm:presLayoutVars>
          <dgm:bulletEnabled val="1"/>
        </dgm:presLayoutVars>
      </dgm:prSet>
      <dgm:spPr/>
      <dgm:t>
        <a:bodyPr/>
        <a:lstStyle/>
        <a:p>
          <a:endParaRPr lang="es-MX"/>
        </a:p>
      </dgm:t>
    </dgm:pt>
  </dgm:ptLst>
  <dgm:cxnLst>
    <dgm:cxn modelId="{15948367-6CA8-4177-BE1F-485E81FA4641}" type="presOf" srcId="{9D6BCE59-918F-4EA0-9D62-DC9D6D4C1F1C}" destId="{E69CD286-B783-4E61-B867-4E51495450D1}" srcOrd="0" destOrd="0" presId="urn:microsoft.com/office/officeart/2005/8/layout/hierarchy3"/>
    <dgm:cxn modelId="{0125E8E7-2348-496D-8212-2EC966FAE064}" srcId="{9CB572F0-A9C5-45B6-A1D7-2F62CF1F4784}" destId="{7871A221-FE78-4C2F-8449-1FAED3DE1E0B}" srcOrd="2" destOrd="0" parTransId="{F1ACB682-B04D-4C03-ADF6-B5DA6C468EE4}" sibTransId="{D918FEDD-F75D-4C11-83A7-9D17FC52CAF6}"/>
    <dgm:cxn modelId="{7494F232-92E1-4836-97AA-1DEDE77AF8A9}" type="presOf" srcId="{D4CA6C70-1A37-4D54-86E7-4FC31C9AE1EE}" destId="{0E41DE7C-18D9-491B-A805-5C2C0C579EB7}" srcOrd="0" destOrd="0" presId="urn:microsoft.com/office/officeart/2005/8/layout/hierarchy3"/>
    <dgm:cxn modelId="{23A3BCD0-74F6-4C91-B8BB-A5D8ABF6EF3E}" type="presOf" srcId="{C8F5FCDA-1111-4D50-9E01-6C460A387D55}" destId="{01907382-966D-4C11-885F-2EE20E879324}" srcOrd="0" destOrd="0" presId="urn:microsoft.com/office/officeart/2005/8/layout/hierarchy3"/>
    <dgm:cxn modelId="{CF3A23BF-F409-4A69-8BD1-BCC62F4A0B15}" srcId="{079BCDE4-6794-4B58-8572-9CA1098E9430}" destId="{9D6BCE59-918F-4EA0-9D62-DC9D6D4C1F1C}" srcOrd="1" destOrd="0" parTransId="{33788592-D4A5-476D-A6F0-94B4EA96A16C}" sibTransId="{C4E719E9-D33D-4E65-B9EA-C2E0534A09BB}"/>
    <dgm:cxn modelId="{E4F696C1-F4A2-4BBA-AED8-8C81BE123BA5}" type="presOf" srcId="{33788592-D4A5-476D-A6F0-94B4EA96A16C}" destId="{FE661F83-2BE2-4B38-ABCF-6A5B8685E6D2}" srcOrd="0" destOrd="0" presId="urn:microsoft.com/office/officeart/2005/8/layout/hierarchy3"/>
    <dgm:cxn modelId="{FBBFCBD6-908D-4B9C-A2EB-FB9B41F88D87}" type="presOf" srcId="{079BCDE4-6794-4B58-8572-9CA1098E9430}" destId="{0D3FE03B-F23B-48D1-BF5E-2AC66A8C0CAC}" srcOrd="0" destOrd="0" presId="urn:microsoft.com/office/officeart/2005/8/layout/hierarchy3"/>
    <dgm:cxn modelId="{E66AC67C-C0C3-4E67-A659-618C7D6A0F05}" type="presOf" srcId="{EACDD17B-BD59-4115-989C-6B314BB365DD}" destId="{900C03A0-6A43-4967-B3B0-013BF8F88343}" srcOrd="0" destOrd="0" presId="urn:microsoft.com/office/officeart/2005/8/layout/hierarchy3"/>
    <dgm:cxn modelId="{42A75BB7-2E36-4A95-BFCD-8ABACF31FF6C}" srcId="{079BCDE4-6794-4B58-8572-9CA1098E9430}" destId="{CEA5A5CE-F543-42FA-90AC-7E0BDEA62C47}" srcOrd="0" destOrd="0" parTransId="{D4CA6C70-1A37-4D54-86E7-4FC31C9AE1EE}" sibTransId="{EEE21A0B-333C-443D-A169-3784C42938AB}"/>
    <dgm:cxn modelId="{08036EEA-A2B7-4F81-B4F5-295D52BAF34F}" type="presOf" srcId="{F1ACB682-B04D-4C03-ADF6-B5DA6C468EE4}" destId="{87D944FC-3D04-44B3-B1E5-F16224809F9C}" srcOrd="0" destOrd="0" presId="urn:microsoft.com/office/officeart/2005/8/layout/hierarchy3"/>
    <dgm:cxn modelId="{D0549875-62DA-4C82-A224-8D1BDF7C4CF2}" type="presOf" srcId="{EE4094E3-C5C7-497D-923D-8AA1EC9C13CF}" destId="{308D7FD3-B096-4EAE-8554-FCB18E72E319}" srcOrd="0" destOrd="0" presId="urn:microsoft.com/office/officeart/2005/8/layout/hierarchy3"/>
    <dgm:cxn modelId="{161B28DF-63DB-42E7-96EA-653C406E0610}" type="presOf" srcId="{9CB572F0-A9C5-45B6-A1D7-2F62CF1F4784}" destId="{A89EEEF8-07E5-4EEB-A62D-D2C86A9EB5B4}" srcOrd="0" destOrd="0" presId="urn:microsoft.com/office/officeart/2005/8/layout/hierarchy3"/>
    <dgm:cxn modelId="{89B57FB2-3867-402F-9D32-60053DD4931F}" srcId="{9CB572F0-A9C5-45B6-A1D7-2F62CF1F4784}" destId="{EE4094E3-C5C7-497D-923D-8AA1EC9C13CF}" srcOrd="0" destOrd="0" parTransId="{7247C084-8205-46AB-9C24-C147DB2E266F}" sibTransId="{11554643-C6B1-4ECD-94C0-2DB9B1BD22AE}"/>
    <dgm:cxn modelId="{0414A59B-25F4-40A4-92B4-91F99DB5DC18}" type="presOf" srcId="{7871A221-FE78-4C2F-8449-1FAED3DE1E0B}" destId="{D897DFE9-71B9-45FD-8BD8-E3915A82B3A3}" srcOrd="0" destOrd="0" presId="urn:microsoft.com/office/officeart/2005/8/layout/hierarchy3"/>
    <dgm:cxn modelId="{90B6DA4E-5D92-4DC3-9494-03DF5940DCE6}" type="presOf" srcId="{1FDFF189-ECDA-4737-8BB5-51C32DE1F3BD}" destId="{441FACD9-8634-4942-AB2D-D71D144E6247}" srcOrd="0" destOrd="0" presId="urn:microsoft.com/office/officeart/2005/8/layout/hierarchy3"/>
    <dgm:cxn modelId="{B6EB0F4D-4E5C-4C5D-A22C-B2C15A4DCA25}" type="presOf" srcId="{7247C084-8205-46AB-9C24-C147DB2E266F}" destId="{CDF2E895-04E5-49D9-A799-CC39553DD092}" srcOrd="0" destOrd="0" presId="urn:microsoft.com/office/officeart/2005/8/layout/hierarchy3"/>
    <dgm:cxn modelId="{D04C536D-B8BE-4DE5-A7B6-26886701C0E6}" type="presOf" srcId="{079BCDE4-6794-4B58-8572-9CA1098E9430}" destId="{C33AEAF7-E53B-40EA-9776-D6265114DA38}" srcOrd="1" destOrd="0" presId="urn:microsoft.com/office/officeart/2005/8/layout/hierarchy3"/>
    <dgm:cxn modelId="{021D7A1C-42C3-4C5F-9FBC-0D0BE67D3ED7}" srcId="{079BCDE4-6794-4B58-8572-9CA1098E9430}" destId="{3EAE4051-970D-4F66-9E41-7C4C7A2EE3CB}" srcOrd="2" destOrd="0" parTransId="{3AD69A5E-A271-4E39-B9E6-021AF75D5112}" sibTransId="{F09BE98C-2570-4AB3-AADD-D770A29D5A68}"/>
    <dgm:cxn modelId="{5E778278-B338-4382-A668-0BF8714B0B90}" srcId="{EACDD17B-BD59-4115-989C-6B314BB365DD}" destId="{079BCDE4-6794-4B58-8572-9CA1098E9430}" srcOrd="0" destOrd="0" parTransId="{8D47C2FC-BCE8-4DA8-BA85-D641D139FF46}" sibTransId="{1854C807-A8B4-40CB-B76C-1C383B2FF418}"/>
    <dgm:cxn modelId="{F4073BCC-0F21-4405-B039-D360DE9211F8}" type="presOf" srcId="{3AD69A5E-A271-4E39-B9E6-021AF75D5112}" destId="{C42FB374-47E0-4057-BB52-D8148ED03827}" srcOrd="0" destOrd="0" presId="urn:microsoft.com/office/officeart/2005/8/layout/hierarchy3"/>
    <dgm:cxn modelId="{CC617A29-DBD6-4CA2-8A43-2F5AABD71A24}" type="presOf" srcId="{9CB572F0-A9C5-45B6-A1D7-2F62CF1F4784}" destId="{910EEDFC-DF38-454A-83F3-E6D0BF95114F}" srcOrd="1" destOrd="0" presId="urn:microsoft.com/office/officeart/2005/8/layout/hierarchy3"/>
    <dgm:cxn modelId="{CCC665B6-D6C6-4916-B48C-46160FAD5C58}" type="presOf" srcId="{3EAE4051-970D-4F66-9E41-7C4C7A2EE3CB}" destId="{47C21ABB-A503-41CB-B73D-55CE85B7765B}" srcOrd="0" destOrd="0" presId="urn:microsoft.com/office/officeart/2005/8/layout/hierarchy3"/>
    <dgm:cxn modelId="{90A24FFD-6CDE-47D0-9633-98A829E5A162}" type="presOf" srcId="{CEA5A5CE-F543-42FA-90AC-7E0BDEA62C47}" destId="{DC6C029F-9D73-48BB-BCF1-4CC662669FB2}" srcOrd="0" destOrd="0" presId="urn:microsoft.com/office/officeart/2005/8/layout/hierarchy3"/>
    <dgm:cxn modelId="{A3A6EBB5-5A02-4BEC-849E-A1C5EB2FDC7A}" srcId="{9CB572F0-A9C5-45B6-A1D7-2F62CF1F4784}" destId="{1FDFF189-ECDA-4737-8BB5-51C32DE1F3BD}" srcOrd="1" destOrd="0" parTransId="{C8F5FCDA-1111-4D50-9E01-6C460A387D55}" sibTransId="{7FA1DA40-D433-4211-A39E-8D89AAD05F20}"/>
    <dgm:cxn modelId="{2EBD6C64-D77F-4D45-AF05-48DDAEDF687A}" srcId="{EACDD17B-BD59-4115-989C-6B314BB365DD}" destId="{9CB572F0-A9C5-45B6-A1D7-2F62CF1F4784}" srcOrd="1" destOrd="0" parTransId="{0E62A82A-A2F1-45A1-8318-45502FBF1693}" sibTransId="{A0D02045-AABA-48AD-B212-B435EB9DFC47}"/>
    <dgm:cxn modelId="{8C2DCC8C-4E6B-4D51-814B-6A96B6FFF357}" type="presParOf" srcId="{900C03A0-6A43-4967-B3B0-013BF8F88343}" destId="{BFC34180-FC4C-4533-9B8A-671D8699AE91}" srcOrd="0" destOrd="0" presId="urn:microsoft.com/office/officeart/2005/8/layout/hierarchy3"/>
    <dgm:cxn modelId="{B825B6B8-0D47-4F8C-B123-763CE5D6F168}" type="presParOf" srcId="{BFC34180-FC4C-4533-9B8A-671D8699AE91}" destId="{37FE7A8F-6968-469F-B322-46599AF432E5}" srcOrd="0" destOrd="0" presId="urn:microsoft.com/office/officeart/2005/8/layout/hierarchy3"/>
    <dgm:cxn modelId="{17C8A956-D34C-4BF2-9936-7BBEE4314450}" type="presParOf" srcId="{37FE7A8F-6968-469F-B322-46599AF432E5}" destId="{0D3FE03B-F23B-48D1-BF5E-2AC66A8C0CAC}" srcOrd="0" destOrd="0" presId="urn:microsoft.com/office/officeart/2005/8/layout/hierarchy3"/>
    <dgm:cxn modelId="{1D9C8814-CB14-49C9-8927-37DA92865339}" type="presParOf" srcId="{37FE7A8F-6968-469F-B322-46599AF432E5}" destId="{C33AEAF7-E53B-40EA-9776-D6265114DA38}" srcOrd="1" destOrd="0" presId="urn:microsoft.com/office/officeart/2005/8/layout/hierarchy3"/>
    <dgm:cxn modelId="{2FF6F53D-EFED-4341-A587-E5FBE8C7432F}" type="presParOf" srcId="{BFC34180-FC4C-4533-9B8A-671D8699AE91}" destId="{16D5C91B-D0B8-4F77-9EFB-39192F445A54}" srcOrd="1" destOrd="0" presId="urn:microsoft.com/office/officeart/2005/8/layout/hierarchy3"/>
    <dgm:cxn modelId="{FB2BBD8A-6D83-4221-A830-77CF15285ADD}" type="presParOf" srcId="{16D5C91B-D0B8-4F77-9EFB-39192F445A54}" destId="{0E41DE7C-18D9-491B-A805-5C2C0C579EB7}" srcOrd="0" destOrd="0" presId="urn:microsoft.com/office/officeart/2005/8/layout/hierarchy3"/>
    <dgm:cxn modelId="{DE3F49B4-65F7-4F39-8DDB-656E2370E8FB}" type="presParOf" srcId="{16D5C91B-D0B8-4F77-9EFB-39192F445A54}" destId="{DC6C029F-9D73-48BB-BCF1-4CC662669FB2}" srcOrd="1" destOrd="0" presId="urn:microsoft.com/office/officeart/2005/8/layout/hierarchy3"/>
    <dgm:cxn modelId="{74924FA1-7D5C-496D-BA52-1289C3A54B65}" type="presParOf" srcId="{16D5C91B-D0B8-4F77-9EFB-39192F445A54}" destId="{FE661F83-2BE2-4B38-ABCF-6A5B8685E6D2}" srcOrd="2" destOrd="0" presId="urn:microsoft.com/office/officeart/2005/8/layout/hierarchy3"/>
    <dgm:cxn modelId="{0BF3E6C8-5A73-4842-A998-3023F235E631}" type="presParOf" srcId="{16D5C91B-D0B8-4F77-9EFB-39192F445A54}" destId="{E69CD286-B783-4E61-B867-4E51495450D1}" srcOrd="3" destOrd="0" presId="urn:microsoft.com/office/officeart/2005/8/layout/hierarchy3"/>
    <dgm:cxn modelId="{908AA330-9413-48B6-9F88-BDC886B51838}" type="presParOf" srcId="{16D5C91B-D0B8-4F77-9EFB-39192F445A54}" destId="{C42FB374-47E0-4057-BB52-D8148ED03827}" srcOrd="4" destOrd="0" presId="urn:microsoft.com/office/officeart/2005/8/layout/hierarchy3"/>
    <dgm:cxn modelId="{5A29E17D-8C0F-4692-BD97-4A165B796580}" type="presParOf" srcId="{16D5C91B-D0B8-4F77-9EFB-39192F445A54}" destId="{47C21ABB-A503-41CB-B73D-55CE85B7765B}" srcOrd="5" destOrd="0" presId="urn:microsoft.com/office/officeart/2005/8/layout/hierarchy3"/>
    <dgm:cxn modelId="{5BA82EB8-B551-4950-A3FF-7DE45F7F978D}" type="presParOf" srcId="{900C03A0-6A43-4967-B3B0-013BF8F88343}" destId="{2E89BA76-E904-488D-AB21-2A944CE04FFA}" srcOrd="1" destOrd="0" presId="urn:microsoft.com/office/officeart/2005/8/layout/hierarchy3"/>
    <dgm:cxn modelId="{5D34DB1D-6810-4AD0-9167-2342878FE1E4}" type="presParOf" srcId="{2E89BA76-E904-488D-AB21-2A944CE04FFA}" destId="{896DCCB2-CB25-4775-A801-854C827A832B}" srcOrd="0" destOrd="0" presId="urn:microsoft.com/office/officeart/2005/8/layout/hierarchy3"/>
    <dgm:cxn modelId="{CB0A5FB5-E64C-4DC2-B100-291EBFBAA451}" type="presParOf" srcId="{896DCCB2-CB25-4775-A801-854C827A832B}" destId="{A89EEEF8-07E5-4EEB-A62D-D2C86A9EB5B4}" srcOrd="0" destOrd="0" presId="urn:microsoft.com/office/officeart/2005/8/layout/hierarchy3"/>
    <dgm:cxn modelId="{0A016A0A-3180-4DA5-B58A-B2F486C84D85}" type="presParOf" srcId="{896DCCB2-CB25-4775-A801-854C827A832B}" destId="{910EEDFC-DF38-454A-83F3-E6D0BF95114F}" srcOrd="1" destOrd="0" presId="urn:microsoft.com/office/officeart/2005/8/layout/hierarchy3"/>
    <dgm:cxn modelId="{7819BF2F-85C9-49A5-ACC1-EB4296413A1D}" type="presParOf" srcId="{2E89BA76-E904-488D-AB21-2A944CE04FFA}" destId="{81ACB2DE-0B6D-444D-B6F2-5DB906407E27}" srcOrd="1" destOrd="0" presId="urn:microsoft.com/office/officeart/2005/8/layout/hierarchy3"/>
    <dgm:cxn modelId="{2E5726C5-B5C8-45D9-928C-EE50EBC1C0C9}" type="presParOf" srcId="{81ACB2DE-0B6D-444D-B6F2-5DB906407E27}" destId="{CDF2E895-04E5-49D9-A799-CC39553DD092}" srcOrd="0" destOrd="0" presId="urn:microsoft.com/office/officeart/2005/8/layout/hierarchy3"/>
    <dgm:cxn modelId="{1B6A3CDC-DD46-469E-83C3-CC4E3CADF857}" type="presParOf" srcId="{81ACB2DE-0B6D-444D-B6F2-5DB906407E27}" destId="{308D7FD3-B096-4EAE-8554-FCB18E72E319}" srcOrd="1" destOrd="0" presId="urn:microsoft.com/office/officeart/2005/8/layout/hierarchy3"/>
    <dgm:cxn modelId="{A14E51BF-F945-4BFB-B8D4-64F224A79EF5}" type="presParOf" srcId="{81ACB2DE-0B6D-444D-B6F2-5DB906407E27}" destId="{01907382-966D-4C11-885F-2EE20E879324}" srcOrd="2" destOrd="0" presId="urn:microsoft.com/office/officeart/2005/8/layout/hierarchy3"/>
    <dgm:cxn modelId="{876D4942-CE72-4019-B9EF-AA817C744808}" type="presParOf" srcId="{81ACB2DE-0B6D-444D-B6F2-5DB906407E27}" destId="{441FACD9-8634-4942-AB2D-D71D144E6247}" srcOrd="3" destOrd="0" presId="urn:microsoft.com/office/officeart/2005/8/layout/hierarchy3"/>
    <dgm:cxn modelId="{F8B07A31-EB62-4627-9551-A1094B7FA0E5}" type="presParOf" srcId="{81ACB2DE-0B6D-444D-B6F2-5DB906407E27}" destId="{87D944FC-3D04-44B3-B1E5-F16224809F9C}" srcOrd="4" destOrd="0" presId="urn:microsoft.com/office/officeart/2005/8/layout/hierarchy3"/>
    <dgm:cxn modelId="{932017BC-5011-472E-B41E-C56D8D09914C}" type="presParOf" srcId="{81ACB2DE-0B6D-444D-B6F2-5DB906407E27}" destId="{D897DFE9-71B9-45FD-8BD8-E3915A82B3A3}"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B7915-651E-4615-871B-916AE3030CD8}">
      <dsp:nvSpPr>
        <dsp:cNvPr id="0" name=""/>
        <dsp:cNvSpPr/>
      </dsp:nvSpPr>
      <dsp:spPr>
        <a:xfrm>
          <a:off x="2157898" y="238507"/>
          <a:ext cx="1659278" cy="1106185"/>
        </a:xfrm>
        <a:prstGeom prst="roundRect">
          <a:avLst>
            <a:gd name="adj" fmla="val 10000"/>
          </a:avLst>
        </a:prstGeom>
        <a:solidFill>
          <a:schemeClr val="lt1">
            <a:hueOff val="0"/>
            <a:satOff val="0"/>
            <a:lumOff val="0"/>
            <a:alphaOff val="0"/>
          </a:schemeClr>
        </a:solidFill>
        <a:ln>
          <a:solidFill>
            <a:srgbClr val="00B050"/>
          </a:solid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Rendición de cuentas</a:t>
          </a:r>
          <a:endParaRPr lang="es-MX" sz="2400" b="1" kern="1200" dirty="0"/>
        </a:p>
      </dsp:txBody>
      <dsp:txXfrm>
        <a:off x="2190297" y="270906"/>
        <a:ext cx="1594480" cy="1041387"/>
      </dsp:txXfrm>
    </dsp:sp>
    <dsp:sp modelId="{8BDD3166-79C0-4085-87E1-6B396BEED6BF}">
      <dsp:nvSpPr>
        <dsp:cNvPr id="0" name=""/>
        <dsp:cNvSpPr/>
      </dsp:nvSpPr>
      <dsp:spPr>
        <a:xfrm>
          <a:off x="1909006" y="1344693"/>
          <a:ext cx="1078530" cy="442474"/>
        </a:xfrm>
        <a:custGeom>
          <a:avLst/>
          <a:gdLst/>
          <a:ahLst/>
          <a:cxnLst/>
          <a:rect l="0" t="0" r="0" b="0"/>
          <a:pathLst>
            <a:path>
              <a:moveTo>
                <a:pt x="1078530" y="0"/>
              </a:moveTo>
              <a:lnTo>
                <a:pt x="1078530" y="221237"/>
              </a:lnTo>
              <a:lnTo>
                <a:pt x="0" y="221237"/>
              </a:lnTo>
              <a:lnTo>
                <a:pt x="0" y="44247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FAAB0F8-9996-41B8-A888-27E7DE47D4D4}">
      <dsp:nvSpPr>
        <dsp:cNvPr id="0" name=""/>
        <dsp:cNvSpPr/>
      </dsp:nvSpPr>
      <dsp:spPr>
        <a:xfrm>
          <a:off x="1079367" y="1787167"/>
          <a:ext cx="1659278" cy="1106185"/>
        </a:xfrm>
        <a:prstGeom prst="roundRect">
          <a:avLst>
            <a:gd name="adj" fmla="val 10000"/>
          </a:avLst>
        </a:prstGeom>
        <a:solidFill>
          <a:schemeClr val="lt1">
            <a:hueOff val="0"/>
            <a:satOff val="0"/>
            <a:lumOff val="0"/>
            <a:alphaOff val="0"/>
          </a:schemeClr>
        </a:solidFill>
        <a:ln>
          <a:solidFill>
            <a:srgbClr val="0070C0"/>
          </a:solid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Transparencia</a:t>
          </a:r>
          <a:endParaRPr lang="es-MX" sz="1900" b="1" kern="1200" dirty="0"/>
        </a:p>
      </dsp:txBody>
      <dsp:txXfrm>
        <a:off x="1111766" y="1819566"/>
        <a:ext cx="1594480" cy="1041387"/>
      </dsp:txXfrm>
    </dsp:sp>
    <dsp:sp modelId="{070C8B2A-D8D3-4360-9F16-B8FAF3337A56}">
      <dsp:nvSpPr>
        <dsp:cNvPr id="0" name=""/>
        <dsp:cNvSpPr/>
      </dsp:nvSpPr>
      <dsp:spPr>
        <a:xfrm>
          <a:off x="830475" y="2893352"/>
          <a:ext cx="1078530" cy="442474"/>
        </a:xfrm>
        <a:custGeom>
          <a:avLst/>
          <a:gdLst/>
          <a:ahLst/>
          <a:cxnLst/>
          <a:rect l="0" t="0" r="0" b="0"/>
          <a:pathLst>
            <a:path>
              <a:moveTo>
                <a:pt x="1078530" y="0"/>
              </a:moveTo>
              <a:lnTo>
                <a:pt x="1078530" y="221237"/>
              </a:lnTo>
              <a:lnTo>
                <a:pt x="0" y="221237"/>
              </a:lnTo>
              <a:lnTo>
                <a:pt x="0" y="44247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B95971-E82D-432D-94B6-C00217D8CD2E}">
      <dsp:nvSpPr>
        <dsp:cNvPr id="0" name=""/>
        <dsp:cNvSpPr/>
      </dsp:nvSpPr>
      <dsp:spPr>
        <a:xfrm>
          <a:off x="836" y="3335826"/>
          <a:ext cx="1659278" cy="1106185"/>
        </a:xfrm>
        <a:prstGeom prst="roundRect">
          <a:avLst>
            <a:gd name="adj" fmla="val 10000"/>
          </a:avLst>
        </a:prstGeom>
        <a:solidFill>
          <a:schemeClr val="lt1">
            <a:hueOff val="0"/>
            <a:satOff val="0"/>
            <a:lumOff val="0"/>
            <a:alphaOff val="0"/>
          </a:schemeClr>
        </a:solidFill>
        <a:ln>
          <a:solidFill>
            <a:srgbClr val="FFFF00"/>
          </a:solid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Información</a:t>
          </a:r>
          <a:endParaRPr lang="es-MX" sz="1900" b="1" kern="1200" dirty="0"/>
        </a:p>
      </dsp:txBody>
      <dsp:txXfrm>
        <a:off x="33235" y="3368225"/>
        <a:ext cx="1594480" cy="1041387"/>
      </dsp:txXfrm>
    </dsp:sp>
    <dsp:sp modelId="{5339B170-B8A4-4B9F-91EC-79D3277BC96F}">
      <dsp:nvSpPr>
        <dsp:cNvPr id="0" name=""/>
        <dsp:cNvSpPr/>
      </dsp:nvSpPr>
      <dsp:spPr>
        <a:xfrm>
          <a:off x="1909006" y="2893352"/>
          <a:ext cx="1078530" cy="442474"/>
        </a:xfrm>
        <a:custGeom>
          <a:avLst/>
          <a:gdLst/>
          <a:ahLst/>
          <a:cxnLst/>
          <a:rect l="0" t="0" r="0" b="0"/>
          <a:pathLst>
            <a:path>
              <a:moveTo>
                <a:pt x="0" y="0"/>
              </a:moveTo>
              <a:lnTo>
                <a:pt x="0" y="221237"/>
              </a:lnTo>
              <a:lnTo>
                <a:pt x="1078530" y="221237"/>
              </a:lnTo>
              <a:lnTo>
                <a:pt x="1078530" y="44247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FD0E01E-1624-4F80-A971-0FED50C2D0E1}">
      <dsp:nvSpPr>
        <dsp:cNvPr id="0" name=""/>
        <dsp:cNvSpPr/>
      </dsp:nvSpPr>
      <dsp:spPr>
        <a:xfrm>
          <a:off x="2157898" y="3335826"/>
          <a:ext cx="1659278" cy="1106185"/>
        </a:xfrm>
        <a:prstGeom prst="roundRect">
          <a:avLst>
            <a:gd name="adj" fmla="val 10000"/>
          </a:avLst>
        </a:prstGeom>
        <a:solidFill>
          <a:schemeClr val="lt1">
            <a:hueOff val="0"/>
            <a:satOff val="0"/>
            <a:lumOff val="0"/>
            <a:alphaOff val="0"/>
          </a:schemeClr>
        </a:solidFill>
        <a:ln>
          <a:solidFill>
            <a:srgbClr val="5F1478"/>
          </a:solid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Justificación</a:t>
          </a:r>
          <a:endParaRPr lang="es-MX" sz="1900" b="1" kern="1200" dirty="0"/>
        </a:p>
      </dsp:txBody>
      <dsp:txXfrm>
        <a:off x="2190297" y="3368225"/>
        <a:ext cx="1594480" cy="1041387"/>
      </dsp:txXfrm>
    </dsp:sp>
    <dsp:sp modelId="{6E4D4EB2-6D0B-4AF7-81BE-313542A56B3B}">
      <dsp:nvSpPr>
        <dsp:cNvPr id="0" name=""/>
        <dsp:cNvSpPr/>
      </dsp:nvSpPr>
      <dsp:spPr>
        <a:xfrm>
          <a:off x="2987537" y="1344693"/>
          <a:ext cx="1078530" cy="442474"/>
        </a:xfrm>
        <a:custGeom>
          <a:avLst/>
          <a:gdLst/>
          <a:ahLst/>
          <a:cxnLst/>
          <a:rect l="0" t="0" r="0" b="0"/>
          <a:pathLst>
            <a:path>
              <a:moveTo>
                <a:pt x="0" y="0"/>
              </a:moveTo>
              <a:lnTo>
                <a:pt x="0" y="221237"/>
              </a:lnTo>
              <a:lnTo>
                <a:pt x="1078530" y="221237"/>
              </a:lnTo>
              <a:lnTo>
                <a:pt x="1078530" y="44247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456E0B-D1AB-4289-A39F-896F95D9A67C}">
      <dsp:nvSpPr>
        <dsp:cNvPr id="0" name=""/>
        <dsp:cNvSpPr/>
      </dsp:nvSpPr>
      <dsp:spPr>
        <a:xfrm>
          <a:off x="3236429" y="1787167"/>
          <a:ext cx="1659278" cy="1106185"/>
        </a:xfrm>
        <a:prstGeom prst="roundRect">
          <a:avLst>
            <a:gd name="adj" fmla="val 10000"/>
          </a:avLst>
        </a:prstGeom>
        <a:solidFill>
          <a:schemeClr val="lt1">
            <a:hueOff val="0"/>
            <a:satOff val="0"/>
            <a:lumOff val="0"/>
            <a:alphaOff val="0"/>
          </a:schemeClr>
        </a:solidFill>
        <a:ln>
          <a:solidFill>
            <a:srgbClr val="FF0000"/>
          </a:solid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Sanciones  </a:t>
          </a:r>
          <a:endParaRPr lang="es-MX" sz="1900" b="1" kern="1200" dirty="0"/>
        </a:p>
      </dsp:txBody>
      <dsp:txXfrm>
        <a:off x="3268828" y="1819566"/>
        <a:ext cx="1594480" cy="10413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4967-CA49-4ACD-B9FC-3CEC51FBA1FB}">
      <dsp:nvSpPr>
        <dsp:cNvPr id="0" name=""/>
        <dsp:cNvSpPr/>
      </dsp:nvSpPr>
      <dsp:spPr>
        <a:xfrm>
          <a:off x="1062039" y="1323961"/>
          <a:ext cx="1602003" cy="1385797"/>
        </a:xfrm>
        <a:prstGeom prst="hexagon">
          <a:avLst>
            <a:gd name="adj" fmla="val 28570"/>
            <a:gd name="vf" fmla="val 11547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t>Patrimonio propio</a:t>
          </a:r>
          <a:endParaRPr lang="es-MX" sz="1000" b="1" kern="1200" dirty="0"/>
        </a:p>
      </dsp:txBody>
      <dsp:txXfrm>
        <a:off x="1327513" y="1553607"/>
        <a:ext cx="1071055" cy="926505"/>
      </dsp:txXfrm>
    </dsp:sp>
    <dsp:sp modelId="{1E5678D1-5F17-4A1B-AE1C-17F6545C9BE1}">
      <dsp:nvSpPr>
        <dsp:cNvPr id="0" name=""/>
        <dsp:cNvSpPr/>
      </dsp:nvSpPr>
      <dsp:spPr>
        <a:xfrm>
          <a:off x="2065201" y="660950"/>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00F35-0200-4FC4-A3A7-BE490CDB18C2}">
      <dsp:nvSpPr>
        <dsp:cNvPr id="0" name=""/>
        <dsp:cNvSpPr/>
      </dsp:nvSpPr>
      <dsp:spPr>
        <a:xfrm>
          <a:off x="1209607" y="63577"/>
          <a:ext cx="1312830" cy="1135752"/>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Autónomos</a:t>
          </a:r>
          <a:endParaRPr lang="es-MX" sz="1000" b="1" kern="1200" dirty="0">
            <a:solidFill>
              <a:schemeClr val="tx1"/>
            </a:solidFill>
          </a:endParaRPr>
        </a:p>
      </dsp:txBody>
      <dsp:txXfrm>
        <a:off x="1427171" y="251795"/>
        <a:ext cx="877702" cy="759316"/>
      </dsp:txXfrm>
    </dsp:sp>
    <dsp:sp modelId="{0CAC6B64-C398-4DA7-8FA9-AD4CE8E78A45}">
      <dsp:nvSpPr>
        <dsp:cNvPr id="0" name=""/>
        <dsp:cNvSpPr/>
      </dsp:nvSpPr>
      <dsp:spPr>
        <a:xfrm>
          <a:off x="2770619" y="1634564"/>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6755D-52AE-436A-928D-4ABBE057C655}">
      <dsp:nvSpPr>
        <dsp:cNvPr id="0" name=""/>
        <dsp:cNvSpPr/>
      </dsp:nvSpPr>
      <dsp:spPr>
        <a:xfrm>
          <a:off x="2413624" y="762141"/>
          <a:ext cx="1312830" cy="113575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t>Especializados</a:t>
          </a:r>
          <a:endParaRPr lang="es-MX" sz="1000" b="1" kern="1200" dirty="0"/>
        </a:p>
      </dsp:txBody>
      <dsp:txXfrm>
        <a:off x="2631188" y="950359"/>
        <a:ext cx="877702" cy="759316"/>
      </dsp:txXfrm>
    </dsp:sp>
    <dsp:sp modelId="{718FDB45-050E-4A9E-8C44-578FF7AB87A1}">
      <dsp:nvSpPr>
        <dsp:cNvPr id="0" name=""/>
        <dsp:cNvSpPr/>
      </dsp:nvSpPr>
      <dsp:spPr>
        <a:xfrm>
          <a:off x="2280590" y="2733591"/>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4563C-EDD0-47FC-8D84-AB1A0D66E465}">
      <dsp:nvSpPr>
        <dsp:cNvPr id="0" name=""/>
        <dsp:cNvSpPr/>
      </dsp:nvSpPr>
      <dsp:spPr>
        <a:xfrm>
          <a:off x="2413624" y="2135436"/>
          <a:ext cx="1312830" cy="1135752"/>
        </a:xfrm>
        <a:prstGeom prst="hexagon">
          <a:avLst>
            <a:gd name="adj" fmla="val 28570"/>
            <a:gd name="vf" fmla="val 11547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Independientes</a:t>
          </a:r>
          <a:endParaRPr lang="es-MX" sz="1000" b="1" kern="1200" dirty="0">
            <a:solidFill>
              <a:schemeClr val="tx1"/>
            </a:solidFill>
          </a:endParaRPr>
        </a:p>
      </dsp:txBody>
      <dsp:txXfrm>
        <a:off x="2631188" y="2323654"/>
        <a:ext cx="877702" cy="759316"/>
      </dsp:txXfrm>
    </dsp:sp>
    <dsp:sp modelId="{B7BAEC3A-3772-4B86-8187-B16AC9140741}">
      <dsp:nvSpPr>
        <dsp:cNvPr id="0" name=""/>
        <dsp:cNvSpPr/>
      </dsp:nvSpPr>
      <dsp:spPr>
        <a:xfrm>
          <a:off x="1065020" y="2847674"/>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1DDC4-8108-4869-95F1-BC96E32D0A6E}">
      <dsp:nvSpPr>
        <dsp:cNvPr id="0" name=""/>
        <dsp:cNvSpPr/>
      </dsp:nvSpPr>
      <dsp:spPr>
        <a:xfrm>
          <a:off x="1209607" y="2834781"/>
          <a:ext cx="1312830" cy="1135752"/>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Imparciales</a:t>
          </a:r>
          <a:endParaRPr lang="es-MX" sz="1000" b="1" kern="1200" dirty="0">
            <a:solidFill>
              <a:schemeClr val="tx1"/>
            </a:solidFill>
          </a:endParaRPr>
        </a:p>
      </dsp:txBody>
      <dsp:txXfrm>
        <a:off x="1427171" y="3022999"/>
        <a:ext cx="877702" cy="759316"/>
      </dsp:txXfrm>
    </dsp:sp>
    <dsp:sp modelId="{6FF47AAF-1473-49C6-A248-A8B804BD859F}">
      <dsp:nvSpPr>
        <dsp:cNvPr id="0" name=""/>
        <dsp:cNvSpPr/>
      </dsp:nvSpPr>
      <dsp:spPr>
        <a:xfrm>
          <a:off x="348050" y="1874451"/>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398DF-E97F-4C4A-85D1-D47A0F0376DD}">
      <dsp:nvSpPr>
        <dsp:cNvPr id="0" name=""/>
        <dsp:cNvSpPr/>
      </dsp:nvSpPr>
      <dsp:spPr>
        <a:xfrm>
          <a:off x="0" y="2136217"/>
          <a:ext cx="1312830" cy="113575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t>Colegiados</a:t>
          </a:r>
          <a:endParaRPr lang="es-MX" sz="1000" b="1" kern="1200" dirty="0"/>
        </a:p>
      </dsp:txBody>
      <dsp:txXfrm>
        <a:off x="217564" y="2324435"/>
        <a:ext cx="877702" cy="759316"/>
      </dsp:txXfrm>
    </dsp:sp>
    <dsp:sp modelId="{615A5975-CF2F-4805-BE64-7083BAE87059}">
      <dsp:nvSpPr>
        <dsp:cNvPr id="0" name=""/>
        <dsp:cNvSpPr/>
      </dsp:nvSpPr>
      <dsp:spPr>
        <a:xfrm>
          <a:off x="0" y="760578"/>
          <a:ext cx="1312830" cy="1135752"/>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Personalidad jurídica</a:t>
          </a:r>
          <a:endParaRPr lang="es-MX" sz="1000" b="1" kern="1200" dirty="0">
            <a:solidFill>
              <a:schemeClr val="tx1"/>
            </a:solidFill>
          </a:endParaRPr>
        </a:p>
      </dsp:txBody>
      <dsp:txXfrm>
        <a:off x="217564" y="948796"/>
        <a:ext cx="877702" cy="7593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4967-CA49-4ACD-B9FC-3CEC51FBA1FB}">
      <dsp:nvSpPr>
        <dsp:cNvPr id="0" name=""/>
        <dsp:cNvSpPr/>
      </dsp:nvSpPr>
      <dsp:spPr>
        <a:xfrm>
          <a:off x="1062039" y="1323961"/>
          <a:ext cx="1602003" cy="1385797"/>
        </a:xfrm>
        <a:prstGeom prst="hexagon">
          <a:avLst>
            <a:gd name="adj" fmla="val 28570"/>
            <a:gd name="vf" fmla="val 11547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t>Conforme al 6º Constitucional,</a:t>
          </a:r>
        </a:p>
        <a:p>
          <a:pPr lvl="0" algn="ctr" defTabSz="444500">
            <a:lnSpc>
              <a:spcPct val="90000"/>
            </a:lnSpc>
            <a:spcBef>
              <a:spcPct val="0"/>
            </a:spcBef>
            <a:spcAft>
              <a:spcPct val="35000"/>
            </a:spcAft>
          </a:pPr>
          <a:r>
            <a:rPr lang="es-MX" sz="1000" b="1" kern="1200" dirty="0" smtClean="0"/>
            <a:t>Ley General, y</a:t>
          </a:r>
        </a:p>
        <a:p>
          <a:pPr lvl="0" algn="ctr" defTabSz="444500">
            <a:lnSpc>
              <a:spcPct val="90000"/>
            </a:lnSpc>
            <a:spcBef>
              <a:spcPct val="0"/>
            </a:spcBef>
            <a:spcAft>
              <a:spcPct val="35000"/>
            </a:spcAft>
          </a:pPr>
          <a:r>
            <a:rPr lang="es-MX" sz="1000" b="1" kern="1200" dirty="0" smtClean="0"/>
            <a:t>Disposiciones aplicables</a:t>
          </a:r>
        </a:p>
      </dsp:txBody>
      <dsp:txXfrm>
        <a:off x="1327513" y="1553607"/>
        <a:ext cx="1071055" cy="926505"/>
      </dsp:txXfrm>
    </dsp:sp>
    <dsp:sp modelId="{1E5678D1-5F17-4A1B-AE1C-17F6545C9BE1}">
      <dsp:nvSpPr>
        <dsp:cNvPr id="0" name=""/>
        <dsp:cNvSpPr/>
      </dsp:nvSpPr>
      <dsp:spPr>
        <a:xfrm>
          <a:off x="2065201" y="660950"/>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00F35-0200-4FC4-A3A7-BE490CDB18C2}">
      <dsp:nvSpPr>
        <dsp:cNvPr id="0" name=""/>
        <dsp:cNvSpPr/>
      </dsp:nvSpPr>
      <dsp:spPr>
        <a:xfrm>
          <a:off x="1209607" y="63577"/>
          <a:ext cx="1312830" cy="1135752"/>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Autonomía  técnica</a:t>
          </a:r>
          <a:endParaRPr lang="es-MX" sz="1000" b="1" kern="1200" dirty="0">
            <a:solidFill>
              <a:schemeClr val="tx1"/>
            </a:solidFill>
          </a:endParaRPr>
        </a:p>
      </dsp:txBody>
      <dsp:txXfrm>
        <a:off x="1427171" y="251795"/>
        <a:ext cx="877702" cy="759316"/>
      </dsp:txXfrm>
    </dsp:sp>
    <dsp:sp modelId="{0CAC6B64-C398-4DA7-8FA9-AD4CE8E78A45}">
      <dsp:nvSpPr>
        <dsp:cNvPr id="0" name=""/>
        <dsp:cNvSpPr/>
      </dsp:nvSpPr>
      <dsp:spPr>
        <a:xfrm>
          <a:off x="2770619" y="1634564"/>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6755D-52AE-436A-928D-4ABBE057C655}">
      <dsp:nvSpPr>
        <dsp:cNvPr id="0" name=""/>
        <dsp:cNvSpPr/>
      </dsp:nvSpPr>
      <dsp:spPr>
        <a:xfrm>
          <a:off x="2413624" y="762141"/>
          <a:ext cx="1312830" cy="113575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t>Autonomía  de gestión</a:t>
          </a:r>
          <a:endParaRPr lang="es-MX" sz="1000" b="1" kern="1200" dirty="0"/>
        </a:p>
      </dsp:txBody>
      <dsp:txXfrm>
        <a:off x="2631188" y="950359"/>
        <a:ext cx="877702" cy="759316"/>
      </dsp:txXfrm>
    </dsp:sp>
    <dsp:sp modelId="{718FDB45-050E-4A9E-8C44-578FF7AB87A1}">
      <dsp:nvSpPr>
        <dsp:cNvPr id="0" name=""/>
        <dsp:cNvSpPr/>
      </dsp:nvSpPr>
      <dsp:spPr>
        <a:xfrm>
          <a:off x="2280590" y="2733591"/>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4563C-EDD0-47FC-8D84-AB1A0D66E465}">
      <dsp:nvSpPr>
        <dsp:cNvPr id="0" name=""/>
        <dsp:cNvSpPr/>
      </dsp:nvSpPr>
      <dsp:spPr>
        <a:xfrm>
          <a:off x="2413624" y="2135436"/>
          <a:ext cx="1312830" cy="1135752"/>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Autonomía de decisión</a:t>
          </a:r>
          <a:endParaRPr lang="es-MX" sz="1000" b="1" kern="1200" dirty="0">
            <a:solidFill>
              <a:schemeClr val="tx1"/>
            </a:solidFill>
          </a:endParaRPr>
        </a:p>
      </dsp:txBody>
      <dsp:txXfrm>
        <a:off x="2631188" y="2323654"/>
        <a:ext cx="877702" cy="759316"/>
      </dsp:txXfrm>
    </dsp:sp>
    <dsp:sp modelId="{B7BAEC3A-3772-4B86-8187-B16AC9140741}">
      <dsp:nvSpPr>
        <dsp:cNvPr id="0" name=""/>
        <dsp:cNvSpPr/>
      </dsp:nvSpPr>
      <dsp:spPr>
        <a:xfrm>
          <a:off x="1065020" y="2847674"/>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1DDC4-8108-4869-95F1-BC96E32D0A6E}">
      <dsp:nvSpPr>
        <dsp:cNvPr id="0" name=""/>
        <dsp:cNvSpPr/>
      </dsp:nvSpPr>
      <dsp:spPr>
        <a:xfrm>
          <a:off x="1209607" y="2834781"/>
          <a:ext cx="1312830" cy="1135752"/>
        </a:xfrm>
        <a:prstGeom prst="hexagon">
          <a:avLst>
            <a:gd name="adj" fmla="val 28570"/>
            <a:gd name="vf" fmla="val 115470"/>
          </a:avLst>
        </a:prstGeom>
        <a:solidFill>
          <a:srgbClr val="FFC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Capacidad para ejercer presupuesto</a:t>
          </a:r>
          <a:endParaRPr lang="es-MX" sz="1000" b="1" kern="1200" dirty="0">
            <a:solidFill>
              <a:schemeClr val="tx1"/>
            </a:solidFill>
          </a:endParaRPr>
        </a:p>
      </dsp:txBody>
      <dsp:txXfrm>
        <a:off x="1427171" y="3022999"/>
        <a:ext cx="877702" cy="759316"/>
      </dsp:txXfrm>
    </dsp:sp>
    <dsp:sp modelId="{6FF47AAF-1473-49C6-A248-A8B804BD859F}">
      <dsp:nvSpPr>
        <dsp:cNvPr id="0" name=""/>
        <dsp:cNvSpPr/>
      </dsp:nvSpPr>
      <dsp:spPr>
        <a:xfrm>
          <a:off x="348050" y="1874451"/>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398DF-E97F-4C4A-85D1-D47A0F0376DD}">
      <dsp:nvSpPr>
        <dsp:cNvPr id="0" name=""/>
        <dsp:cNvSpPr/>
      </dsp:nvSpPr>
      <dsp:spPr>
        <a:xfrm>
          <a:off x="0" y="2136217"/>
          <a:ext cx="1312830" cy="113575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t>Capacidad para determinar su organización interna</a:t>
          </a:r>
          <a:endParaRPr lang="es-MX" sz="1000" b="1" kern="1200" dirty="0"/>
        </a:p>
      </dsp:txBody>
      <dsp:txXfrm>
        <a:off x="217564" y="2324435"/>
        <a:ext cx="877702" cy="759316"/>
      </dsp:txXfrm>
    </dsp:sp>
    <dsp:sp modelId="{615A5975-CF2F-4805-BE64-7083BAE87059}">
      <dsp:nvSpPr>
        <dsp:cNvPr id="0" name=""/>
        <dsp:cNvSpPr/>
      </dsp:nvSpPr>
      <dsp:spPr>
        <a:xfrm>
          <a:off x="0" y="760578"/>
          <a:ext cx="1312830" cy="1135752"/>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Responsables de garantizar el DAI y la PDP</a:t>
          </a:r>
          <a:endParaRPr lang="es-MX" sz="1000" b="1" kern="1200" dirty="0">
            <a:solidFill>
              <a:schemeClr val="tx1"/>
            </a:solidFill>
          </a:endParaRPr>
        </a:p>
      </dsp:txBody>
      <dsp:txXfrm>
        <a:off x="217564" y="948796"/>
        <a:ext cx="877702" cy="7593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1BB98-EB04-4189-AE2D-FA96AAD41090}">
      <dsp:nvSpPr>
        <dsp:cNvPr id="0" name=""/>
        <dsp:cNvSpPr/>
      </dsp:nvSpPr>
      <dsp:spPr>
        <a:xfrm>
          <a:off x="405418" y="0"/>
          <a:ext cx="3023034" cy="3023034"/>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DCD63-7C50-4CF2-A0D1-8BF2B58BE75F}">
      <dsp:nvSpPr>
        <dsp:cNvPr id="0" name=""/>
        <dsp:cNvSpPr/>
      </dsp:nvSpPr>
      <dsp:spPr>
        <a:xfrm>
          <a:off x="583318" y="196497"/>
          <a:ext cx="1209213" cy="1209213"/>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solidFill>
                <a:schemeClr val="tx1"/>
              </a:solidFill>
            </a:rPr>
            <a:t>Colegiada</a:t>
          </a:r>
          <a:endParaRPr lang="es-MX" sz="1300" b="1" kern="1200" dirty="0">
            <a:solidFill>
              <a:schemeClr val="tx1"/>
            </a:solidFill>
          </a:endParaRPr>
        </a:p>
      </dsp:txBody>
      <dsp:txXfrm>
        <a:off x="642347" y="255526"/>
        <a:ext cx="1091155" cy="1091155"/>
      </dsp:txXfrm>
    </dsp:sp>
    <dsp:sp modelId="{2C7B851C-C8CB-4F1B-9881-9860774CDF7A}">
      <dsp:nvSpPr>
        <dsp:cNvPr id="0" name=""/>
        <dsp:cNvSpPr/>
      </dsp:nvSpPr>
      <dsp:spPr>
        <a:xfrm>
          <a:off x="2022741" y="196497"/>
          <a:ext cx="1209213" cy="12092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t>Autónoma</a:t>
          </a:r>
          <a:endParaRPr lang="es-MX" sz="1300" b="1" kern="1200" dirty="0"/>
        </a:p>
      </dsp:txBody>
      <dsp:txXfrm>
        <a:off x="2081770" y="255526"/>
        <a:ext cx="1091155" cy="1091155"/>
      </dsp:txXfrm>
    </dsp:sp>
    <dsp:sp modelId="{88987816-706C-471B-BAFE-C12FF8433367}">
      <dsp:nvSpPr>
        <dsp:cNvPr id="0" name=""/>
        <dsp:cNvSpPr/>
      </dsp:nvSpPr>
      <dsp:spPr>
        <a:xfrm>
          <a:off x="601915" y="1617323"/>
          <a:ext cx="1209213" cy="1209213"/>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solidFill>
                <a:schemeClr val="tx1"/>
              </a:solidFill>
            </a:rPr>
            <a:t>Impar</a:t>
          </a:r>
          <a:endParaRPr lang="es-MX" sz="1300" b="1" kern="1200" dirty="0">
            <a:solidFill>
              <a:schemeClr val="tx1"/>
            </a:solidFill>
          </a:endParaRPr>
        </a:p>
      </dsp:txBody>
      <dsp:txXfrm>
        <a:off x="660944" y="1676352"/>
        <a:ext cx="1091155" cy="1091155"/>
      </dsp:txXfrm>
    </dsp:sp>
    <dsp:sp modelId="{3C826D72-AB32-4C1D-94A5-F24ACE86C0F1}">
      <dsp:nvSpPr>
        <dsp:cNvPr id="0" name=""/>
        <dsp:cNvSpPr/>
      </dsp:nvSpPr>
      <dsp:spPr>
        <a:xfrm>
          <a:off x="2022741" y="1617323"/>
          <a:ext cx="1209213" cy="1209213"/>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t>Comisionados (cómo se denominarán)</a:t>
          </a:r>
          <a:endParaRPr lang="es-MX" sz="1300" b="1" kern="1200" dirty="0"/>
        </a:p>
      </dsp:txBody>
      <dsp:txXfrm>
        <a:off x="2081770" y="1676352"/>
        <a:ext cx="1091155" cy="1091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7FE5F-50B8-455A-93A1-385FAE08FF52}">
      <dsp:nvSpPr>
        <dsp:cNvPr id="0" name=""/>
        <dsp:cNvSpPr/>
      </dsp:nvSpPr>
      <dsp:spPr>
        <a:xfrm>
          <a:off x="664959" y="0"/>
          <a:ext cx="7536208" cy="591752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559F0C-A78F-4B60-B85E-438195619C9A}">
      <dsp:nvSpPr>
        <dsp:cNvPr id="0" name=""/>
        <dsp:cNvSpPr/>
      </dsp:nvSpPr>
      <dsp:spPr>
        <a:xfrm>
          <a:off x="4437" y="1775256"/>
          <a:ext cx="2134277" cy="23670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Calibri" pitchFamily="34" charset="0"/>
              <a:ea typeface="Times New Roman" pitchFamily="18" charset="0"/>
              <a:cs typeface="Calibri" pitchFamily="34" charset="0"/>
            </a:rPr>
            <a:t>1789 </a:t>
          </a:r>
          <a:r>
            <a:rPr lang="es-MX" sz="1200" b="1" kern="1200" dirty="0" smtClean="0">
              <a:solidFill>
                <a:schemeClr val="tx1"/>
              </a:solidFill>
            </a:rPr>
            <a:t>Declaración de los Derechos del Hombre y el Ciudadano </a:t>
          </a:r>
        </a:p>
        <a:p>
          <a:pPr lvl="0" algn="ctr" defTabSz="533400">
            <a:lnSpc>
              <a:spcPct val="90000"/>
            </a:lnSpc>
            <a:spcBef>
              <a:spcPct val="0"/>
            </a:spcBef>
            <a:spcAft>
              <a:spcPct val="35000"/>
            </a:spcAft>
          </a:pPr>
          <a:r>
            <a:rPr lang="es-MX" sz="1200" b="1" kern="1200" dirty="0" smtClean="0">
              <a:solidFill>
                <a:schemeClr val="tx1"/>
              </a:solidFill>
            </a:rPr>
            <a:t>Artículo XI.</a:t>
          </a:r>
          <a:r>
            <a:rPr lang="es-MX" sz="1200" kern="1200" dirty="0" smtClean="0">
              <a:solidFill>
                <a:schemeClr val="tx1"/>
              </a:solidFill>
            </a:rPr>
            <a:t> Libertad de expresión </a:t>
          </a:r>
        </a:p>
        <a:p>
          <a:pPr lvl="0" algn="ctr" defTabSz="533400">
            <a:lnSpc>
              <a:spcPct val="90000"/>
            </a:lnSpc>
            <a:spcBef>
              <a:spcPct val="0"/>
            </a:spcBef>
            <a:spcAft>
              <a:spcPct val="35000"/>
            </a:spcAft>
          </a:pPr>
          <a:r>
            <a:rPr lang="es-MX" sz="1200" b="1" kern="1200" dirty="0" smtClean="0">
              <a:solidFill>
                <a:schemeClr val="tx1"/>
              </a:solidFill>
            </a:rPr>
            <a:t>Artículo XV.</a:t>
          </a:r>
          <a:r>
            <a:rPr lang="es-MX" sz="1200" kern="1200" dirty="0" smtClean="0">
              <a:solidFill>
                <a:schemeClr val="tx1"/>
              </a:solidFill>
            </a:rPr>
            <a:t> Derecho a pedir a todos sus agentes cuentas de su administración.</a:t>
          </a:r>
          <a:endParaRPr lang="es-MX" sz="1200" kern="1200" dirty="0"/>
        </a:p>
      </dsp:txBody>
      <dsp:txXfrm>
        <a:off x="108624" y="1879443"/>
        <a:ext cx="1925903" cy="2158634"/>
      </dsp:txXfrm>
    </dsp:sp>
    <dsp:sp modelId="{BF0D5160-DC3A-4028-8FA6-A0A3CD419A90}">
      <dsp:nvSpPr>
        <dsp:cNvPr id="0" name=""/>
        <dsp:cNvSpPr/>
      </dsp:nvSpPr>
      <dsp:spPr>
        <a:xfrm>
          <a:off x="2245429" y="1775256"/>
          <a:ext cx="2134277" cy="23670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Calibri" pitchFamily="34" charset="0"/>
              <a:ea typeface="Times New Roman" pitchFamily="18" charset="0"/>
              <a:cs typeface="Calibri" pitchFamily="34" charset="0"/>
            </a:rPr>
            <a:t>1948 </a:t>
          </a:r>
          <a:r>
            <a:rPr lang="es-MX" sz="1200" b="1" kern="1200" dirty="0" smtClean="0">
              <a:solidFill>
                <a:schemeClr val="tx1"/>
              </a:solidFill>
            </a:rPr>
            <a:t>Declaración Universal de los Derechos Humanos </a:t>
          </a:r>
        </a:p>
        <a:p>
          <a:pPr lvl="0" algn="ctr" defTabSz="533400">
            <a:lnSpc>
              <a:spcPct val="90000"/>
            </a:lnSpc>
            <a:spcBef>
              <a:spcPct val="0"/>
            </a:spcBef>
            <a:spcAft>
              <a:spcPct val="35000"/>
            </a:spcAft>
          </a:pPr>
          <a:r>
            <a:rPr lang="es-MX" sz="1200" b="1" kern="1200" dirty="0" smtClean="0">
              <a:solidFill>
                <a:schemeClr val="tx1"/>
              </a:solidFill>
            </a:rPr>
            <a:t>Artículo 19. </a:t>
          </a:r>
          <a:r>
            <a:rPr lang="es-MX" sz="1200" kern="1200" dirty="0" smtClean="0">
              <a:solidFill>
                <a:schemeClr val="tx1"/>
              </a:solidFill>
            </a:rPr>
            <a:t>Se establecen: </a:t>
          </a:r>
          <a:r>
            <a:rPr lang="es-MX" sz="1200" b="1" kern="1200" dirty="0" smtClean="0">
              <a:solidFill>
                <a:schemeClr val="tx1"/>
              </a:solidFill>
            </a:rPr>
            <a:t>el acceso a la información</a:t>
          </a:r>
          <a:r>
            <a:rPr lang="es-MX" sz="1200" kern="1200" dirty="0" smtClean="0">
              <a:solidFill>
                <a:schemeClr val="tx1"/>
              </a:solidFill>
            </a:rPr>
            <a:t>, la </a:t>
          </a:r>
          <a:r>
            <a:rPr lang="es-MX" sz="1200" b="1" kern="1200" dirty="0" smtClean="0">
              <a:solidFill>
                <a:schemeClr val="tx1"/>
              </a:solidFill>
            </a:rPr>
            <a:t>difusión </a:t>
          </a:r>
          <a:r>
            <a:rPr lang="es-MX" sz="1200" kern="1200" dirty="0" smtClean="0">
              <a:solidFill>
                <a:schemeClr val="tx1"/>
              </a:solidFill>
            </a:rPr>
            <a:t>de la información y la </a:t>
          </a:r>
          <a:r>
            <a:rPr lang="es-MX" sz="1200" b="1" kern="1200" dirty="0" smtClean="0">
              <a:solidFill>
                <a:schemeClr val="tx1"/>
              </a:solidFill>
            </a:rPr>
            <a:t>libertad de expresión.</a:t>
          </a:r>
          <a:endParaRPr lang="es-MX" sz="1200" b="1" kern="1200" dirty="0"/>
        </a:p>
      </dsp:txBody>
      <dsp:txXfrm>
        <a:off x="2349616" y="1879443"/>
        <a:ext cx="1925903" cy="2158634"/>
      </dsp:txXfrm>
    </dsp:sp>
    <dsp:sp modelId="{347720A4-9F06-4770-A6A1-2543EA271ABC}">
      <dsp:nvSpPr>
        <dsp:cNvPr id="0" name=""/>
        <dsp:cNvSpPr/>
      </dsp:nvSpPr>
      <dsp:spPr>
        <a:xfrm>
          <a:off x="4486420" y="1775256"/>
          <a:ext cx="2134277" cy="236700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Calibri" pitchFamily="34" charset="0"/>
              <a:ea typeface="Times New Roman" pitchFamily="18" charset="0"/>
              <a:cs typeface="Calibri" pitchFamily="34" charset="0"/>
            </a:rPr>
            <a:t>1966 </a:t>
          </a:r>
        </a:p>
        <a:p>
          <a:pPr lvl="0" algn="ctr" defTabSz="533400">
            <a:lnSpc>
              <a:spcPct val="90000"/>
            </a:lnSpc>
            <a:spcBef>
              <a:spcPct val="0"/>
            </a:spcBef>
            <a:spcAft>
              <a:spcPct val="35000"/>
            </a:spcAft>
          </a:pPr>
          <a:r>
            <a:rPr lang="es-MX" sz="1200" b="1" kern="1200" dirty="0" smtClean="0">
              <a:solidFill>
                <a:schemeClr val="tx1"/>
              </a:solidFill>
            </a:rPr>
            <a:t>Pacto Internacional de los Derechos Civiles y Políticos </a:t>
          </a:r>
        </a:p>
        <a:p>
          <a:pPr lvl="0" algn="ctr" defTabSz="533400">
            <a:lnSpc>
              <a:spcPct val="90000"/>
            </a:lnSpc>
            <a:spcBef>
              <a:spcPct val="0"/>
            </a:spcBef>
            <a:spcAft>
              <a:spcPct val="35000"/>
            </a:spcAft>
          </a:pPr>
          <a:r>
            <a:rPr kumimoji="0" lang="es-MX" sz="1200" b="0" i="0" u="none" strike="noStrike" kern="1200" cap="none" normalizeH="0" baseline="0" dirty="0" smtClean="0">
              <a:ln>
                <a:noFill/>
              </a:ln>
              <a:solidFill>
                <a:schemeClr val="tx1"/>
              </a:solidFill>
              <a:effectLst/>
              <a:ea typeface="Times New Roman" pitchFamily="18" charset="0"/>
              <a:cs typeface="Tahoma" pitchFamily="34" charset="0"/>
            </a:rPr>
            <a:t>Establece la libertad de buscar, recibir y difundir informaciones e ideas de toda índole.</a:t>
          </a:r>
        </a:p>
        <a:p>
          <a:pPr lvl="0" algn="ctr" defTabSz="533400">
            <a:lnSpc>
              <a:spcPct val="90000"/>
            </a:lnSpc>
            <a:spcBef>
              <a:spcPct val="0"/>
            </a:spcBef>
            <a:spcAft>
              <a:spcPct val="35000"/>
            </a:spcAft>
          </a:pPr>
          <a:r>
            <a:rPr kumimoji="0" lang="es-MX" sz="1200" b="0" i="0" u="none" strike="noStrike" kern="1200" cap="none" normalizeH="0" baseline="0" dirty="0" smtClean="0">
              <a:ln>
                <a:noFill/>
              </a:ln>
              <a:solidFill>
                <a:schemeClr val="tx1"/>
              </a:solidFill>
              <a:effectLst/>
              <a:cs typeface="Tahoma" pitchFamily="34" charset="0"/>
            </a:rPr>
            <a:t>Excepciones expresamente fijadas</a:t>
          </a:r>
          <a:endParaRPr lang="es-MX" sz="1200" b="0" kern="1200" dirty="0" smtClean="0">
            <a:solidFill>
              <a:schemeClr val="tx1"/>
            </a:solidFill>
          </a:endParaRPr>
        </a:p>
        <a:p>
          <a:pPr lvl="0" algn="ctr" defTabSz="533400">
            <a:lnSpc>
              <a:spcPct val="90000"/>
            </a:lnSpc>
            <a:spcBef>
              <a:spcPct val="0"/>
            </a:spcBef>
            <a:spcAft>
              <a:spcPct val="35000"/>
            </a:spcAft>
          </a:pPr>
          <a:endParaRPr lang="es-MX" sz="1200" kern="1200" dirty="0"/>
        </a:p>
      </dsp:txBody>
      <dsp:txXfrm>
        <a:off x="4590607" y="1879443"/>
        <a:ext cx="1925903" cy="2158634"/>
      </dsp:txXfrm>
    </dsp:sp>
    <dsp:sp modelId="{71BD23F2-F464-46A2-AC69-9F7410167A07}">
      <dsp:nvSpPr>
        <dsp:cNvPr id="0" name=""/>
        <dsp:cNvSpPr/>
      </dsp:nvSpPr>
      <dsp:spPr>
        <a:xfrm>
          <a:off x="6727412" y="1775256"/>
          <a:ext cx="2134277" cy="236700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latin typeface="Calibri" pitchFamily="34" charset="0"/>
              <a:ea typeface="Times New Roman" pitchFamily="18" charset="0"/>
              <a:cs typeface="Calibri" pitchFamily="34" charset="0"/>
            </a:rPr>
            <a:t>1966 </a:t>
          </a:r>
          <a:r>
            <a:rPr lang="es-MX" sz="1200" b="1" kern="1200" dirty="0" smtClean="0">
              <a:solidFill>
                <a:schemeClr val="tx1"/>
              </a:solidFill>
            </a:rPr>
            <a:t>Convención Americana sobre Derechos Humanos </a:t>
          </a:r>
        </a:p>
        <a:p>
          <a:pPr lvl="0" algn="ctr" defTabSz="533400">
            <a:lnSpc>
              <a:spcPct val="90000"/>
            </a:lnSpc>
            <a:spcBef>
              <a:spcPct val="0"/>
            </a:spcBef>
            <a:spcAft>
              <a:spcPct val="35000"/>
            </a:spcAft>
          </a:pPr>
          <a:r>
            <a:rPr kumimoji="0" lang="es-MX" sz="1200" b="0" i="0" u="none" strike="noStrike" kern="1200" cap="none" normalizeH="0" baseline="0" dirty="0" smtClean="0">
              <a:ln>
                <a:noFill/>
              </a:ln>
              <a:solidFill>
                <a:schemeClr val="tx1"/>
              </a:solidFill>
              <a:effectLst/>
              <a:ea typeface="Times New Roman" pitchFamily="18" charset="0"/>
              <a:cs typeface="Tahoma" pitchFamily="34" charset="0"/>
            </a:rPr>
            <a:t>Establece la libertad de buscar, recibir y difundir informaciones e ideas de toda índole. </a:t>
          </a:r>
          <a:r>
            <a:rPr kumimoji="0" lang="es-MX" sz="1200" b="0" i="0" u="none" strike="noStrike" kern="1200" cap="none" normalizeH="0" baseline="0" dirty="0" smtClean="0">
              <a:ln>
                <a:noFill/>
              </a:ln>
              <a:solidFill>
                <a:schemeClr val="tx1"/>
              </a:solidFill>
              <a:effectLst/>
              <a:cs typeface="Tahoma" pitchFamily="34" charset="0"/>
            </a:rPr>
            <a:t>Excepciones expresamente fijadas</a:t>
          </a:r>
          <a:endParaRPr lang="es-MX" sz="1200" kern="1200" dirty="0"/>
        </a:p>
      </dsp:txBody>
      <dsp:txXfrm>
        <a:off x="6831599" y="1879443"/>
        <a:ext cx="1925903" cy="2158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D5EDC-FECB-4B2D-A0F8-F9A41A14E261}">
      <dsp:nvSpPr>
        <dsp:cNvPr id="0" name=""/>
        <dsp:cNvSpPr/>
      </dsp:nvSpPr>
      <dsp:spPr>
        <a:xfrm rot="5400000">
          <a:off x="332251" y="2539314"/>
          <a:ext cx="988632" cy="1645062"/>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693E9DE-9020-4E7B-B482-00BE6CBC4B8B}">
      <dsp:nvSpPr>
        <dsp:cNvPr id="0" name=""/>
        <dsp:cNvSpPr/>
      </dsp:nvSpPr>
      <dsp:spPr>
        <a:xfrm>
          <a:off x="167223" y="3030833"/>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MX" sz="2400" b="1" kern="1200" dirty="0" smtClean="0">
              <a:solidFill>
                <a:srgbClr val="5F147C"/>
              </a:solidFill>
            </a:rPr>
            <a:t>1977</a:t>
          </a:r>
          <a:endParaRPr lang="es-MX" sz="2400" b="0" kern="1200" dirty="0">
            <a:solidFill>
              <a:srgbClr val="5F147C"/>
            </a:solidFill>
          </a:endParaRPr>
        </a:p>
        <a:p>
          <a:pPr marL="114300" lvl="1" indent="-114300" algn="l" defTabSz="622300">
            <a:lnSpc>
              <a:spcPct val="90000"/>
            </a:lnSpc>
            <a:spcBef>
              <a:spcPct val="0"/>
            </a:spcBef>
            <a:spcAft>
              <a:spcPct val="15000"/>
            </a:spcAft>
            <a:buChar char="••"/>
          </a:pPr>
          <a:r>
            <a:rPr lang="es-MX" sz="1400" b="1" kern="1200" dirty="0" smtClean="0"/>
            <a:t>Artículo 6º </a:t>
          </a:r>
          <a:r>
            <a:rPr lang="es-MX" sz="1400" b="0" kern="1200" dirty="0" smtClean="0"/>
            <a:t>Constitucional. …</a:t>
          </a:r>
          <a:r>
            <a:rPr lang="es-MX" sz="1400" b="0" i="1" kern="1200" dirty="0" smtClean="0"/>
            <a:t>El derecho a la información será garantizado por el Estado</a:t>
          </a:r>
          <a:r>
            <a:rPr lang="es-MX" sz="1400" b="0" kern="1200" dirty="0" smtClean="0"/>
            <a:t>.</a:t>
          </a:r>
          <a:endParaRPr lang="es-MX" sz="1400" b="0" kern="1200" dirty="0"/>
        </a:p>
      </dsp:txBody>
      <dsp:txXfrm>
        <a:off x="167223" y="3030833"/>
        <a:ext cx="1485171" cy="1301839"/>
      </dsp:txXfrm>
    </dsp:sp>
    <dsp:sp modelId="{85CCB94D-081B-43EB-A345-A94605F4907B}">
      <dsp:nvSpPr>
        <dsp:cNvPr id="0" name=""/>
        <dsp:cNvSpPr/>
      </dsp:nvSpPr>
      <dsp:spPr>
        <a:xfrm>
          <a:off x="1372174" y="2418202"/>
          <a:ext cx="280221" cy="280221"/>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58DF9C6-3BD6-424D-9A8B-0631C795ACFB}">
      <dsp:nvSpPr>
        <dsp:cNvPr id="0" name=""/>
        <dsp:cNvSpPr/>
      </dsp:nvSpPr>
      <dsp:spPr>
        <a:xfrm rot="5400000">
          <a:off x="2150391" y="2089413"/>
          <a:ext cx="988632" cy="1645062"/>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F4035E8-BD03-4B8C-8323-BA7A628F3903}">
      <dsp:nvSpPr>
        <dsp:cNvPr id="0" name=""/>
        <dsp:cNvSpPr/>
      </dsp:nvSpPr>
      <dsp:spPr>
        <a:xfrm>
          <a:off x="1985363" y="2580932"/>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755650">
            <a:lnSpc>
              <a:spcPct val="90000"/>
            </a:lnSpc>
            <a:spcBef>
              <a:spcPct val="0"/>
            </a:spcBef>
            <a:spcAft>
              <a:spcPct val="35000"/>
            </a:spcAft>
          </a:pPr>
          <a:r>
            <a:rPr lang="es-MX" sz="1700" b="1" kern="1200" dirty="0" smtClean="0">
              <a:solidFill>
                <a:srgbClr val="5F147C"/>
              </a:solidFill>
            </a:rPr>
            <a:t>2000</a:t>
          </a:r>
          <a:endParaRPr lang="es-MX" sz="1700" b="0" kern="1200" dirty="0">
            <a:solidFill>
              <a:srgbClr val="5F147C"/>
            </a:solidFill>
          </a:endParaRPr>
        </a:p>
        <a:p>
          <a:pPr marL="114300" lvl="1" indent="-114300" algn="just" defTabSz="622300">
            <a:lnSpc>
              <a:spcPct val="90000"/>
            </a:lnSpc>
            <a:spcBef>
              <a:spcPct val="0"/>
            </a:spcBef>
            <a:spcAft>
              <a:spcPct val="15000"/>
            </a:spcAft>
            <a:buChar char="••"/>
          </a:pPr>
          <a:r>
            <a:rPr lang="es-MX" sz="1400" b="0" kern="1200" dirty="0" smtClean="0"/>
            <a:t>La SCJN reconoce el Derecho de Acceso a la Información como una garantía individual.</a:t>
          </a:r>
          <a:endParaRPr lang="es-MX" sz="1400" b="0" kern="1200" dirty="0"/>
        </a:p>
      </dsp:txBody>
      <dsp:txXfrm>
        <a:off x="1985363" y="2580932"/>
        <a:ext cx="1485171" cy="1301839"/>
      </dsp:txXfrm>
    </dsp:sp>
    <dsp:sp modelId="{C7E92E75-28A1-43D8-91A7-52CBC9D91FB1}">
      <dsp:nvSpPr>
        <dsp:cNvPr id="0" name=""/>
        <dsp:cNvSpPr/>
      </dsp:nvSpPr>
      <dsp:spPr>
        <a:xfrm>
          <a:off x="3190314" y="1968302"/>
          <a:ext cx="280221" cy="280221"/>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DAA190B-81BA-4C9D-8AE2-89D0678A5000}">
      <dsp:nvSpPr>
        <dsp:cNvPr id="0" name=""/>
        <dsp:cNvSpPr/>
      </dsp:nvSpPr>
      <dsp:spPr>
        <a:xfrm rot="5400000">
          <a:off x="3968531" y="1639512"/>
          <a:ext cx="988632" cy="1645062"/>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605123C-C0FB-48D2-BCB2-9CD6FD471BFD}">
      <dsp:nvSpPr>
        <dsp:cNvPr id="0" name=""/>
        <dsp:cNvSpPr/>
      </dsp:nvSpPr>
      <dsp:spPr>
        <a:xfrm>
          <a:off x="3803503" y="2131032"/>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800100">
            <a:lnSpc>
              <a:spcPct val="90000"/>
            </a:lnSpc>
            <a:spcBef>
              <a:spcPct val="0"/>
            </a:spcBef>
            <a:spcAft>
              <a:spcPct val="35000"/>
            </a:spcAft>
          </a:pPr>
          <a:r>
            <a:rPr lang="es-MX" sz="1800" b="1" kern="1200" dirty="0" smtClean="0">
              <a:solidFill>
                <a:srgbClr val="5F147C"/>
              </a:solidFill>
            </a:rPr>
            <a:t>2002</a:t>
          </a:r>
          <a:endParaRPr lang="es-MX" sz="1800" b="1" kern="1200" dirty="0">
            <a:solidFill>
              <a:srgbClr val="5F147C"/>
            </a:solidFill>
          </a:endParaRPr>
        </a:p>
        <a:p>
          <a:pPr marL="114300" lvl="1" indent="-114300" algn="l" defTabSz="622300">
            <a:lnSpc>
              <a:spcPct val="90000"/>
            </a:lnSpc>
            <a:spcBef>
              <a:spcPct val="0"/>
            </a:spcBef>
            <a:spcAft>
              <a:spcPct val="15000"/>
            </a:spcAft>
            <a:buChar char="••"/>
          </a:pPr>
          <a:r>
            <a:rPr lang="es-MX" sz="1400" b="0" kern="1200" dirty="0" smtClean="0"/>
            <a:t>11 de junio de 2002, se publica en el DOF la LFTAIPG (Grupo Oaxaca)</a:t>
          </a:r>
          <a:endParaRPr lang="es-MX" sz="1400" b="0" kern="1200" dirty="0"/>
        </a:p>
      </dsp:txBody>
      <dsp:txXfrm>
        <a:off x="3803503" y="2131032"/>
        <a:ext cx="1485171" cy="1301839"/>
      </dsp:txXfrm>
    </dsp:sp>
    <dsp:sp modelId="{4D43626C-7F59-4B1B-93EB-53E3A2AAA33B}">
      <dsp:nvSpPr>
        <dsp:cNvPr id="0" name=""/>
        <dsp:cNvSpPr/>
      </dsp:nvSpPr>
      <dsp:spPr>
        <a:xfrm>
          <a:off x="5008454" y="1518401"/>
          <a:ext cx="280221" cy="280221"/>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A687596-8EB8-45C9-81A1-6A1098F17BC4}">
      <dsp:nvSpPr>
        <dsp:cNvPr id="0" name=""/>
        <dsp:cNvSpPr/>
      </dsp:nvSpPr>
      <dsp:spPr>
        <a:xfrm rot="5400000">
          <a:off x="5786671" y="1189612"/>
          <a:ext cx="988632" cy="1645062"/>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00A16D6-DD38-4C10-8F0D-DEBE5FCD3827}">
      <dsp:nvSpPr>
        <dsp:cNvPr id="0" name=""/>
        <dsp:cNvSpPr/>
      </dsp:nvSpPr>
      <dsp:spPr>
        <a:xfrm>
          <a:off x="5621644" y="1681131"/>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solidFill>
                <a:srgbClr val="5F147C"/>
              </a:solidFill>
            </a:rPr>
            <a:t>2007</a:t>
          </a:r>
          <a:endParaRPr lang="es-MX" sz="1800" b="1" kern="1200" dirty="0">
            <a:solidFill>
              <a:srgbClr val="5F147C"/>
            </a:solidFill>
          </a:endParaRPr>
        </a:p>
        <a:p>
          <a:pPr marL="114300" lvl="1" indent="-114300" algn="l" defTabSz="622300">
            <a:lnSpc>
              <a:spcPct val="90000"/>
            </a:lnSpc>
            <a:spcBef>
              <a:spcPct val="0"/>
            </a:spcBef>
            <a:spcAft>
              <a:spcPct val="15000"/>
            </a:spcAft>
            <a:buChar char="••"/>
          </a:pPr>
          <a:r>
            <a:rPr lang="es-MX" sz="1400" kern="1200" dirty="0" smtClean="0"/>
            <a:t>El 20 de julio de 2007, reforma al Artículo 6 de la CPEUM </a:t>
          </a:r>
          <a:endParaRPr lang="es-MX" sz="1400" kern="1200" dirty="0"/>
        </a:p>
      </dsp:txBody>
      <dsp:txXfrm>
        <a:off x="5621644" y="1681131"/>
        <a:ext cx="1485171" cy="1301839"/>
      </dsp:txXfrm>
    </dsp:sp>
    <dsp:sp modelId="{5B08DEF5-DF35-45B5-AB94-E92D4DAC1573}">
      <dsp:nvSpPr>
        <dsp:cNvPr id="0" name=""/>
        <dsp:cNvSpPr/>
      </dsp:nvSpPr>
      <dsp:spPr>
        <a:xfrm>
          <a:off x="6826594" y="1068501"/>
          <a:ext cx="280221" cy="280221"/>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E9CFD21-EDEE-409E-A032-25ED40127814}">
      <dsp:nvSpPr>
        <dsp:cNvPr id="0" name=""/>
        <dsp:cNvSpPr/>
      </dsp:nvSpPr>
      <dsp:spPr>
        <a:xfrm rot="5400000">
          <a:off x="7604811" y="739711"/>
          <a:ext cx="988632" cy="1645062"/>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13D3CE0-C496-4E0B-984A-3D23962C659C}">
      <dsp:nvSpPr>
        <dsp:cNvPr id="0" name=""/>
        <dsp:cNvSpPr/>
      </dsp:nvSpPr>
      <dsp:spPr>
        <a:xfrm>
          <a:off x="7439784" y="1231231"/>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solidFill>
                <a:srgbClr val="5F147C"/>
              </a:solidFill>
            </a:rPr>
            <a:t>2014</a:t>
          </a:r>
          <a:endParaRPr lang="es-MX" sz="1800" b="1" kern="1200" dirty="0">
            <a:solidFill>
              <a:srgbClr val="5F147C"/>
            </a:solidFill>
          </a:endParaRPr>
        </a:p>
        <a:p>
          <a:pPr marL="114300" lvl="1" indent="-114300" algn="l" defTabSz="622300">
            <a:lnSpc>
              <a:spcPct val="90000"/>
            </a:lnSpc>
            <a:spcBef>
              <a:spcPct val="0"/>
            </a:spcBef>
            <a:spcAft>
              <a:spcPct val="15000"/>
            </a:spcAft>
            <a:buChar char="••"/>
          </a:pPr>
          <a:r>
            <a:rPr lang="es-MX" sz="1400" kern="1200" dirty="0" smtClean="0"/>
            <a:t>Reforma al Artículo 6 de la CPEUM</a:t>
          </a:r>
          <a:endParaRPr lang="es-MX" sz="1400" kern="1200" dirty="0"/>
        </a:p>
      </dsp:txBody>
      <dsp:txXfrm>
        <a:off x="7439784" y="1231231"/>
        <a:ext cx="1485171" cy="1301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49B74-0F05-4FC1-9980-5720BAC72A7E}">
      <dsp:nvSpPr>
        <dsp:cNvPr id="0" name=""/>
        <dsp:cNvSpPr/>
      </dsp:nvSpPr>
      <dsp:spPr>
        <a:xfrm rot="16200000">
          <a:off x="508000" y="-508000"/>
          <a:ext cx="2032000" cy="3048000"/>
        </a:xfrm>
        <a:prstGeom prst="round1Rect">
          <a:avLst/>
        </a:prstGeom>
        <a:solidFill>
          <a:schemeClr val="accent2">
            <a:alpha val="9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lumMod val="90000"/>
                  <a:lumOff val="10000"/>
                </a:schemeClr>
              </a:solidFill>
              <a:effectLst/>
              <a:latin typeface="Calibri"/>
              <a:ea typeface="+mn-ea"/>
              <a:cs typeface="+mn-cs"/>
            </a:rPr>
            <a:t>Respuesta</a:t>
          </a:r>
          <a:r>
            <a:rPr lang="es-MX" sz="1800" b="1" kern="1200" dirty="0" smtClean="0">
              <a:solidFill>
                <a:schemeClr val="tx1">
                  <a:lumMod val="90000"/>
                  <a:lumOff val="10000"/>
                </a:schemeClr>
              </a:solidFill>
              <a:effectLst>
                <a:outerShdw blurRad="38100" dist="38100" dir="2700000" algn="tl">
                  <a:srgbClr val="000000">
                    <a:alpha val="43137"/>
                  </a:srgbClr>
                </a:outerShdw>
              </a:effectLst>
              <a:latin typeface="Calibri"/>
              <a:ea typeface="+mn-ea"/>
              <a:cs typeface="+mn-cs"/>
            </a:rPr>
            <a:t> </a:t>
          </a:r>
        </a:p>
        <a:p>
          <a:pPr lvl="0" algn="ctr" defTabSz="800100">
            <a:lnSpc>
              <a:spcPct val="90000"/>
            </a:lnSpc>
            <a:spcBef>
              <a:spcPct val="0"/>
            </a:spcBef>
            <a:spcAft>
              <a:spcPct val="35000"/>
            </a:spcAft>
          </a:pPr>
          <a:r>
            <a:rPr lang="es-MX" sz="1800" kern="1200" dirty="0" smtClean="0">
              <a:solidFill>
                <a:schemeClr val="tx1">
                  <a:lumMod val="90000"/>
                  <a:lumOff val="10000"/>
                </a:schemeClr>
              </a:solidFill>
              <a:latin typeface="Calibri"/>
              <a:ea typeface="+mn-ea"/>
              <a:cs typeface="+mn-cs"/>
            </a:rPr>
            <a:t>20 días hábiles (+ 10)</a:t>
          </a:r>
          <a:endParaRPr lang="es-MX" sz="1800" kern="1200" dirty="0">
            <a:solidFill>
              <a:schemeClr val="tx1">
                <a:lumMod val="90000"/>
                <a:lumOff val="10000"/>
              </a:schemeClr>
            </a:solidFill>
            <a:latin typeface="Calibri"/>
            <a:ea typeface="+mn-ea"/>
            <a:cs typeface="+mn-cs"/>
          </a:endParaRPr>
        </a:p>
      </dsp:txBody>
      <dsp:txXfrm rot="5400000">
        <a:off x="0" y="0"/>
        <a:ext cx="3048000" cy="1524000"/>
      </dsp:txXfrm>
    </dsp:sp>
    <dsp:sp modelId="{9A148003-CF09-446C-B40B-03465200BB2C}">
      <dsp:nvSpPr>
        <dsp:cNvPr id="0" name=""/>
        <dsp:cNvSpPr/>
      </dsp:nvSpPr>
      <dsp:spPr>
        <a:xfrm>
          <a:off x="3048000" y="0"/>
          <a:ext cx="3048000" cy="2032000"/>
        </a:xfrm>
        <a:prstGeom prst="round1Rect">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lumMod val="90000"/>
                  <a:lumOff val="10000"/>
                </a:schemeClr>
              </a:solidFill>
              <a:latin typeface="Calibri"/>
              <a:ea typeface="+mn-ea"/>
              <a:cs typeface="+mn-cs"/>
            </a:rPr>
            <a:t>Requerimiento de Información Adicional  </a:t>
          </a:r>
          <a:r>
            <a:rPr lang="es-MX" sz="1800" kern="1200" dirty="0" smtClean="0">
              <a:solidFill>
                <a:schemeClr val="tx1">
                  <a:lumMod val="90000"/>
                  <a:lumOff val="10000"/>
                </a:schemeClr>
              </a:solidFill>
              <a:latin typeface="Calibri"/>
              <a:ea typeface="+mn-ea"/>
              <a:cs typeface="+mn-cs"/>
            </a:rPr>
            <a:t>(5 días y se interrumpe el plazo, solicitante tiene 10 días para el desahogo) </a:t>
          </a:r>
          <a:endParaRPr lang="es-MX" sz="1800" kern="1200" dirty="0">
            <a:solidFill>
              <a:schemeClr val="tx1">
                <a:lumMod val="90000"/>
                <a:lumOff val="10000"/>
              </a:schemeClr>
            </a:solidFill>
            <a:latin typeface="Calibri"/>
            <a:ea typeface="+mn-ea"/>
            <a:cs typeface="+mn-cs"/>
          </a:endParaRPr>
        </a:p>
      </dsp:txBody>
      <dsp:txXfrm>
        <a:off x="3048000" y="0"/>
        <a:ext cx="3048000" cy="1524000"/>
      </dsp:txXfrm>
    </dsp:sp>
    <dsp:sp modelId="{442658E6-EBD5-49DA-AFA0-045B26EC22B6}">
      <dsp:nvSpPr>
        <dsp:cNvPr id="0" name=""/>
        <dsp:cNvSpPr/>
      </dsp:nvSpPr>
      <dsp:spPr>
        <a:xfrm rot="10800000">
          <a:off x="0" y="2032000"/>
          <a:ext cx="3048000" cy="2032000"/>
        </a:xfrm>
        <a:prstGeom prst="round1Rect">
          <a:avLst/>
        </a:prstGeom>
        <a:solidFill>
          <a:srgbClr val="FFFF66">
            <a:alpha val="63333"/>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lumMod val="90000"/>
                  <a:lumOff val="10000"/>
                </a:schemeClr>
              </a:solidFill>
              <a:latin typeface="Calibri"/>
              <a:ea typeface="+mn-ea"/>
              <a:cs typeface="+mn-cs"/>
            </a:rPr>
            <a:t>No competencia </a:t>
          </a:r>
          <a:r>
            <a:rPr lang="es-MX" sz="1800" kern="1200" dirty="0" smtClean="0">
              <a:solidFill>
                <a:schemeClr val="tx1">
                  <a:lumMod val="90000"/>
                  <a:lumOff val="10000"/>
                </a:schemeClr>
              </a:solidFill>
              <a:latin typeface="Calibri"/>
              <a:ea typeface="+mn-ea"/>
              <a:cs typeface="+mn-cs"/>
            </a:rPr>
            <a:t>(3 días)</a:t>
          </a:r>
          <a:endParaRPr lang="es-MX" sz="1800" kern="1200" dirty="0">
            <a:solidFill>
              <a:schemeClr val="tx1">
                <a:lumMod val="90000"/>
                <a:lumOff val="10000"/>
              </a:schemeClr>
            </a:solidFill>
            <a:latin typeface="Calibri"/>
            <a:ea typeface="+mn-ea"/>
            <a:cs typeface="+mn-cs"/>
          </a:endParaRPr>
        </a:p>
      </dsp:txBody>
      <dsp:txXfrm rot="10800000">
        <a:off x="0" y="2539999"/>
        <a:ext cx="3048000" cy="1524000"/>
      </dsp:txXfrm>
    </dsp:sp>
    <dsp:sp modelId="{D28C8B49-6F43-4685-A865-C1A66724397C}">
      <dsp:nvSpPr>
        <dsp:cNvPr id="0" name=""/>
        <dsp:cNvSpPr/>
      </dsp:nvSpPr>
      <dsp:spPr>
        <a:xfrm rot="5400000">
          <a:off x="3556000" y="1523999"/>
          <a:ext cx="2032000" cy="3048000"/>
        </a:xfrm>
        <a:prstGeom prst="round1Rect">
          <a:avLst/>
        </a:prstGeom>
        <a:solidFill>
          <a:srgbClr val="8D89A4">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lumMod val="90000"/>
                  <a:lumOff val="10000"/>
                </a:schemeClr>
              </a:solidFill>
              <a:effectLst/>
              <a:latin typeface="Calibri"/>
              <a:ea typeface="+mn-ea"/>
              <a:cs typeface="+mn-cs"/>
            </a:rPr>
            <a:t>*Información Públicamente disponible (5 días)</a:t>
          </a:r>
          <a:endParaRPr lang="es-MX" sz="1800" kern="1200" dirty="0">
            <a:solidFill>
              <a:schemeClr val="tx1">
                <a:lumMod val="90000"/>
                <a:lumOff val="10000"/>
              </a:schemeClr>
            </a:solidFill>
            <a:effectLst/>
            <a:latin typeface="Calibri"/>
            <a:ea typeface="+mn-ea"/>
            <a:cs typeface="+mn-cs"/>
          </a:endParaRPr>
        </a:p>
      </dsp:txBody>
      <dsp:txXfrm rot="-5400000">
        <a:off x="3048000" y="2539999"/>
        <a:ext cx="3048000" cy="1524000"/>
      </dsp:txXfrm>
    </dsp:sp>
    <dsp:sp modelId="{7413FAEF-BF45-4940-A90D-5F32B8B9ACF6}">
      <dsp:nvSpPr>
        <dsp:cNvPr id="0" name=""/>
        <dsp:cNvSpPr/>
      </dsp:nvSpPr>
      <dsp:spPr>
        <a:xfrm>
          <a:off x="2133600" y="1523999"/>
          <a:ext cx="1828800" cy="1016000"/>
        </a:xfrm>
        <a:prstGeom prst="roundRect">
          <a:avLst/>
        </a:prstGeom>
        <a:solidFill>
          <a:srgbClr val="6C5578"/>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bg1">
                  <a:lumMod val="85000"/>
                </a:schemeClr>
              </a:solidFill>
              <a:latin typeface="Calibri"/>
              <a:ea typeface="+mn-ea"/>
              <a:cs typeface="+mn-cs"/>
            </a:rPr>
            <a:t>Plazos</a:t>
          </a:r>
          <a:r>
            <a:rPr lang="es-MX" sz="1700" kern="1200" dirty="0" smtClean="0">
              <a:solidFill>
                <a:sysClr val="windowText" lastClr="000000">
                  <a:hueOff val="0"/>
                  <a:satOff val="0"/>
                  <a:lumOff val="0"/>
                  <a:alphaOff val="0"/>
                </a:sysClr>
              </a:solidFill>
              <a:latin typeface="Calibri"/>
              <a:ea typeface="+mn-ea"/>
              <a:cs typeface="+mn-cs"/>
            </a:rPr>
            <a:t> </a:t>
          </a:r>
          <a:endParaRPr lang="es-MX" sz="1700" kern="1200" dirty="0">
            <a:solidFill>
              <a:sysClr val="windowText" lastClr="000000">
                <a:hueOff val="0"/>
                <a:satOff val="0"/>
                <a:lumOff val="0"/>
                <a:alphaOff val="0"/>
              </a:sysClr>
            </a:solidFill>
            <a:latin typeface="Calibri"/>
            <a:ea typeface="+mn-ea"/>
            <a:cs typeface="+mn-cs"/>
          </a:endParaRPr>
        </a:p>
      </dsp:txBody>
      <dsp:txXfrm>
        <a:off x="2183197" y="1573596"/>
        <a:ext cx="1729606" cy="9168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4967-CA49-4ACD-B9FC-3CEC51FBA1FB}">
      <dsp:nvSpPr>
        <dsp:cNvPr id="0" name=""/>
        <dsp:cNvSpPr/>
      </dsp:nvSpPr>
      <dsp:spPr>
        <a:xfrm>
          <a:off x="2782770" y="1626084"/>
          <a:ext cx="2066824" cy="1787886"/>
        </a:xfrm>
        <a:prstGeom prst="hexagon">
          <a:avLst>
            <a:gd name="adj" fmla="val 28570"/>
            <a:gd name="vf" fmla="val 11547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MX" sz="2800" b="1" kern="1200" dirty="0" smtClean="0"/>
            <a:t>43 LGT</a:t>
          </a:r>
        </a:p>
      </dsp:txBody>
      <dsp:txXfrm>
        <a:off x="3125272" y="1922362"/>
        <a:ext cx="1381820" cy="1195330"/>
      </dsp:txXfrm>
    </dsp:sp>
    <dsp:sp modelId="{1E5678D1-5F17-4A1B-AE1C-17F6545C9BE1}">
      <dsp:nvSpPr>
        <dsp:cNvPr id="0" name=""/>
        <dsp:cNvSpPr/>
      </dsp:nvSpPr>
      <dsp:spPr>
        <a:xfrm>
          <a:off x="4077000" y="770701"/>
          <a:ext cx="779806" cy="6719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00F35-0200-4FC4-A3A7-BE490CDB18C2}">
      <dsp:nvSpPr>
        <dsp:cNvPr id="0" name=""/>
        <dsp:cNvSpPr/>
      </dsp:nvSpPr>
      <dsp:spPr>
        <a:xfrm>
          <a:off x="2973155" y="0"/>
          <a:ext cx="1693747" cy="1465290"/>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rPr>
            <a:t>Colegiado</a:t>
          </a:r>
          <a:endParaRPr lang="es-MX" sz="1200" b="1" kern="1200" dirty="0">
            <a:solidFill>
              <a:schemeClr val="tx1"/>
            </a:solidFill>
          </a:endParaRPr>
        </a:p>
      </dsp:txBody>
      <dsp:txXfrm>
        <a:off x="3253845" y="242830"/>
        <a:ext cx="1132367" cy="979630"/>
      </dsp:txXfrm>
    </dsp:sp>
    <dsp:sp modelId="{0CAC6B64-C398-4DA7-8FA9-AD4CE8E78A45}">
      <dsp:nvSpPr>
        <dsp:cNvPr id="0" name=""/>
        <dsp:cNvSpPr/>
      </dsp:nvSpPr>
      <dsp:spPr>
        <a:xfrm>
          <a:off x="4987095" y="2026809"/>
          <a:ext cx="779806" cy="6719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6755D-52AE-436A-928D-4ABBE057C655}">
      <dsp:nvSpPr>
        <dsp:cNvPr id="0" name=""/>
        <dsp:cNvSpPr/>
      </dsp:nvSpPr>
      <dsp:spPr>
        <a:xfrm>
          <a:off x="4526518" y="901252"/>
          <a:ext cx="1693747" cy="1465290"/>
        </a:xfrm>
        <a:prstGeom prst="hexagon">
          <a:avLst>
            <a:gd name="adj" fmla="val 28570"/>
            <a:gd name="vf" fmla="val 115470"/>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t>Número  impar</a:t>
          </a:r>
          <a:endParaRPr lang="es-MX" sz="1200" b="1" kern="1200" dirty="0"/>
        </a:p>
      </dsp:txBody>
      <dsp:txXfrm>
        <a:off x="4807208" y="1144082"/>
        <a:ext cx="1132367" cy="979630"/>
      </dsp:txXfrm>
    </dsp:sp>
    <dsp:sp modelId="{718FDB45-050E-4A9E-8C44-578FF7AB87A1}">
      <dsp:nvSpPr>
        <dsp:cNvPr id="0" name=""/>
        <dsp:cNvSpPr/>
      </dsp:nvSpPr>
      <dsp:spPr>
        <a:xfrm>
          <a:off x="4354884" y="3444718"/>
          <a:ext cx="779806" cy="6719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4563C-EDD0-47FC-8D84-AB1A0D66E465}">
      <dsp:nvSpPr>
        <dsp:cNvPr id="0" name=""/>
        <dsp:cNvSpPr/>
      </dsp:nvSpPr>
      <dsp:spPr>
        <a:xfrm>
          <a:off x="4526518" y="2673008"/>
          <a:ext cx="1693747" cy="1465290"/>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rPr>
            <a:t>Resoluciones por mayoría de votos</a:t>
          </a:r>
        </a:p>
        <a:p>
          <a:pPr lvl="0" algn="ctr" defTabSz="533400">
            <a:lnSpc>
              <a:spcPct val="90000"/>
            </a:lnSpc>
            <a:spcBef>
              <a:spcPct val="0"/>
            </a:spcBef>
            <a:spcAft>
              <a:spcPct val="35000"/>
            </a:spcAft>
          </a:pPr>
          <a:r>
            <a:rPr lang="es-MX" sz="1200" b="1" kern="1200" dirty="0" smtClean="0">
              <a:solidFill>
                <a:schemeClr val="tx1"/>
              </a:solidFill>
            </a:rPr>
            <a:t>Presidente con voto de calidad</a:t>
          </a:r>
          <a:endParaRPr lang="es-MX" sz="1200" b="1" kern="1200" dirty="0">
            <a:solidFill>
              <a:schemeClr val="tx1"/>
            </a:solidFill>
          </a:endParaRPr>
        </a:p>
      </dsp:txBody>
      <dsp:txXfrm>
        <a:off x="4807208" y="2915838"/>
        <a:ext cx="1132367" cy="979630"/>
      </dsp:txXfrm>
    </dsp:sp>
    <dsp:sp modelId="{B7BAEC3A-3772-4B86-8187-B16AC9140741}">
      <dsp:nvSpPr>
        <dsp:cNvPr id="0" name=""/>
        <dsp:cNvSpPr/>
      </dsp:nvSpPr>
      <dsp:spPr>
        <a:xfrm>
          <a:off x="2786617" y="3591903"/>
          <a:ext cx="779806" cy="6719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1DDC4-8108-4869-95F1-BC96E32D0A6E}">
      <dsp:nvSpPr>
        <dsp:cNvPr id="0" name=""/>
        <dsp:cNvSpPr/>
      </dsp:nvSpPr>
      <dsp:spPr>
        <a:xfrm>
          <a:off x="2973155" y="3575269"/>
          <a:ext cx="1693747" cy="1465290"/>
        </a:xfrm>
        <a:prstGeom prst="hexagon">
          <a:avLst>
            <a:gd name="adj" fmla="val 28570"/>
            <a:gd name="vf" fmla="val 115470"/>
          </a:avLst>
        </a:prstGeom>
        <a:solidFill>
          <a:srgbClr val="FFC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rPr>
            <a:t>No  dependencia jerárquica entre integrantes</a:t>
          </a:r>
          <a:endParaRPr lang="es-MX" sz="1200" b="1" kern="1200" dirty="0">
            <a:solidFill>
              <a:schemeClr val="tx1"/>
            </a:solidFill>
          </a:endParaRPr>
        </a:p>
      </dsp:txBody>
      <dsp:txXfrm>
        <a:off x="3253845" y="3818099"/>
        <a:ext cx="1132367" cy="979630"/>
      </dsp:txXfrm>
    </dsp:sp>
    <dsp:sp modelId="{6FF47AAF-1473-49C6-A248-A8B804BD859F}">
      <dsp:nvSpPr>
        <dsp:cNvPr id="0" name=""/>
        <dsp:cNvSpPr/>
      </dsp:nvSpPr>
      <dsp:spPr>
        <a:xfrm>
          <a:off x="1861618" y="2336299"/>
          <a:ext cx="779806" cy="6719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398DF-E97F-4C4A-85D1-D47A0F0376DD}">
      <dsp:nvSpPr>
        <dsp:cNvPr id="0" name=""/>
        <dsp:cNvSpPr/>
      </dsp:nvSpPr>
      <dsp:spPr>
        <a:xfrm>
          <a:off x="1412580" y="2674017"/>
          <a:ext cx="1693747" cy="146529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t>No reunirse dos o más de sus integrantes en una sola persona</a:t>
          </a:r>
          <a:endParaRPr lang="es-MX" sz="1200" b="1" kern="1200" dirty="0"/>
        </a:p>
      </dsp:txBody>
      <dsp:txXfrm>
        <a:off x="1693270" y="2916847"/>
        <a:ext cx="1132367" cy="979630"/>
      </dsp:txXfrm>
    </dsp:sp>
    <dsp:sp modelId="{615A5975-CF2F-4805-BE64-7083BAE87059}">
      <dsp:nvSpPr>
        <dsp:cNvPr id="0" name=""/>
        <dsp:cNvSpPr/>
      </dsp:nvSpPr>
      <dsp:spPr>
        <a:xfrm>
          <a:off x="1412580" y="899235"/>
          <a:ext cx="1693747" cy="1465290"/>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rPr>
            <a:t>Podrán acceder a la información para determinar su clasificación</a:t>
          </a:r>
          <a:endParaRPr lang="es-MX" sz="1200" b="1" kern="1200" dirty="0">
            <a:solidFill>
              <a:schemeClr val="tx1"/>
            </a:solidFill>
          </a:endParaRPr>
        </a:p>
      </dsp:txBody>
      <dsp:txXfrm>
        <a:off x="1693270" y="1142065"/>
        <a:ext cx="1132367" cy="979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4967-CA49-4ACD-B9FC-3CEC51FBA1FB}">
      <dsp:nvSpPr>
        <dsp:cNvPr id="0" name=""/>
        <dsp:cNvSpPr/>
      </dsp:nvSpPr>
      <dsp:spPr>
        <a:xfrm>
          <a:off x="3257294" y="1672544"/>
          <a:ext cx="2125876" cy="1838969"/>
        </a:xfrm>
        <a:prstGeom prst="hexagon">
          <a:avLst>
            <a:gd name="adj" fmla="val 28570"/>
            <a:gd name="vf" fmla="val 11547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b="1" kern="1200" dirty="0" smtClean="0"/>
            <a:t>24, </a:t>
          </a:r>
          <a:r>
            <a:rPr lang="es-MX" sz="2300" b="1" kern="1200" dirty="0" err="1" smtClean="0"/>
            <a:t>fr</a:t>
          </a:r>
          <a:r>
            <a:rPr lang="es-MX" sz="2300" b="1" kern="1200" dirty="0" smtClean="0"/>
            <a:t> II, 45, 46, 70 </a:t>
          </a:r>
          <a:r>
            <a:rPr lang="es-MX" sz="2300" b="1" kern="1200" dirty="0" err="1" smtClean="0"/>
            <a:t>fr</a:t>
          </a:r>
          <a:r>
            <a:rPr lang="es-MX" sz="2300" b="1" kern="1200" dirty="0" smtClean="0"/>
            <a:t> XIII LGT</a:t>
          </a:r>
        </a:p>
      </dsp:txBody>
      <dsp:txXfrm>
        <a:off x="3609581" y="1977287"/>
        <a:ext cx="1421302" cy="1229483"/>
      </dsp:txXfrm>
    </dsp:sp>
    <dsp:sp modelId="{1E5678D1-5F17-4A1B-AE1C-17F6545C9BE1}">
      <dsp:nvSpPr>
        <dsp:cNvPr id="0" name=""/>
        <dsp:cNvSpPr/>
      </dsp:nvSpPr>
      <dsp:spPr>
        <a:xfrm>
          <a:off x="4588501" y="792721"/>
          <a:ext cx="802086" cy="69110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00F35-0200-4FC4-A3A7-BE490CDB18C2}">
      <dsp:nvSpPr>
        <dsp:cNvPr id="0" name=""/>
        <dsp:cNvSpPr/>
      </dsp:nvSpPr>
      <dsp:spPr>
        <a:xfrm>
          <a:off x="3453117" y="0"/>
          <a:ext cx="1742140" cy="1507156"/>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smtClean="0">
              <a:solidFill>
                <a:schemeClr val="tx1"/>
              </a:solidFill>
            </a:rPr>
            <a:t>Titular designado por SO</a:t>
          </a:r>
          <a:endParaRPr lang="es-MX" sz="1300" b="1" kern="1200" dirty="0">
            <a:solidFill>
              <a:schemeClr val="tx1"/>
            </a:solidFill>
          </a:endParaRPr>
        </a:p>
      </dsp:txBody>
      <dsp:txXfrm>
        <a:off x="3741827" y="249768"/>
        <a:ext cx="1164720" cy="1007620"/>
      </dsp:txXfrm>
    </dsp:sp>
    <dsp:sp modelId="{0CAC6B64-C398-4DA7-8FA9-AD4CE8E78A45}">
      <dsp:nvSpPr>
        <dsp:cNvPr id="0" name=""/>
        <dsp:cNvSpPr/>
      </dsp:nvSpPr>
      <dsp:spPr>
        <a:xfrm>
          <a:off x="5524598" y="2084718"/>
          <a:ext cx="802086" cy="69110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6755D-52AE-436A-928D-4ABBE057C655}">
      <dsp:nvSpPr>
        <dsp:cNvPr id="0" name=""/>
        <dsp:cNvSpPr/>
      </dsp:nvSpPr>
      <dsp:spPr>
        <a:xfrm>
          <a:off x="5050863" y="927002"/>
          <a:ext cx="1742140" cy="150715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t>Preferentemente con experiencia en la materia</a:t>
          </a:r>
          <a:endParaRPr lang="es-MX" sz="1000" b="1" kern="1200" dirty="0"/>
        </a:p>
      </dsp:txBody>
      <dsp:txXfrm>
        <a:off x="5339573" y="1176770"/>
        <a:ext cx="1164720" cy="1007620"/>
      </dsp:txXfrm>
    </dsp:sp>
    <dsp:sp modelId="{718FDB45-050E-4A9E-8C44-578FF7AB87A1}">
      <dsp:nvSpPr>
        <dsp:cNvPr id="0" name=""/>
        <dsp:cNvSpPr/>
      </dsp:nvSpPr>
      <dsp:spPr>
        <a:xfrm>
          <a:off x="4874324" y="3543139"/>
          <a:ext cx="802086" cy="69110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4563C-EDD0-47FC-8D84-AB1A0D66E465}">
      <dsp:nvSpPr>
        <dsp:cNvPr id="0" name=""/>
        <dsp:cNvSpPr/>
      </dsp:nvSpPr>
      <dsp:spPr>
        <a:xfrm>
          <a:off x="5050863" y="2749380"/>
          <a:ext cx="1742140" cy="1507156"/>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Posibilidad de dar respuesta en lengua indígena, braille o formato accesible</a:t>
          </a:r>
        </a:p>
      </dsp:txBody>
      <dsp:txXfrm>
        <a:off x="5339573" y="2999148"/>
        <a:ext cx="1164720" cy="1007620"/>
      </dsp:txXfrm>
    </dsp:sp>
    <dsp:sp modelId="{B7BAEC3A-3772-4B86-8187-B16AC9140741}">
      <dsp:nvSpPr>
        <dsp:cNvPr id="0" name=""/>
        <dsp:cNvSpPr/>
      </dsp:nvSpPr>
      <dsp:spPr>
        <a:xfrm>
          <a:off x="3261250" y="3694528"/>
          <a:ext cx="802086" cy="69110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1DDC4-8108-4869-95F1-BC96E32D0A6E}">
      <dsp:nvSpPr>
        <dsp:cNvPr id="0" name=""/>
        <dsp:cNvSpPr/>
      </dsp:nvSpPr>
      <dsp:spPr>
        <a:xfrm>
          <a:off x="3453117" y="3677419"/>
          <a:ext cx="1742140" cy="1507156"/>
        </a:xfrm>
        <a:prstGeom prst="hexagon">
          <a:avLst>
            <a:gd name="adj" fmla="val 28570"/>
            <a:gd name="vf" fmla="val 115470"/>
          </a:avLst>
        </a:prstGeom>
        <a:solidFill>
          <a:srgbClr val="FFC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Aviso al superior jerárquico (en caso de negativa de alguna área)</a:t>
          </a:r>
          <a:endParaRPr lang="es-MX" sz="1000" b="1" kern="1200" dirty="0">
            <a:solidFill>
              <a:schemeClr val="tx1"/>
            </a:solidFill>
          </a:endParaRPr>
        </a:p>
      </dsp:txBody>
      <dsp:txXfrm>
        <a:off x="3741827" y="3927187"/>
        <a:ext cx="1164720" cy="1007620"/>
      </dsp:txXfrm>
    </dsp:sp>
    <dsp:sp modelId="{6FF47AAF-1473-49C6-A248-A8B804BD859F}">
      <dsp:nvSpPr>
        <dsp:cNvPr id="0" name=""/>
        <dsp:cNvSpPr/>
      </dsp:nvSpPr>
      <dsp:spPr>
        <a:xfrm>
          <a:off x="2309822" y="2403050"/>
          <a:ext cx="802086" cy="69110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398DF-E97F-4C4A-85D1-D47A0F0376DD}">
      <dsp:nvSpPr>
        <dsp:cNvPr id="0" name=""/>
        <dsp:cNvSpPr/>
      </dsp:nvSpPr>
      <dsp:spPr>
        <a:xfrm>
          <a:off x="1847955" y="2750417"/>
          <a:ext cx="1742140" cy="1507156"/>
        </a:xfrm>
        <a:prstGeom prst="hexagon">
          <a:avLst>
            <a:gd name="adj" fmla="val 28570"/>
            <a:gd name="vf" fmla="val 115470"/>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Aviso a la autoridad competente en caso de persistir negativa</a:t>
          </a:r>
          <a:endParaRPr lang="es-MX" sz="1000" b="1" kern="1200" dirty="0">
            <a:solidFill>
              <a:schemeClr val="tx1"/>
            </a:solidFill>
          </a:endParaRPr>
        </a:p>
      </dsp:txBody>
      <dsp:txXfrm>
        <a:off x="2136665" y="3000185"/>
        <a:ext cx="1164720" cy="1007620"/>
      </dsp:txXfrm>
    </dsp:sp>
    <dsp:sp modelId="{615A5975-CF2F-4805-BE64-7083BAE87059}">
      <dsp:nvSpPr>
        <dsp:cNvPr id="0" name=""/>
        <dsp:cNvSpPr/>
      </dsp:nvSpPr>
      <dsp:spPr>
        <a:xfrm>
          <a:off x="1847955" y="924928"/>
          <a:ext cx="1742140" cy="1507156"/>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smtClean="0">
              <a:solidFill>
                <a:schemeClr val="tx1"/>
              </a:solidFill>
            </a:rPr>
            <a:t>Contar con domicilio cierto y dirección electrónica</a:t>
          </a:r>
          <a:endParaRPr lang="es-MX" sz="1300" b="1" kern="1200" dirty="0">
            <a:solidFill>
              <a:schemeClr val="tx1"/>
            </a:solidFill>
          </a:endParaRPr>
        </a:p>
      </dsp:txBody>
      <dsp:txXfrm>
        <a:off x="2136665" y="1174696"/>
        <a:ext cx="1164720" cy="10076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B8E52-9B11-4644-BFCE-A5CAB9AE7717}">
      <dsp:nvSpPr>
        <dsp:cNvPr id="0" name=""/>
        <dsp:cNvSpPr/>
      </dsp:nvSpPr>
      <dsp:spPr>
        <a:xfrm>
          <a:off x="3368466" y="-115907"/>
          <a:ext cx="1378217" cy="1348218"/>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s-MX" sz="800" b="1" kern="1200" dirty="0" smtClean="0">
            <a:solidFill>
              <a:schemeClr val="tx1"/>
            </a:solidFill>
          </a:endParaRPr>
        </a:p>
        <a:p>
          <a:pPr lvl="0" algn="ctr" defTabSz="355600">
            <a:lnSpc>
              <a:spcPct val="90000"/>
            </a:lnSpc>
            <a:spcBef>
              <a:spcPct val="0"/>
            </a:spcBef>
            <a:spcAft>
              <a:spcPct val="35000"/>
            </a:spcAft>
          </a:pPr>
          <a:r>
            <a:rPr lang="es-MX" sz="1200" b="1" kern="1200" dirty="0" smtClean="0">
              <a:solidFill>
                <a:schemeClr val="tx1"/>
              </a:solidFill>
            </a:rPr>
            <a:t>Presentación </a:t>
          </a:r>
        </a:p>
        <a:p>
          <a:pPr lvl="0" algn="ctr" defTabSz="355600">
            <a:lnSpc>
              <a:spcPct val="90000"/>
            </a:lnSpc>
            <a:spcBef>
              <a:spcPct val="0"/>
            </a:spcBef>
            <a:spcAft>
              <a:spcPct val="35000"/>
            </a:spcAft>
          </a:pPr>
          <a:endParaRPr lang="es-MX" sz="300" b="1" kern="1200" dirty="0" smtClean="0">
            <a:solidFill>
              <a:schemeClr val="tx1"/>
            </a:solidFill>
          </a:endParaRPr>
        </a:p>
        <a:p>
          <a:pPr lvl="0" algn="ctr" defTabSz="355600">
            <a:lnSpc>
              <a:spcPct val="90000"/>
            </a:lnSpc>
            <a:spcBef>
              <a:spcPct val="0"/>
            </a:spcBef>
            <a:spcAft>
              <a:spcPct val="35000"/>
            </a:spcAft>
          </a:pPr>
          <a:r>
            <a:rPr lang="es-MX" sz="1400" b="1" kern="1200" dirty="0" smtClean="0">
              <a:solidFill>
                <a:schemeClr val="tx1"/>
              </a:solidFill>
            </a:rPr>
            <a:t>UT u OG</a:t>
          </a:r>
          <a:endParaRPr lang="es-MX" sz="1400" b="1" kern="1200" dirty="0">
            <a:solidFill>
              <a:schemeClr val="tx1"/>
            </a:solidFill>
          </a:endParaRPr>
        </a:p>
      </dsp:txBody>
      <dsp:txXfrm>
        <a:off x="3570301" y="81535"/>
        <a:ext cx="974547" cy="953334"/>
      </dsp:txXfrm>
    </dsp:sp>
    <dsp:sp modelId="{672749B6-9D41-46A9-B6EA-FFBE6435A702}">
      <dsp:nvSpPr>
        <dsp:cNvPr id="0" name=""/>
        <dsp:cNvSpPr/>
      </dsp:nvSpPr>
      <dsp:spPr>
        <a:xfrm rot="1350000">
          <a:off x="4746331" y="688421"/>
          <a:ext cx="156872" cy="37512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4748122" y="754440"/>
        <a:ext cx="109810" cy="225074"/>
      </dsp:txXfrm>
    </dsp:sp>
    <dsp:sp modelId="{6F5FB249-4134-491C-A986-2C0234BFEA48}">
      <dsp:nvSpPr>
        <dsp:cNvPr id="0" name=""/>
        <dsp:cNvSpPr/>
      </dsp:nvSpPr>
      <dsp:spPr>
        <a:xfrm>
          <a:off x="4911055" y="523053"/>
          <a:ext cx="1378217" cy="1348218"/>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Admite, previene o desecha</a:t>
          </a:r>
          <a:endParaRPr lang="es-MX" sz="1600" b="1" kern="1200" dirty="0"/>
        </a:p>
      </dsp:txBody>
      <dsp:txXfrm>
        <a:off x="5112890" y="720495"/>
        <a:ext cx="974547" cy="953334"/>
      </dsp:txXfrm>
    </dsp:sp>
    <dsp:sp modelId="{3B55B4A5-B3A0-4469-A62F-0622C4E337E4}">
      <dsp:nvSpPr>
        <dsp:cNvPr id="0" name=""/>
        <dsp:cNvSpPr/>
      </dsp:nvSpPr>
      <dsp:spPr>
        <a:xfrm rot="4050000">
          <a:off x="5833766" y="1776499"/>
          <a:ext cx="168113" cy="37512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5849333" y="1828226"/>
        <a:ext cx="117679" cy="225074"/>
      </dsp:txXfrm>
    </dsp:sp>
    <dsp:sp modelId="{7645A68C-794C-424A-8DE0-9E332FFD9797}">
      <dsp:nvSpPr>
        <dsp:cNvPr id="0" name=""/>
        <dsp:cNvSpPr/>
      </dsp:nvSpPr>
      <dsp:spPr>
        <a:xfrm>
          <a:off x="5550015" y="2065641"/>
          <a:ext cx="1378217" cy="1348218"/>
        </a:xfrm>
        <a:prstGeom prst="ellipse">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rPr>
            <a:t>Pone a disposición de partes</a:t>
          </a:r>
          <a:endParaRPr lang="es-MX" sz="1400" b="1" kern="1200" dirty="0">
            <a:solidFill>
              <a:schemeClr val="tx1"/>
            </a:solidFill>
          </a:endParaRPr>
        </a:p>
      </dsp:txBody>
      <dsp:txXfrm>
        <a:off x="5751850" y="2263083"/>
        <a:ext cx="974547" cy="953334"/>
      </dsp:txXfrm>
    </dsp:sp>
    <dsp:sp modelId="{7D83ACB0-731B-4BA1-B3F6-179916A0862D}">
      <dsp:nvSpPr>
        <dsp:cNvPr id="0" name=""/>
        <dsp:cNvSpPr/>
      </dsp:nvSpPr>
      <dsp:spPr>
        <a:xfrm rot="6750000">
          <a:off x="5837408" y="3319087"/>
          <a:ext cx="168113" cy="37512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5872275" y="3370814"/>
        <a:ext cx="117679" cy="225074"/>
      </dsp:txXfrm>
    </dsp:sp>
    <dsp:sp modelId="{C34EF5AC-AADE-43F8-AC26-718837D02E0A}">
      <dsp:nvSpPr>
        <dsp:cNvPr id="0" name=""/>
        <dsp:cNvSpPr/>
      </dsp:nvSpPr>
      <dsp:spPr>
        <a:xfrm>
          <a:off x="4911055" y="3608229"/>
          <a:ext cx="1378217" cy="1348218"/>
        </a:xfrm>
        <a:prstGeom prst="ellipse">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t>Pruebas</a:t>
          </a:r>
          <a:endParaRPr lang="es-MX" sz="2000" b="1" kern="1200" dirty="0"/>
        </a:p>
      </dsp:txBody>
      <dsp:txXfrm>
        <a:off x="5112890" y="3805671"/>
        <a:ext cx="974547" cy="953334"/>
      </dsp:txXfrm>
    </dsp:sp>
    <dsp:sp modelId="{6210C115-9201-479E-B330-29D0DDB541BE}">
      <dsp:nvSpPr>
        <dsp:cNvPr id="0" name=""/>
        <dsp:cNvSpPr/>
      </dsp:nvSpPr>
      <dsp:spPr>
        <a:xfrm rot="9450000">
          <a:off x="4754534" y="4412558"/>
          <a:ext cx="156872" cy="37512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4799805" y="4478577"/>
        <a:ext cx="109810" cy="225074"/>
      </dsp:txXfrm>
    </dsp:sp>
    <dsp:sp modelId="{A8880D55-0949-4047-8A61-8B1524831908}">
      <dsp:nvSpPr>
        <dsp:cNvPr id="0" name=""/>
        <dsp:cNvSpPr/>
      </dsp:nvSpPr>
      <dsp:spPr>
        <a:xfrm>
          <a:off x="3368466" y="4247190"/>
          <a:ext cx="1378217" cy="1348218"/>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b="1" kern="1200" dirty="0" smtClean="0">
              <a:solidFill>
                <a:schemeClr val="tx1"/>
              </a:solidFill>
            </a:rPr>
            <a:t>Audiencia</a:t>
          </a:r>
        </a:p>
        <a:p>
          <a:pPr lvl="0" algn="ctr" defTabSz="755650">
            <a:lnSpc>
              <a:spcPct val="90000"/>
            </a:lnSpc>
            <a:spcBef>
              <a:spcPct val="0"/>
            </a:spcBef>
            <a:spcAft>
              <a:spcPct val="35000"/>
            </a:spcAft>
          </a:pPr>
          <a:r>
            <a:rPr lang="es-MX" sz="1700" b="1" kern="1200" dirty="0" smtClean="0">
              <a:solidFill>
                <a:schemeClr val="tx1"/>
              </a:solidFill>
            </a:rPr>
            <a:t>(en su caso)</a:t>
          </a:r>
          <a:endParaRPr lang="es-MX" sz="1700" b="1" kern="1200" dirty="0">
            <a:solidFill>
              <a:schemeClr val="tx1"/>
            </a:solidFill>
          </a:endParaRPr>
        </a:p>
      </dsp:txBody>
      <dsp:txXfrm>
        <a:off x="3570301" y="4444632"/>
        <a:ext cx="974547" cy="953334"/>
      </dsp:txXfrm>
    </dsp:sp>
    <dsp:sp modelId="{C61B8208-520F-42B4-A7FB-F9D133ECED6C}">
      <dsp:nvSpPr>
        <dsp:cNvPr id="0" name=""/>
        <dsp:cNvSpPr/>
      </dsp:nvSpPr>
      <dsp:spPr>
        <a:xfrm rot="12150000">
          <a:off x="3211946" y="4415956"/>
          <a:ext cx="156872" cy="37512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3257217" y="4499985"/>
        <a:ext cx="109810" cy="225074"/>
      </dsp:txXfrm>
    </dsp:sp>
    <dsp:sp modelId="{8D70E86C-99D5-426D-9579-28E54FFBCD44}">
      <dsp:nvSpPr>
        <dsp:cNvPr id="0" name=""/>
        <dsp:cNvSpPr/>
      </dsp:nvSpPr>
      <dsp:spPr>
        <a:xfrm>
          <a:off x="1825878" y="3608229"/>
          <a:ext cx="1378217" cy="1348218"/>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Cierre de Instrucción</a:t>
          </a:r>
          <a:endParaRPr lang="es-MX" sz="1600" b="1" kern="1200" dirty="0"/>
        </a:p>
      </dsp:txBody>
      <dsp:txXfrm>
        <a:off x="2027713" y="3805671"/>
        <a:ext cx="974547" cy="953334"/>
      </dsp:txXfrm>
    </dsp:sp>
    <dsp:sp modelId="{F69931DD-BD57-4652-BE78-2ABAC0B2E1EE}">
      <dsp:nvSpPr>
        <dsp:cNvPr id="0" name=""/>
        <dsp:cNvSpPr/>
      </dsp:nvSpPr>
      <dsp:spPr>
        <a:xfrm rot="14850000">
          <a:off x="2113270" y="3327879"/>
          <a:ext cx="168113" cy="37512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2148137" y="3426200"/>
        <a:ext cx="117679" cy="225074"/>
      </dsp:txXfrm>
    </dsp:sp>
    <dsp:sp modelId="{ACC7B7CF-34B5-4DB3-A01E-AC6959ECF8AB}">
      <dsp:nvSpPr>
        <dsp:cNvPr id="0" name=""/>
        <dsp:cNvSpPr/>
      </dsp:nvSpPr>
      <dsp:spPr>
        <a:xfrm>
          <a:off x="1186917" y="2065641"/>
          <a:ext cx="1378217" cy="1348218"/>
        </a:xfrm>
        <a:prstGeom prst="ellipse">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rPr>
            <a:t>Pasa a</a:t>
          </a:r>
        </a:p>
        <a:p>
          <a:pPr lvl="0" algn="ctr" defTabSz="711200">
            <a:lnSpc>
              <a:spcPct val="90000"/>
            </a:lnSpc>
            <a:spcBef>
              <a:spcPct val="0"/>
            </a:spcBef>
            <a:spcAft>
              <a:spcPct val="35000"/>
            </a:spcAft>
          </a:pPr>
          <a:r>
            <a:rPr lang="es-MX" sz="1600" b="1" kern="1200" dirty="0" smtClean="0">
              <a:solidFill>
                <a:schemeClr val="tx1"/>
              </a:solidFill>
            </a:rPr>
            <a:t> Resolución</a:t>
          </a:r>
          <a:endParaRPr lang="es-MX" sz="1600" b="1" kern="1200" dirty="0">
            <a:solidFill>
              <a:schemeClr val="tx1"/>
            </a:solidFill>
          </a:endParaRPr>
        </a:p>
      </dsp:txBody>
      <dsp:txXfrm>
        <a:off x="1388752" y="2263083"/>
        <a:ext cx="974547" cy="953334"/>
      </dsp:txXfrm>
    </dsp:sp>
    <dsp:sp modelId="{708F18A4-6F99-4BFA-85AC-704994C4CC5A}">
      <dsp:nvSpPr>
        <dsp:cNvPr id="0" name=""/>
        <dsp:cNvSpPr/>
      </dsp:nvSpPr>
      <dsp:spPr>
        <a:xfrm rot="17550000">
          <a:off x="2109629" y="1785290"/>
          <a:ext cx="168113" cy="37512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2125196" y="1883611"/>
        <a:ext cx="117679" cy="225074"/>
      </dsp:txXfrm>
    </dsp:sp>
    <dsp:sp modelId="{20997AF8-292D-4A15-B79B-F2DD4996A8F3}">
      <dsp:nvSpPr>
        <dsp:cNvPr id="0" name=""/>
        <dsp:cNvSpPr/>
      </dsp:nvSpPr>
      <dsp:spPr>
        <a:xfrm>
          <a:off x="1825878" y="523053"/>
          <a:ext cx="1378217" cy="1348218"/>
        </a:xfrm>
        <a:prstGeom prst="ellipse">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Desecha,</a:t>
          </a:r>
        </a:p>
        <a:p>
          <a:pPr lvl="0" algn="ctr" defTabSz="711200">
            <a:lnSpc>
              <a:spcPct val="90000"/>
            </a:lnSpc>
            <a:spcBef>
              <a:spcPct val="0"/>
            </a:spcBef>
            <a:spcAft>
              <a:spcPct val="35000"/>
            </a:spcAft>
          </a:pPr>
          <a:r>
            <a:rPr lang="es-MX" sz="1600" b="1" kern="1200" dirty="0" smtClean="0"/>
            <a:t>Confirma,</a:t>
          </a:r>
        </a:p>
        <a:p>
          <a:pPr lvl="0" algn="ctr" defTabSz="711200">
            <a:lnSpc>
              <a:spcPct val="90000"/>
            </a:lnSpc>
            <a:spcBef>
              <a:spcPct val="0"/>
            </a:spcBef>
            <a:spcAft>
              <a:spcPct val="35000"/>
            </a:spcAft>
          </a:pPr>
          <a:r>
            <a:rPr lang="es-MX" sz="1600" b="1" kern="1200" dirty="0" smtClean="0"/>
            <a:t>Revoca  o</a:t>
          </a:r>
        </a:p>
        <a:p>
          <a:pPr lvl="0" algn="ctr" defTabSz="711200">
            <a:lnSpc>
              <a:spcPct val="90000"/>
            </a:lnSpc>
            <a:spcBef>
              <a:spcPct val="0"/>
            </a:spcBef>
            <a:spcAft>
              <a:spcPct val="35000"/>
            </a:spcAft>
          </a:pPr>
          <a:r>
            <a:rPr lang="es-MX" sz="1600" b="1" kern="1200" dirty="0" smtClean="0"/>
            <a:t>Modifica</a:t>
          </a:r>
        </a:p>
      </dsp:txBody>
      <dsp:txXfrm>
        <a:off x="2027713" y="720495"/>
        <a:ext cx="974547" cy="953334"/>
      </dsp:txXfrm>
    </dsp:sp>
    <dsp:sp modelId="{53F534C8-1AB7-48CB-89B8-84C0EE424DF7}">
      <dsp:nvSpPr>
        <dsp:cNvPr id="0" name=""/>
        <dsp:cNvSpPr/>
      </dsp:nvSpPr>
      <dsp:spPr>
        <a:xfrm rot="20250000">
          <a:off x="3203743" y="691819"/>
          <a:ext cx="156872" cy="37512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3205534" y="775848"/>
        <a:ext cx="109810" cy="2250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B8E52-9B11-4644-BFCE-A5CAB9AE7717}">
      <dsp:nvSpPr>
        <dsp:cNvPr id="0" name=""/>
        <dsp:cNvSpPr/>
      </dsp:nvSpPr>
      <dsp:spPr>
        <a:xfrm>
          <a:off x="2846330" y="-118179"/>
          <a:ext cx="1378610" cy="1348603"/>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s-MX" sz="800" b="1" kern="1200" dirty="0" smtClean="0">
            <a:solidFill>
              <a:schemeClr val="tx1"/>
            </a:solidFill>
          </a:endParaRPr>
        </a:p>
        <a:p>
          <a:pPr lvl="0" algn="ctr" defTabSz="355600">
            <a:lnSpc>
              <a:spcPct val="90000"/>
            </a:lnSpc>
            <a:spcBef>
              <a:spcPct val="0"/>
            </a:spcBef>
            <a:spcAft>
              <a:spcPct val="35000"/>
            </a:spcAft>
          </a:pPr>
          <a:r>
            <a:rPr lang="es-MX" sz="1200" b="1" kern="1200" dirty="0" smtClean="0">
              <a:solidFill>
                <a:schemeClr val="tx1"/>
              </a:solidFill>
            </a:rPr>
            <a:t>Presentación </a:t>
          </a:r>
        </a:p>
        <a:p>
          <a:pPr lvl="0" algn="ctr" defTabSz="355600">
            <a:lnSpc>
              <a:spcPct val="90000"/>
            </a:lnSpc>
            <a:spcBef>
              <a:spcPct val="0"/>
            </a:spcBef>
            <a:spcAft>
              <a:spcPct val="35000"/>
            </a:spcAft>
          </a:pPr>
          <a:endParaRPr lang="es-MX" sz="300" b="1" kern="1200" dirty="0" smtClean="0">
            <a:solidFill>
              <a:schemeClr val="tx1"/>
            </a:solidFill>
          </a:endParaRPr>
        </a:p>
        <a:p>
          <a:pPr lvl="0" algn="ctr" defTabSz="355600">
            <a:lnSpc>
              <a:spcPct val="90000"/>
            </a:lnSpc>
            <a:spcBef>
              <a:spcPct val="0"/>
            </a:spcBef>
            <a:spcAft>
              <a:spcPct val="35000"/>
            </a:spcAft>
          </a:pPr>
          <a:r>
            <a:rPr lang="es-MX" sz="1400" b="1" kern="1200" dirty="0" smtClean="0">
              <a:solidFill>
                <a:schemeClr val="tx1"/>
              </a:solidFill>
            </a:rPr>
            <a:t>INAI</a:t>
          </a:r>
          <a:endParaRPr lang="es-MX" sz="1400" b="1" kern="1200" dirty="0">
            <a:solidFill>
              <a:schemeClr val="tx1"/>
            </a:solidFill>
          </a:endParaRPr>
        </a:p>
      </dsp:txBody>
      <dsp:txXfrm>
        <a:off x="3048223" y="79319"/>
        <a:ext cx="974824" cy="953607"/>
      </dsp:txXfrm>
    </dsp:sp>
    <dsp:sp modelId="{672749B6-9D41-46A9-B6EA-FFBE6435A702}">
      <dsp:nvSpPr>
        <dsp:cNvPr id="0" name=""/>
        <dsp:cNvSpPr/>
      </dsp:nvSpPr>
      <dsp:spPr>
        <a:xfrm rot="1350000">
          <a:off x="4224792" y="686586"/>
          <a:ext cx="157508"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4226590" y="752591"/>
        <a:ext cx="110256" cy="225137"/>
      </dsp:txXfrm>
    </dsp:sp>
    <dsp:sp modelId="{6F5FB249-4134-491C-A986-2C0234BFEA48}">
      <dsp:nvSpPr>
        <dsp:cNvPr id="0" name=""/>
        <dsp:cNvSpPr/>
      </dsp:nvSpPr>
      <dsp:spPr>
        <a:xfrm>
          <a:off x="4390388" y="521390"/>
          <a:ext cx="1378610" cy="1348603"/>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Admite, previene o desecha</a:t>
          </a:r>
          <a:endParaRPr lang="es-MX" sz="1600" b="1" kern="1200" dirty="0"/>
        </a:p>
      </dsp:txBody>
      <dsp:txXfrm>
        <a:off x="4592281" y="718888"/>
        <a:ext cx="974824" cy="953607"/>
      </dsp:txXfrm>
    </dsp:sp>
    <dsp:sp modelId="{3B55B4A5-B3A0-4469-A62F-0622C4E337E4}">
      <dsp:nvSpPr>
        <dsp:cNvPr id="0" name=""/>
        <dsp:cNvSpPr/>
      </dsp:nvSpPr>
      <dsp:spPr>
        <a:xfrm rot="4050000">
          <a:off x="5313275" y="1775694"/>
          <a:ext cx="168752"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5328901" y="1827354"/>
        <a:ext cx="118126" cy="225137"/>
      </dsp:txXfrm>
    </dsp:sp>
    <dsp:sp modelId="{7645A68C-794C-424A-8DE0-9E332FFD9797}">
      <dsp:nvSpPr>
        <dsp:cNvPr id="0" name=""/>
        <dsp:cNvSpPr/>
      </dsp:nvSpPr>
      <dsp:spPr>
        <a:xfrm>
          <a:off x="5029958" y="2065448"/>
          <a:ext cx="1378610" cy="1348603"/>
        </a:xfrm>
        <a:prstGeom prst="ellipse">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rPr>
            <a:t>Corre traslado a OG y a recurrente</a:t>
          </a:r>
          <a:endParaRPr lang="es-MX" sz="1400" b="1" kern="1200" dirty="0">
            <a:solidFill>
              <a:schemeClr val="tx1"/>
            </a:solidFill>
          </a:endParaRPr>
        </a:p>
      </dsp:txBody>
      <dsp:txXfrm>
        <a:off x="5231851" y="2262946"/>
        <a:ext cx="974824" cy="953607"/>
      </dsp:txXfrm>
    </dsp:sp>
    <dsp:sp modelId="{7D83ACB0-731B-4BA1-B3F6-179916A0862D}">
      <dsp:nvSpPr>
        <dsp:cNvPr id="0" name=""/>
        <dsp:cNvSpPr/>
      </dsp:nvSpPr>
      <dsp:spPr>
        <a:xfrm rot="6750000">
          <a:off x="5316930" y="3319752"/>
          <a:ext cx="168752"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5351930" y="3371412"/>
        <a:ext cx="118126" cy="225137"/>
      </dsp:txXfrm>
    </dsp:sp>
    <dsp:sp modelId="{C34EF5AC-AADE-43F8-AC26-718837D02E0A}">
      <dsp:nvSpPr>
        <dsp:cNvPr id="0" name=""/>
        <dsp:cNvSpPr/>
      </dsp:nvSpPr>
      <dsp:spPr>
        <a:xfrm>
          <a:off x="4390388" y="3609507"/>
          <a:ext cx="1378610" cy="1348603"/>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Informe Justificado OG</a:t>
          </a:r>
          <a:endParaRPr lang="es-MX" sz="1600" b="1" kern="1200" dirty="0"/>
        </a:p>
      </dsp:txBody>
      <dsp:txXfrm>
        <a:off x="4592281" y="3807005"/>
        <a:ext cx="974824" cy="953607"/>
      </dsp:txXfrm>
    </dsp:sp>
    <dsp:sp modelId="{6210C115-9201-479E-B330-29D0DDB541BE}">
      <dsp:nvSpPr>
        <dsp:cNvPr id="0" name=""/>
        <dsp:cNvSpPr/>
      </dsp:nvSpPr>
      <dsp:spPr>
        <a:xfrm rot="9450000">
          <a:off x="4233029" y="4414272"/>
          <a:ext cx="157508"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4278483" y="4480277"/>
        <a:ext cx="110256" cy="225137"/>
      </dsp:txXfrm>
    </dsp:sp>
    <dsp:sp modelId="{A8880D55-0949-4047-8A61-8B1524831908}">
      <dsp:nvSpPr>
        <dsp:cNvPr id="0" name=""/>
        <dsp:cNvSpPr/>
      </dsp:nvSpPr>
      <dsp:spPr>
        <a:xfrm>
          <a:off x="2846330" y="4249076"/>
          <a:ext cx="1378610" cy="1348603"/>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MX" sz="1050" b="1" kern="1200" dirty="0" smtClean="0">
              <a:solidFill>
                <a:schemeClr val="tx1"/>
              </a:solidFill>
            </a:rPr>
            <a:t>Manifestaciones</a:t>
          </a:r>
        </a:p>
        <a:p>
          <a:pPr lvl="0" algn="ctr" defTabSz="466725">
            <a:lnSpc>
              <a:spcPct val="90000"/>
            </a:lnSpc>
            <a:spcBef>
              <a:spcPct val="0"/>
            </a:spcBef>
            <a:spcAft>
              <a:spcPct val="35000"/>
            </a:spcAft>
          </a:pPr>
          <a:r>
            <a:rPr lang="es-MX" sz="1050" b="1" kern="1200" dirty="0" smtClean="0">
              <a:solidFill>
                <a:schemeClr val="tx1"/>
              </a:solidFill>
            </a:rPr>
            <a:t>del recurrente</a:t>
          </a:r>
        </a:p>
      </dsp:txBody>
      <dsp:txXfrm>
        <a:off x="3048223" y="4446574"/>
        <a:ext cx="974824" cy="953607"/>
      </dsp:txXfrm>
    </dsp:sp>
    <dsp:sp modelId="{C61B8208-520F-42B4-A7FB-F9D133ECED6C}">
      <dsp:nvSpPr>
        <dsp:cNvPr id="0" name=""/>
        <dsp:cNvSpPr/>
      </dsp:nvSpPr>
      <dsp:spPr>
        <a:xfrm rot="12150000">
          <a:off x="2688971" y="4417684"/>
          <a:ext cx="157508"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2734425" y="4501771"/>
        <a:ext cx="110256" cy="225137"/>
      </dsp:txXfrm>
    </dsp:sp>
    <dsp:sp modelId="{8D70E86C-99D5-426D-9579-28E54FFBCD44}">
      <dsp:nvSpPr>
        <dsp:cNvPr id="0" name=""/>
        <dsp:cNvSpPr/>
      </dsp:nvSpPr>
      <dsp:spPr>
        <a:xfrm>
          <a:off x="1302272" y="3609507"/>
          <a:ext cx="1378610" cy="1348603"/>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Cierre de Instrucción</a:t>
          </a:r>
          <a:endParaRPr lang="es-MX" sz="1600" b="1" kern="1200" dirty="0"/>
        </a:p>
      </dsp:txBody>
      <dsp:txXfrm>
        <a:off x="1504165" y="3807005"/>
        <a:ext cx="974824" cy="953607"/>
      </dsp:txXfrm>
    </dsp:sp>
    <dsp:sp modelId="{F69931DD-BD57-4652-BE78-2ABAC0B2E1EE}">
      <dsp:nvSpPr>
        <dsp:cNvPr id="0" name=""/>
        <dsp:cNvSpPr/>
      </dsp:nvSpPr>
      <dsp:spPr>
        <a:xfrm rot="14850000">
          <a:off x="1589244" y="3328577"/>
          <a:ext cx="168752"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1624244" y="3427009"/>
        <a:ext cx="118126" cy="225137"/>
      </dsp:txXfrm>
    </dsp:sp>
    <dsp:sp modelId="{ACC7B7CF-34B5-4DB3-A01E-AC6959ECF8AB}">
      <dsp:nvSpPr>
        <dsp:cNvPr id="0" name=""/>
        <dsp:cNvSpPr/>
      </dsp:nvSpPr>
      <dsp:spPr>
        <a:xfrm>
          <a:off x="662702" y="2065448"/>
          <a:ext cx="1378610" cy="1348603"/>
        </a:xfrm>
        <a:prstGeom prst="ellipse">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rPr>
            <a:t>Pasa </a:t>
          </a:r>
        </a:p>
        <a:p>
          <a:pPr lvl="0" algn="ctr" defTabSz="711200">
            <a:lnSpc>
              <a:spcPct val="90000"/>
            </a:lnSpc>
            <a:spcBef>
              <a:spcPct val="0"/>
            </a:spcBef>
            <a:spcAft>
              <a:spcPct val="35000"/>
            </a:spcAft>
          </a:pPr>
          <a:r>
            <a:rPr lang="es-MX" sz="1600" b="1" kern="1200" dirty="0" smtClean="0">
              <a:solidFill>
                <a:schemeClr val="tx1"/>
              </a:solidFill>
            </a:rPr>
            <a:t>a</a:t>
          </a:r>
        </a:p>
        <a:p>
          <a:pPr lvl="0" algn="ctr" defTabSz="711200">
            <a:lnSpc>
              <a:spcPct val="90000"/>
            </a:lnSpc>
            <a:spcBef>
              <a:spcPct val="0"/>
            </a:spcBef>
            <a:spcAft>
              <a:spcPct val="35000"/>
            </a:spcAft>
          </a:pPr>
          <a:r>
            <a:rPr lang="es-MX" sz="1600" b="1" kern="1200" dirty="0" smtClean="0">
              <a:solidFill>
                <a:schemeClr val="tx1"/>
              </a:solidFill>
            </a:rPr>
            <a:t> resolución</a:t>
          </a:r>
          <a:endParaRPr lang="es-MX" sz="1600" b="1" kern="1200" dirty="0">
            <a:solidFill>
              <a:schemeClr val="tx1"/>
            </a:solidFill>
          </a:endParaRPr>
        </a:p>
      </dsp:txBody>
      <dsp:txXfrm>
        <a:off x="864595" y="2262946"/>
        <a:ext cx="974824" cy="953607"/>
      </dsp:txXfrm>
    </dsp:sp>
    <dsp:sp modelId="{708F18A4-6F99-4BFA-85AC-704994C4CC5A}">
      <dsp:nvSpPr>
        <dsp:cNvPr id="0" name=""/>
        <dsp:cNvSpPr/>
      </dsp:nvSpPr>
      <dsp:spPr>
        <a:xfrm rot="17550000">
          <a:off x="1585588" y="1784518"/>
          <a:ext cx="168752"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1601214" y="1882950"/>
        <a:ext cx="118126" cy="225137"/>
      </dsp:txXfrm>
    </dsp:sp>
    <dsp:sp modelId="{20997AF8-292D-4A15-B79B-F2DD4996A8F3}">
      <dsp:nvSpPr>
        <dsp:cNvPr id="0" name=""/>
        <dsp:cNvSpPr/>
      </dsp:nvSpPr>
      <dsp:spPr>
        <a:xfrm>
          <a:off x="1302272" y="521390"/>
          <a:ext cx="1378610" cy="1348603"/>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Desecha,</a:t>
          </a:r>
        </a:p>
        <a:p>
          <a:pPr lvl="0" algn="ctr" defTabSz="711200">
            <a:lnSpc>
              <a:spcPct val="90000"/>
            </a:lnSpc>
            <a:spcBef>
              <a:spcPct val="0"/>
            </a:spcBef>
            <a:spcAft>
              <a:spcPct val="35000"/>
            </a:spcAft>
          </a:pPr>
          <a:r>
            <a:rPr lang="es-MX" sz="1600" b="1" kern="1200" dirty="0" smtClean="0"/>
            <a:t>Confirma,</a:t>
          </a:r>
        </a:p>
        <a:p>
          <a:pPr lvl="0" algn="ctr" defTabSz="711200">
            <a:lnSpc>
              <a:spcPct val="90000"/>
            </a:lnSpc>
            <a:spcBef>
              <a:spcPct val="0"/>
            </a:spcBef>
            <a:spcAft>
              <a:spcPct val="35000"/>
            </a:spcAft>
          </a:pPr>
          <a:r>
            <a:rPr lang="es-MX" sz="1600" b="1" kern="1200" dirty="0" smtClean="0"/>
            <a:t>Revoca  o</a:t>
          </a:r>
        </a:p>
        <a:p>
          <a:pPr lvl="0" algn="ctr" defTabSz="711200">
            <a:lnSpc>
              <a:spcPct val="90000"/>
            </a:lnSpc>
            <a:spcBef>
              <a:spcPct val="0"/>
            </a:spcBef>
            <a:spcAft>
              <a:spcPct val="35000"/>
            </a:spcAft>
          </a:pPr>
          <a:r>
            <a:rPr lang="es-MX" sz="1600" b="1" kern="1200" dirty="0" smtClean="0"/>
            <a:t>Modifica</a:t>
          </a:r>
        </a:p>
      </dsp:txBody>
      <dsp:txXfrm>
        <a:off x="1504165" y="718888"/>
        <a:ext cx="974824" cy="953607"/>
      </dsp:txXfrm>
    </dsp:sp>
    <dsp:sp modelId="{53F534C8-1AB7-48CB-89B8-84C0EE424DF7}">
      <dsp:nvSpPr>
        <dsp:cNvPr id="0" name=""/>
        <dsp:cNvSpPr/>
      </dsp:nvSpPr>
      <dsp:spPr>
        <a:xfrm rot="20250000">
          <a:off x="2680734" y="689998"/>
          <a:ext cx="157508"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2682532" y="774085"/>
        <a:ext cx="110256" cy="2251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FE03B-F23B-48D1-BF5E-2AC66A8C0CAC}">
      <dsp:nvSpPr>
        <dsp:cNvPr id="0" name=""/>
        <dsp:cNvSpPr/>
      </dsp:nvSpPr>
      <dsp:spPr>
        <a:xfrm>
          <a:off x="1325783" y="1705"/>
          <a:ext cx="2040619" cy="102030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MX" sz="2800" kern="1200" dirty="0" smtClean="0"/>
            <a:t>¿Quién sanciona?</a:t>
          </a:r>
          <a:endParaRPr lang="es-MX" sz="2800" kern="1200" dirty="0"/>
        </a:p>
      </dsp:txBody>
      <dsp:txXfrm>
        <a:off x="1355667" y="31589"/>
        <a:ext cx="1980851" cy="960541"/>
      </dsp:txXfrm>
    </dsp:sp>
    <dsp:sp modelId="{0E41DE7C-18D9-491B-A805-5C2C0C579EB7}">
      <dsp:nvSpPr>
        <dsp:cNvPr id="0" name=""/>
        <dsp:cNvSpPr/>
      </dsp:nvSpPr>
      <dsp:spPr>
        <a:xfrm>
          <a:off x="1529845" y="1022015"/>
          <a:ext cx="204061" cy="765232"/>
        </a:xfrm>
        <a:custGeom>
          <a:avLst/>
          <a:gdLst/>
          <a:ahLst/>
          <a:cxnLst/>
          <a:rect l="0" t="0" r="0" b="0"/>
          <a:pathLst>
            <a:path>
              <a:moveTo>
                <a:pt x="0" y="0"/>
              </a:moveTo>
              <a:lnTo>
                <a:pt x="0" y="765232"/>
              </a:lnTo>
              <a:lnTo>
                <a:pt x="204061" y="7652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6C029F-9D73-48BB-BCF1-4CC662669FB2}">
      <dsp:nvSpPr>
        <dsp:cNvPr id="0" name=""/>
        <dsp:cNvSpPr/>
      </dsp:nvSpPr>
      <dsp:spPr>
        <a:xfrm>
          <a:off x="1733907" y="1277092"/>
          <a:ext cx="1632495" cy="10203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OG</a:t>
          </a:r>
          <a:endParaRPr lang="es-MX" sz="1500" kern="1200" dirty="0"/>
        </a:p>
      </dsp:txBody>
      <dsp:txXfrm>
        <a:off x="1763791" y="1306976"/>
        <a:ext cx="1572727" cy="960541"/>
      </dsp:txXfrm>
    </dsp:sp>
    <dsp:sp modelId="{FE661F83-2BE2-4B38-ABCF-6A5B8685E6D2}">
      <dsp:nvSpPr>
        <dsp:cNvPr id="0" name=""/>
        <dsp:cNvSpPr/>
      </dsp:nvSpPr>
      <dsp:spPr>
        <a:xfrm>
          <a:off x="1529845" y="1022015"/>
          <a:ext cx="204061" cy="2040619"/>
        </a:xfrm>
        <a:custGeom>
          <a:avLst/>
          <a:gdLst/>
          <a:ahLst/>
          <a:cxnLst/>
          <a:rect l="0" t="0" r="0" b="0"/>
          <a:pathLst>
            <a:path>
              <a:moveTo>
                <a:pt x="0" y="0"/>
              </a:moveTo>
              <a:lnTo>
                <a:pt x="0" y="2040619"/>
              </a:lnTo>
              <a:lnTo>
                <a:pt x="204061" y="20406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9CD286-B783-4E61-B867-4E51495450D1}">
      <dsp:nvSpPr>
        <dsp:cNvPr id="0" name=""/>
        <dsp:cNvSpPr/>
      </dsp:nvSpPr>
      <dsp:spPr>
        <a:xfrm>
          <a:off x="1733907" y="2552480"/>
          <a:ext cx="1632495" cy="10203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468225"/>
              <a:satOff val="6479"/>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INE</a:t>
          </a:r>
        </a:p>
        <a:p>
          <a:pPr lvl="0" algn="ctr" defTabSz="666750">
            <a:lnSpc>
              <a:spcPct val="90000"/>
            </a:lnSpc>
            <a:spcBef>
              <a:spcPct val="0"/>
            </a:spcBef>
            <a:spcAft>
              <a:spcPct val="35000"/>
            </a:spcAft>
          </a:pPr>
          <a:r>
            <a:rPr lang="es-MX" sz="1500" kern="1200" dirty="0" smtClean="0"/>
            <a:t>u </a:t>
          </a:r>
        </a:p>
        <a:p>
          <a:pPr lvl="0" algn="ctr" defTabSz="666750">
            <a:lnSpc>
              <a:spcPct val="90000"/>
            </a:lnSpc>
            <a:spcBef>
              <a:spcPct val="0"/>
            </a:spcBef>
            <a:spcAft>
              <a:spcPct val="35000"/>
            </a:spcAft>
          </a:pPr>
          <a:r>
            <a:rPr lang="es-MX" sz="1500" kern="1200" dirty="0" smtClean="0"/>
            <a:t>OPLES</a:t>
          </a:r>
          <a:endParaRPr lang="es-MX" sz="1500" kern="1200" dirty="0"/>
        </a:p>
      </dsp:txBody>
      <dsp:txXfrm>
        <a:off x="1763791" y="2582364"/>
        <a:ext cx="1572727" cy="960541"/>
      </dsp:txXfrm>
    </dsp:sp>
    <dsp:sp modelId="{C42FB374-47E0-4057-BB52-D8148ED03827}">
      <dsp:nvSpPr>
        <dsp:cNvPr id="0" name=""/>
        <dsp:cNvSpPr/>
      </dsp:nvSpPr>
      <dsp:spPr>
        <a:xfrm>
          <a:off x="1529845" y="1022015"/>
          <a:ext cx="204061" cy="3316006"/>
        </a:xfrm>
        <a:custGeom>
          <a:avLst/>
          <a:gdLst/>
          <a:ahLst/>
          <a:cxnLst/>
          <a:rect l="0" t="0" r="0" b="0"/>
          <a:pathLst>
            <a:path>
              <a:moveTo>
                <a:pt x="0" y="0"/>
              </a:moveTo>
              <a:lnTo>
                <a:pt x="0" y="3316006"/>
              </a:lnTo>
              <a:lnTo>
                <a:pt x="204061" y="33160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C21ABB-A503-41CB-B73D-55CE85B7765B}">
      <dsp:nvSpPr>
        <dsp:cNvPr id="0" name=""/>
        <dsp:cNvSpPr/>
      </dsp:nvSpPr>
      <dsp:spPr>
        <a:xfrm>
          <a:off x="1733907" y="3827867"/>
          <a:ext cx="1632495" cy="10203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936450"/>
              <a:satOff val="12957"/>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Autoridad competente </a:t>
          </a:r>
        </a:p>
        <a:p>
          <a:pPr lvl="0" algn="ctr" defTabSz="666750">
            <a:lnSpc>
              <a:spcPct val="90000"/>
            </a:lnSpc>
            <a:spcBef>
              <a:spcPct val="0"/>
            </a:spcBef>
            <a:spcAft>
              <a:spcPct val="35000"/>
            </a:spcAft>
          </a:pPr>
          <a:r>
            <a:rPr lang="es-MX" sz="1500" kern="1200" dirty="0" smtClean="0"/>
            <a:t>(léase OIC o análogo)</a:t>
          </a:r>
          <a:endParaRPr lang="es-MX" sz="1500" kern="1200" dirty="0"/>
        </a:p>
      </dsp:txBody>
      <dsp:txXfrm>
        <a:off x="1763791" y="3857751"/>
        <a:ext cx="1572727" cy="960541"/>
      </dsp:txXfrm>
    </dsp:sp>
    <dsp:sp modelId="{A89EEEF8-07E5-4EEB-A62D-D2C86A9EB5B4}">
      <dsp:nvSpPr>
        <dsp:cNvPr id="0" name=""/>
        <dsp:cNvSpPr/>
      </dsp:nvSpPr>
      <dsp:spPr>
        <a:xfrm>
          <a:off x="3876558" y="1705"/>
          <a:ext cx="2040619" cy="1020309"/>
        </a:xfrm>
        <a:prstGeom prst="roundRect">
          <a:avLst>
            <a:gd name="adj" fmla="val 10000"/>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MX" sz="2800" kern="1200" dirty="0" smtClean="0"/>
            <a:t>¿Quien es el sancionado?</a:t>
          </a:r>
          <a:endParaRPr lang="es-MX" sz="2800" kern="1200" dirty="0"/>
        </a:p>
      </dsp:txBody>
      <dsp:txXfrm>
        <a:off x="3906442" y="31589"/>
        <a:ext cx="1980851" cy="960541"/>
      </dsp:txXfrm>
    </dsp:sp>
    <dsp:sp modelId="{CDF2E895-04E5-49D9-A799-CC39553DD092}">
      <dsp:nvSpPr>
        <dsp:cNvPr id="0" name=""/>
        <dsp:cNvSpPr/>
      </dsp:nvSpPr>
      <dsp:spPr>
        <a:xfrm>
          <a:off x="4080620" y="1022015"/>
          <a:ext cx="204061" cy="765232"/>
        </a:xfrm>
        <a:custGeom>
          <a:avLst/>
          <a:gdLst/>
          <a:ahLst/>
          <a:cxnLst/>
          <a:rect l="0" t="0" r="0" b="0"/>
          <a:pathLst>
            <a:path>
              <a:moveTo>
                <a:pt x="0" y="0"/>
              </a:moveTo>
              <a:lnTo>
                <a:pt x="0" y="765232"/>
              </a:lnTo>
              <a:lnTo>
                <a:pt x="204061" y="7652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7FD3-B096-4EAE-8554-FCB18E72E319}">
      <dsp:nvSpPr>
        <dsp:cNvPr id="0" name=""/>
        <dsp:cNvSpPr/>
      </dsp:nvSpPr>
      <dsp:spPr>
        <a:xfrm>
          <a:off x="4284682" y="1277092"/>
          <a:ext cx="1632495" cy="10203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404675"/>
              <a:satOff val="19436"/>
              <a:lumOff val="-3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Infractores que no sean servidores públicos</a:t>
          </a:r>
          <a:endParaRPr lang="es-MX" sz="1500" kern="1200" dirty="0"/>
        </a:p>
      </dsp:txBody>
      <dsp:txXfrm>
        <a:off x="4314566" y="1306976"/>
        <a:ext cx="1572727" cy="960541"/>
      </dsp:txXfrm>
    </dsp:sp>
    <dsp:sp modelId="{01907382-966D-4C11-885F-2EE20E879324}">
      <dsp:nvSpPr>
        <dsp:cNvPr id="0" name=""/>
        <dsp:cNvSpPr/>
      </dsp:nvSpPr>
      <dsp:spPr>
        <a:xfrm>
          <a:off x="4080620" y="1022015"/>
          <a:ext cx="204061" cy="2040619"/>
        </a:xfrm>
        <a:custGeom>
          <a:avLst/>
          <a:gdLst/>
          <a:ahLst/>
          <a:cxnLst/>
          <a:rect l="0" t="0" r="0" b="0"/>
          <a:pathLst>
            <a:path>
              <a:moveTo>
                <a:pt x="0" y="0"/>
              </a:moveTo>
              <a:lnTo>
                <a:pt x="0" y="2040619"/>
              </a:lnTo>
              <a:lnTo>
                <a:pt x="204061" y="20406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FACD9-8634-4942-AB2D-D71D144E6247}">
      <dsp:nvSpPr>
        <dsp:cNvPr id="0" name=""/>
        <dsp:cNvSpPr/>
      </dsp:nvSpPr>
      <dsp:spPr>
        <a:xfrm>
          <a:off x="4284682" y="2552480"/>
          <a:ext cx="1632495" cy="10203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5872900"/>
              <a:satOff val="25914"/>
              <a:lumOff val="-4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Partidos Políticos</a:t>
          </a:r>
          <a:endParaRPr lang="es-MX" sz="1500" kern="1200" dirty="0"/>
        </a:p>
      </dsp:txBody>
      <dsp:txXfrm>
        <a:off x="4314566" y="2582364"/>
        <a:ext cx="1572727" cy="960541"/>
      </dsp:txXfrm>
    </dsp:sp>
    <dsp:sp modelId="{87D944FC-3D04-44B3-B1E5-F16224809F9C}">
      <dsp:nvSpPr>
        <dsp:cNvPr id="0" name=""/>
        <dsp:cNvSpPr/>
      </dsp:nvSpPr>
      <dsp:spPr>
        <a:xfrm>
          <a:off x="4080620" y="1022015"/>
          <a:ext cx="204061" cy="3316006"/>
        </a:xfrm>
        <a:custGeom>
          <a:avLst/>
          <a:gdLst/>
          <a:ahLst/>
          <a:cxnLst/>
          <a:rect l="0" t="0" r="0" b="0"/>
          <a:pathLst>
            <a:path>
              <a:moveTo>
                <a:pt x="0" y="0"/>
              </a:moveTo>
              <a:lnTo>
                <a:pt x="0" y="3316006"/>
              </a:lnTo>
              <a:lnTo>
                <a:pt x="204061" y="33160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7DFE9-71B9-45FD-8BD8-E3915A82B3A3}">
      <dsp:nvSpPr>
        <dsp:cNvPr id="0" name=""/>
        <dsp:cNvSpPr/>
      </dsp:nvSpPr>
      <dsp:spPr>
        <a:xfrm>
          <a:off x="4284682" y="3827867"/>
          <a:ext cx="1632495" cy="10203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Infractores que sean servidores públicos</a:t>
          </a:r>
          <a:endParaRPr lang="es-MX" sz="1500" kern="1200" dirty="0"/>
        </a:p>
      </dsp:txBody>
      <dsp:txXfrm>
        <a:off x="4314566" y="3857751"/>
        <a:ext cx="1572727" cy="9605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414" cy="465455"/>
          </a:xfrm>
          <a:prstGeom prst="rect">
            <a:avLst/>
          </a:prstGeom>
        </p:spPr>
        <p:txBody>
          <a:bodyPr vert="horz" lIns="93491" tIns="46745" rIns="93491" bIns="46745" rtlCol="0"/>
          <a:lstStyle>
            <a:lvl1pPr algn="l">
              <a:defRPr sz="1200"/>
            </a:lvl1pPr>
          </a:lstStyle>
          <a:p>
            <a:endParaRPr lang="en-US" dirty="0"/>
          </a:p>
        </p:txBody>
      </p:sp>
      <p:sp>
        <p:nvSpPr>
          <p:cNvPr id="3" name="Date Placeholder 2"/>
          <p:cNvSpPr>
            <a:spLocks noGrp="1"/>
          </p:cNvSpPr>
          <p:nvPr>
            <p:ph type="dt" sz="quarter" idx="1"/>
          </p:nvPr>
        </p:nvSpPr>
        <p:spPr>
          <a:xfrm>
            <a:off x="3995218" y="0"/>
            <a:ext cx="3056414" cy="465455"/>
          </a:xfrm>
          <a:prstGeom prst="rect">
            <a:avLst/>
          </a:prstGeom>
        </p:spPr>
        <p:txBody>
          <a:bodyPr vert="horz" lIns="93491" tIns="46745" rIns="93491" bIns="46745" rtlCol="0"/>
          <a:lstStyle>
            <a:lvl1pPr algn="r">
              <a:defRPr sz="1200"/>
            </a:lvl1pPr>
          </a:lstStyle>
          <a:p>
            <a:fld id="{1B83902F-03B8-4CB6-B37E-9919CB02FA5E}" type="datetimeFigureOut">
              <a:rPr lang="en-US" smtClean="0"/>
              <a:pPr/>
              <a:t>11/3/2015</a:t>
            </a:fld>
            <a:endParaRPr lang="en-US" dirty="0"/>
          </a:p>
        </p:txBody>
      </p:sp>
      <p:sp>
        <p:nvSpPr>
          <p:cNvPr id="4" name="Footer Placeholder 3"/>
          <p:cNvSpPr>
            <a:spLocks noGrp="1"/>
          </p:cNvSpPr>
          <p:nvPr>
            <p:ph type="ftr" sz="quarter" idx="2"/>
          </p:nvPr>
        </p:nvSpPr>
        <p:spPr>
          <a:xfrm>
            <a:off x="1" y="8842030"/>
            <a:ext cx="3056414" cy="465455"/>
          </a:xfrm>
          <a:prstGeom prst="rect">
            <a:avLst/>
          </a:prstGeom>
        </p:spPr>
        <p:txBody>
          <a:bodyPr vert="horz" lIns="93491" tIns="46745" rIns="93491" bIns="4674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218" y="8842030"/>
            <a:ext cx="3056414" cy="465455"/>
          </a:xfrm>
          <a:prstGeom prst="rect">
            <a:avLst/>
          </a:prstGeom>
        </p:spPr>
        <p:txBody>
          <a:bodyPr vert="horz" lIns="93491" tIns="46745" rIns="93491" bIns="46745" rtlCol="0" anchor="b"/>
          <a:lstStyle>
            <a:lvl1pPr algn="r">
              <a:defRPr sz="1200"/>
            </a:lvl1pPr>
          </a:lstStyle>
          <a:p>
            <a:fld id="{A3325BF4-5141-4634-9CA1-905983B612C3}" type="slidenum">
              <a:rPr lang="en-US" smtClean="0"/>
              <a:pPr/>
              <a:t>‹Nº›</a:t>
            </a:fld>
            <a:endParaRPr lang="en-US" dirty="0"/>
          </a:p>
        </p:txBody>
      </p:sp>
    </p:spTree>
    <p:extLst>
      <p:ext uri="{BB962C8B-B14F-4D97-AF65-F5344CB8AC3E}">
        <p14:creationId xmlns:p14="http://schemas.microsoft.com/office/powerpoint/2010/main" xmlns="" val="1940941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414" cy="465455"/>
          </a:xfrm>
          <a:prstGeom prst="rect">
            <a:avLst/>
          </a:prstGeom>
        </p:spPr>
        <p:txBody>
          <a:bodyPr vert="horz" lIns="93491" tIns="46745" rIns="93491" bIns="46745" rtlCol="0"/>
          <a:lstStyle>
            <a:lvl1pPr algn="l">
              <a:defRPr sz="1200"/>
            </a:lvl1pPr>
          </a:lstStyle>
          <a:p>
            <a:endParaRPr lang="en-US" dirty="0"/>
          </a:p>
        </p:txBody>
      </p:sp>
      <p:sp>
        <p:nvSpPr>
          <p:cNvPr id="3" name="Date Placeholder 2"/>
          <p:cNvSpPr>
            <a:spLocks noGrp="1"/>
          </p:cNvSpPr>
          <p:nvPr>
            <p:ph type="dt" idx="1"/>
          </p:nvPr>
        </p:nvSpPr>
        <p:spPr>
          <a:xfrm>
            <a:off x="3995218" y="0"/>
            <a:ext cx="3056414" cy="465455"/>
          </a:xfrm>
          <a:prstGeom prst="rect">
            <a:avLst/>
          </a:prstGeom>
        </p:spPr>
        <p:txBody>
          <a:bodyPr vert="horz" lIns="93491" tIns="46745" rIns="93491" bIns="46745" rtlCol="0"/>
          <a:lstStyle>
            <a:lvl1pPr algn="r">
              <a:defRPr sz="1200"/>
            </a:lvl1pPr>
          </a:lstStyle>
          <a:p>
            <a:fld id="{1577A8F7-243F-4B8F-9979-EC4B513B74D1}" type="datetimeFigureOut">
              <a:rPr lang="en-US" smtClean="0"/>
              <a:pPr/>
              <a:t>11/3/2015</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1" tIns="46745" rIns="93491" bIns="46745" rtlCol="0" anchor="ctr"/>
          <a:lstStyle/>
          <a:p>
            <a:endParaRPr lang="en-US" dirty="0"/>
          </a:p>
        </p:txBody>
      </p:sp>
      <p:sp>
        <p:nvSpPr>
          <p:cNvPr id="6" name="Footer Placeholder 5"/>
          <p:cNvSpPr>
            <a:spLocks noGrp="1"/>
          </p:cNvSpPr>
          <p:nvPr>
            <p:ph type="ftr" sz="quarter" idx="4"/>
          </p:nvPr>
        </p:nvSpPr>
        <p:spPr>
          <a:xfrm>
            <a:off x="1" y="8842030"/>
            <a:ext cx="3056414" cy="465455"/>
          </a:xfrm>
          <a:prstGeom prst="rect">
            <a:avLst/>
          </a:prstGeom>
        </p:spPr>
        <p:txBody>
          <a:bodyPr vert="horz" lIns="93491" tIns="46745" rIns="93491" bIns="467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8" y="8842030"/>
            <a:ext cx="3056414" cy="465455"/>
          </a:xfrm>
          <a:prstGeom prst="rect">
            <a:avLst/>
          </a:prstGeom>
        </p:spPr>
        <p:txBody>
          <a:bodyPr vert="horz" lIns="93491" tIns="46745" rIns="93491" bIns="46745" rtlCol="0" anchor="b"/>
          <a:lstStyle>
            <a:lvl1pPr algn="r">
              <a:defRPr sz="1200"/>
            </a:lvl1pPr>
          </a:lstStyle>
          <a:p>
            <a:fld id="{166623E2-143C-47CF-ACFE-2D7CFB3760A0}" type="slidenum">
              <a:rPr lang="en-US" smtClean="0"/>
              <a:pPr/>
              <a:t>‹Nº›</a:t>
            </a:fld>
            <a:endParaRPr lang="en-US" dirty="0"/>
          </a:p>
        </p:txBody>
      </p:sp>
      <p:sp>
        <p:nvSpPr>
          <p:cNvPr id="8" name="Notes Placeholder 7"/>
          <p:cNvSpPr>
            <a:spLocks noGrp="1"/>
          </p:cNvSpPr>
          <p:nvPr>
            <p:ph type="body" sz="quarter" idx="3"/>
          </p:nvPr>
        </p:nvSpPr>
        <p:spPr>
          <a:xfrm>
            <a:off x="705327" y="4421823"/>
            <a:ext cx="5642610" cy="4189095"/>
          </a:xfrm>
          <a:prstGeom prst="rect">
            <a:avLst/>
          </a:prstGeom>
        </p:spPr>
        <p:txBody>
          <a:bodyPr vert="horz" lIns="93491" tIns="46745" rIns="93491" bIns="4674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209267097"/>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1200"/>
      </a:spcBef>
      <a:buFont typeface="Arial" pitchFamily="34" charset="0"/>
      <a:buNone/>
      <a:defRPr sz="1200" kern="1200">
        <a:solidFill>
          <a:schemeClr val="tx1"/>
        </a:solidFill>
        <a:latin typeface="+mn-lt"/>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21823"/>
            <a:ext cx="5642610" cy="4189095"/>
          </a:xfrm>
          <a:prstGeom prst="rect">
            <a:avLst/>
          </a:prstGeom>
        </p:spPr>
        <p:txBody>
          <a:bodyPr/>
          <a:lstStyle/>
          <a:p>
            <a:r>
              <a:rPr lang="en-US" b="1" dirty="0" smtClean="0"/>
              <a:t>Play the slide show for this presentation to listen</a:t>
            </a:r>
            <a:r>
              <a:rPr lang="en-US" b="1" baseline="0" dirty="0" smtClean="0"/>
              <a:t> to the audio commentary by Peter Walsh and view slide timings. Or, </a:t>
            </a:r>
            <a:r>
              <a:rPr lang="en-US" b="1" dirty="0"/>
              <a:t>click the sound icon on a slide for controls that you can use to hear the audio at your own pace.</a:t>
            </a:r>
            <a:endParaRPr lang="en-US" b="1" dirty="0" smtClean="0"/>
          </a:p>
          <a:p>
            <a:endParaRPr lang="en-US" dirty="0" smtClean="0"/>
          </a:p>
          <a:p>
            <a:r>
              <a:rPr lang="en-US" dirty="0" smtClean="0"/>
              <a:t>A little organization will go a long way to enhancing your PowerPoint presentation. </a:t>
            </a:r>
          </a:p>
          <a:p>
            <a:r>
              <a:rPr lang="en-US" dirty="0" smtClean="0"/>
              <a:t>Your title slide should be </a:t>
            </a:r>
            <a:r>
              <a:rPr lang="en-US" u="sng" dirty="0" smtClean="0"/>
              <a:t>catching and relevant</a:t>
            </a:r>
            <a:r>
              <a:rPr lang="en-US" dirty="0" smtClean="0"/>
              <a:t> to your audience – offer something in the title that your audience wants.   </a:t>
            </a:r>
          </a:p>
          <a:p>
            <a:r>
              <a:rPr lang="en-US" dirty="0" smtClean="0"/>
              <a:t>Keep some basic principles in mind:</a:t>
            </a:r>
          </a:p>
          <a:p>
            <a:pPr lvl="1">
              <a:buFontTx/>
              <a:buChar char="•"/>
            </a:pPr>
            <a:r>
              <a:rPr lang="en-US" dirty="0" smtClean="0"/>
              <a:t>Your slides should </a:t>
            </a:r>
            <a:r>
              <a:rPr lang="en-US" b="1" dirty="0" smtClean="0"/>
              <a:t>complement</a:t>
            </a:r>
            <a:r>
              <a:rPr lang="en-US" dirty="0" smtClean="0"/>
              <a:t> what you have to say,  not say it for you.  </a:t>
            </a:r>
          </a:p>
          <a:p>
            <a:pPr lvl="1">
              <a:buFontTx/>
              <a:buChar char="•"/>
            </a:pPr>
            <a:r>
              <a:rPr lang="en-US" dirty="0" smtClean="0"/>
              <a:t>Keep slides </a:t>
            </a:r>
            <a:r>
              <a:rPr lang="en-US" b="1" dirty="0" smtClean="0"/>
              <a:t>direct and to the point</a:t>
            </a:r>
            <a:r>
              <a:rPr lang="en-US" dirty="0" smtClean="0"/>
              <a:t> - less is more!</a:t>
            </a:r>
          </a:p>
          <a:p>
            <a:pPr lvl="1">
              <a:buFontTx/>
              <a:buChar char="•"/>
            </a:pPr>
            <a:r>
              <a:rPr lang="en-US" dirty="0" smtClean="0"/>
              <a:t>Choose a background color or design that enhances and complements your presentation rather than competes with it. </a:t>
            </a:r>
          </a:p>
          <a:p>
            <a:pPr lvl="1">
              <a:buFontTx/>
              <a:buChar char="•"/>
            </a:pPr>
            <a:r>
              <a:rPr lang="en-US" dirty="0" smtClean="0"/>
              <a:t>Don’t get too fancy - a simple font, elegant color scheme and clear message is more important than lots of information (clutter!) on the slide.</a:t>
            </a:r>
            <a:endParaRPr lang="en-US" b="1" dirty="0" smtClean="0"/>
          </a:p>
          <a:p>
            <a:r>
              <a:rPr lang="en-US" b="1" dirty="0" smtClean="0"/>
              <a:t>Keep it simple!</a:t>
            </a:r>
            <a:r>
              <a:rPr lang="en-US" dirty="0" smtClean="0"/>
              <a:t>  The purpose of the PowerPoint slide is to keep the mind of your audience focused – fewer words are better.  </a:t>
            </a:r>
          </a:p>
          <a:p>
            <a:endParaRPr lang="en-US" dirty="0" smtClean="0"/>
          </a:p>
          <a:p>
            <a:pPr defTabSz="934904">
              <a:spcBef>
                <a:spcPts val="1227"/>
              </a:spcBef>
              <a:defRPr/>
            </a:pPr>
            <a:endParaRPr lang="en-US" b="1" i="1" dirty="0"/>
          </a:p>
          <a:p>
            <a:pPr defTabSz="934904">
              <a:spcBef>
                <a:spcPts val="1227"/>
              </a:spcBef>
              <a:defRPr/>
            </a:pPr>
            <a:r>
              <a:rPr lang="en-US" b="1" i="1" dirty="0"/>
              <a:t>Note</a:t>
            </a:r>
            <a:r>
              <a:rPr lang="en-US" i="1" dirty="0"/>
              <a:t>: You understand that Microsoft does not endorse or control the content provided in the following presentation.</a:t>
            </a:r>
          </a:p>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1</a:t>
            </a:fld>
            <a:endParaRPr lang="en-US" dirty="0"/>
          </a:p>
        </p:txBody>
      </p:sp>
    </p:spTree>
    <p:extLst>
      <p:ext uri="{BB962C8B-B14F-4D97-AF65-F5344CB8AC3E}">
        <p14:creationId xmlns:p14="http://schemas.microsoft.com/office/powerpoint/2010/main" xmlns="" val="82964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39</a:t>
            </a:fld>
            <a:endParaRPr lang="en-US" dirty="0"/>
          </a:p>
        </p:txBody>
      </p:sp>
    </p:spTree>
    <p:extLst>
      <p:ext uri="{BB962C8B-B14F-4D97-AF65-F5344CB8AC3E}">
        <p14:creationId xmlns:p14="http://schemas.microsoft.com/office/powerpoint/2010/main" xmlns="" val="352498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40</a:t>
            </a:fld>
            <a:endParaRPr lang="en-US" dirty="0"/>
          </a:p>
        </p:txBody>
      </p:sp>
    </p:spTree>
    <p:extLst>
      <p:ext uri="{BB962C8B-B14F-4D97-AF65-F5344CB8AC3E}">
        <p14:creationId xmlns:p14="http://schemas.microsoft.com/office/powerpoint/2010/main" xmlns="" val="658883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41</a:t>
            </a:fld>
            <a:endParaRPr lang="en-US" dirty="0"/>
          </a:p>
        </p:txBody>
      </p:sp>
    </p:spTree>
    <p:extLst>
      <p:ext uri="{BB962C8B-B14F-4D97-AF65-F5344CB8AC3E}">
        <p14:creationId xmlns:p14="http://schemas.microsoft.com/office/powerpoint/2010/main" xmlns="" val="4217103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42</a:t>
            </a:fld>
            <a:endParaRPr lang="en-US" dirty="0"/>
          </a:p>
        </p:txBody>
      </p:sp>
    </p:spTree>
    <p:extLst>
      <p:ext uri="{BB962C8B-B14F-4D97-AF65-F5344CB8AC3E}">
        <p14:creationId xmlns:p14="http://schemas.microsoft.com/office/powerpoint/2010/main" xmlns="" val="1902091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43</a:t>
            </a:fld>
            <a:endParaRPr lang="en-US" dirty="0"/>
          </a:p>
        </p:txBody>
      </p:sp>
    </p:spTree>
    <p:extLst>
      <p:ext uri="{BB962C8B-B14F-4D97-AF65-F5344CB8AC3E}">
        <p14:creationId xmlns:p14="http://schemas.microsoft.com/office/powerpoint/2010/main" xmlns="" val="2573002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44</a:t>
            </a:fld>
            <a:endParaRPr lang="en-US" dirty="0"/>
          </a:p>
        </p:txBody>
      </p:sp>
    </p:spTree>
    <p:extLst>
      <p:ext uri="{BB962C8B-B14F-4D97-AF65-F5344CB8AC3E}">
        <p14:creationId xmlns:p14="http://schemas.microsoft.com/office/powerpoint/2010/main" xmlns="" val="3888454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45</a:t>
            </a:fld>
            <a:endParaRPr lang="en-US" dirty="0"/>
          </a:p>
        </p:txBody>
      </p:sp>
    </p:spTree>
    <p:extLst>
      <p:ext uri="{BB962C8B-B14F-4D97-AF65-F5344CB8AC3E}">
        <p14:creationId xmlns:p14="http://schemas.microsoft.com/office/powerpoint/2010/main" xmlns="" val="513560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46</a:t>
            </a:fld>
            <a:endParaRPr lang="en-US" dirty="0"/>
          </a:p>
        </p:txBody>
      </p:sp>
    </p:spTree>
    <p:extLst>
      <p:ext uri="{BB962C8B-B14F-4D97-AF65-F5344CB8AC3E}">
        <p14:creationId xmlns:p14="http://schemas.microsoft.com/office/powerpoint/2010/main" xmlns="" val="2293750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47</a:t>
            </a:fld>
            <a:endParaRPr lang="en-US" dirty="0"/>
          </a:p>
        </p:txBody>
      </p:sp>
    </p:spTree>
    <p:extLst>
      <p:ext uri="{BB962C8B-B14F-4D97-AF65-F5344CB8AC3E}">
        <p14:creationId xmlns:p14="http://schemas.microsoft.com/office/powerpoint/2010/main" xmlns="" val="2210632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48</a:t>
            </a:fld>
            <a:endParaRPr lang="en-US" dirty="0"/>
          </a:p>
        </p:txBody>
      </p:sp>
    </p:spTree>
    <p:extLst>
      <p:ext uri="{BB962C8B-B14F-4D97-AF65-F5344CB8AC3E}">
        <p14:creationId xmlns:p14="http://schemas.microsoft.com/office/powerpoint/2010/main" xmlns="" val="811207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Hacer</a:t>
            </a:r>
            <a:r>
              <a:rPr lang="es-MX" baseline="0" dirty="0" smtClean="0"/>
              <a:t> precisión de leyes en los estados y reforma al artículo 1</a:t>
            </a:r>
            <a:endParaRPr lang="es-MX" dirty="0"/>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16</a:t>
            </a:fld>
            <a:endParaRPr lang="en-US" dirty="0"/>
          </a:p>
        </p:txBody>
      </p:sp>
    </p:spTree>
    <p:extLst>
      <p:ext uri="{BB962C8B-B14F-4D97-AF65-F5344CB8AC3E}">
        <p14:creationId xmlns:p14="http://schemas.microsoft.com/office/powerpoint/2010/main" xmlns="" val="413467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49</a:t>
            </a:fld>
            <a:endParaRPr lang="en-US" dirty="0"/>
          </a:p>
        </p:txBody>
      </p:sp>
    </p:spTree>
    <p:extLst>
      <p:ext uri="{BB962C8B-B14F-4D97-AF65-F5344CB8AC3E}">
        <p14:creationId xmlns:p14="http://schemas.microsoft.com/office/powerpoint/2010/main" xmlns="" val="2617982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50</a:t>
            </a:fld>
            <a:endParaRPr lang="en-US" dirty="0"/>
          </a:p>
        </p:txBody>
      </p:sp>
    </p:spTree>
    <p:extLst>
      <p:ext uri="{BB962C8B-B14F-4D97-AF65-F5344CB8AC3E}">
        <p14:creationId xmlns:p14="http://schemas.microsoft.com/office/powerpoint/2010/main" xmlns="" val="3055099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51</a:t>
            </a:fld>
            <a:endParaRPr lang="en-US" dirty="0"/>
          </a:p>
        </p:txBody>
      </p:sp>
    </p:spTree>
    <p:extLst>
      <p:ext uri="{BB962C8B-B14F-4D97-AF65-F5344CB8AC3E}">
        <p14:creationId xmlns:p14="http://schemas.microsoft.com/office/powerpoint/2010/main" xmlns="" val="3745803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52</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57</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58</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60</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61</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62</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63</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17</a:t>
            </a:fld>
            <a:endParaRPr lang="es-MX" dirty="0"/>
          </a:p>
        </p:txBody>
      </p:sp>
    </p:spTree>
    <p:extLst>
      <p:ext uri="{BB962C8B-B14F-4D97-AF65-F5344CB8AC3E}">
        <p14:creationId xmlns:p14="http://schemas.microsoft.com/office/powerpoint/2010/main" xmlns="" val="3322074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64</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69</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76</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77</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78</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81</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84</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87</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88</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pPr defTabSz="920294">
              <a:defRPr/>
            </a:pPr>
            <a:r>
              <a:rPr lang="es-MX" b="1" dirty="0"/>
              <a:t>Sistema:</a:t>
            </a:r>
            <a:r>
              <a:rPr lang="es-MX" dirty="0"/>
              <a:t> es un objeto complejo cuyos componentes se relacionan con al menos algún otro componente; puede ser material o conceptual. Todos los sistemas tienen composición, estructura y entorno, pero sólo los sistemas materiales tienen mecanismo, y sólo algunos sistemas materiales tienen figura (forma).</a:t>
            </a:r>
          </a:p>
          <a:p>
            <a:pPr defTabSz="920294">
              <a:defRPr/>
            </a:pPr>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90</a:t>
            </a:fld>
            <a:endParaRPr lang="es-MX" dirty="0"/>
          </a:p>
        </p:txBody>
      </p:sp>
    </p:spTree>
    <p:extLst>
      <p:ext uri="{BB962C8B-B14F-4D97-AF65-F5344CB8AC3E}">
        <p14:creationId xmlns:p14="http://schemas.microsoft.com/office/powerpoint/2010/main" xmlns="" val="239402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20</a:t>
            </a:fld>
            <a:endParaRPr lang="es-MX" dirty="0"/>
          </a:p>
        </p:txBody>
      </p:sp>
    </p:spTree>
    <p:extLst>
      <p:ext uri="{BB962C8B-B14F-4D97-AF65-F5344CB8AC3E}">
        <p14:creationId xmlns:p14="http://schemas.microsoft.com/office/powerpoint/2010/main" xmlns="" val="3322074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91</a:t>
            </a:fld>
            <a:endParaRPr lang="es-MX" dirty="0"/>
          </a:p>
        </p:txBody>
      </p:sp>
    </p:spTree>
    <p:extLst>
      <p:ext uri="{BB962C8B-B14F-4D97-AF65-F5344CB8AC3E}">
        <p14:creationId xmlns:p14="http://schemas.microsoft.com/office/powerpoint/2010/main" xmlns="" val="2394028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92</a:t>
            </a:fld>
            <a:endParaRPr lang="es-MX" dirty="0"/>
          </a:p>
        </p:txBody>
      </p:sp>
    </p:spTree>
    <p:extLst>
      <p:ext uri="{BB962C8B-B14F-4D97-AF65-F5344CB8AC3E}">
        <p14:creationId xmlns:p14="http://schemas.microsoft.com/office/powerpoint/2010/main" xmlns="" val="2394028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93</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94</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95</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96</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97</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98</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99</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100</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21</a:t>
            </a:fld>
            <a:endParaRPr lang="es-MX" dirty="0"/>
          </a:p>
        </p:txBody>
      </p:sp>
    </p:spTree>
    <p:extLst>
      <p:ext uri="{BB962C8B-B14F-4D97-AF65-F5344CB8AC3E}">
        <p14:creationId xmlns:p14="http://schemas.microsoft.com/office/powerpoint/2010/main" xmlns="" val="3322074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103</a:t>
            </a:fld>
            <a:endParaRPr lang="es-MX" dirty="0"/>
          </a:p>
        </p:txBody>
      </p:sp>
    </p:spTree>
    <p:extLst>
      <p:ext uri="{BB962C8B-B14F-4D97-AF65-F5344CB8AC3E}">
        <p14:creationId xmlns:p14="http://schemas.microsoft.com/office/powerpoint/2010/main" xmlns="" val="291456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33513" y="1163638"/>
            <a:ext cx="4187825" cy="3141662"/>
          </a:xfrm>
        </p:spPr>
      </p:sp>
      <p:sp>
        <p:nvSpPr>
          <p:cNvPr id="3" name="2 Marcador de notas"/>
          <p:cNvSpPr>
            <a:spLocks noGrp="1"/>
          </p:cNvSpPr>
          <p:nvPr>
            <p:ph type="body" idx="1"/>
          </p:nvPr>
        </p:nvSpPr>
        <p:spPr/>
        <p:txBody>
          <a:bodyPr/>
          <a:lstStyle/>
          <a:p>
            <a:pPr defTabSz="920294">
              <a:defRPr/>
            </a:pPr>
            <a:r>
              <a:rPr lang="es-MX" sz="900" b="1" dirty="0"/>
              <a:t>Certeza: </a:t>
            </a:r>
            <a:r>
              <a:rPr lang="es-MX" sz="900" dirty="0"/>
              <a:t>otorga seguridad y certidumbre jurídica, permite conocer si las acciones del OG  son apegadas a derecho y garantiza que los procedimientos sean verificables, fidedignos y confiables.</a:t>
            </a:r>
          </a:p>
          <a:p>
            <a:r>
              <a:rPr lang="es-MX" sz="900" b="1" dirty="0"/>
              <a:t>Eficacia: </a:t>
            </a:r>
            <a:r>
              <a:rPr lang="es-MX" sz="900" dirty="0"/>
              <a:t>Obligación de los Organismos garantes para tutelar de manera efectiva el derecho de acceso a la información;</a:t>
            </a:r>
          </a:p>
          <a:p>
            <a:pPr defTabSz="920294">
              <a:defRPr/>
            </a:pPr>
            <a:r>
              <a:rPr lang="es-MX" sz="900" b="1" dirty="0"/>
              <a:t>Imparcialidad: </a:t>
            </a:r>
            <a:r>
              <a:rPr lang="es-MX" sz="900" dirty="0"/>
              <a:t>Cualidad que deben tener los OG respecto de sus actuaciones de ser ajenos o extraños a los intereses de las partes en controversia, y resolver sin favorecer indebidamente a ninguna de ellas.</a:t>
            </a:r>
          </a:p>
          <a:p>
            <a:r>
              <a:rPr lang="es-MX" sz="900" b="1" dirty="0"/>
              <a:t>Independencia: </a:t>
            </a:r>
            <a:r>
              <a:rPr lang="es-MX" sz="900" dirty="0"/>
              <a:t>Cualidad que deben tener los Organismos garantes para actuar sin supeditarse a interés, autoridad o persona alguna;</a:t>
            </a:r>
          </a:p>
          <a:p>
            <a:r>
              <a:rPr lang="es-MX" sz="900" b="1" dirty="0"/>
              <a:t>Legalidad: </a:t>
            </a:r>
            <a:r>
              <a:rPr lang="es-MX" sz="900" dirty="0"/>
              <a:t>Obligación de los Organismos garantes de ajustar su actuación, que funde y motive sus resoluciones y actos en las normas aplicables;</a:t>
            </a:r>
          </a:p>
          <a:p>
            <a:r>
              <a:rPr lang="es-MX" sz="900" b="1" dirty="0"/>
              <a:t>Objetividad: </a:t>
            </a:r>
            <a:r>
              <a:rPr lang="es-MX" sz="900" dirty="0"/>
              <a:t>Obligación de ajustar su actuación a los presupuestos de ley que deben ser aplicados al analizar el caso en concreto y resolver todos los hechos, prescindiendo de las consideraciones y criterios personales;</a:t>
            </a:r>
            <a:endParaRPr lang="es-MX" sz="900" b="1" dirty="0"/>
          </a:p>
          <a:p>
            <a:r>
              <a:rPr lang="es-MX" sz="900" b="1" dirty="0"/>
              <a:t>Profesionalismo: </a:t>
            </a:r>
            <a:r>
              <a:rPr lang="es-MX" sz="900" dirty="0"/>
              <a:t>Los Servidores Públicos que laboren en los Organismos garantes deberán sujetar su actuación a conocimientos técnicos, teóricos y metodológicos </a:t>
            </a:r>
            <a:r>
              <a:rPr lang="es-MX" sz="900" dirty="0" smtClean="0"/>
              <a:t>que garanticen </a:t>
            </a:r>
            <a:r>
              <a:rPr lang="es-MX" sz="900" dirty="0"/>
              <a:t>un desempeño eficiente y eficaz en el ejercicio de la función pública que tienen encomendada;</a:t>
            </a:r>
          </a:p>
          <a:p>
            <a:r>
              <a:rPr lang="es-MX" sz="900" b="1" dirty="0"/>
              <a:t>Transparencia: </a:t>
            </a:r>
            <a:r>
              <a:rPr lang="es-MX" sz="900" dirty="0"/>
              <a:t>Obligación de los Organismos garantes de dar publicidad a las deliberaciones y actos relacionados con sus atribuciones, así como dar acceso a la información que generen.</a:t>
            </a:r>
            <a:endParaRPr lang="es-MX" sz="900" b="1" dirty="0"/>
          </a:p>
          <a:p>
            <a:r>
              <a:rPr lang="es-MX" sz="900" b="1" dirty="0"/>
              <a:t>Máxima Publicidad: </a:t>
            </a:r>
            <a:r>
              <a:rPr lang="es-MX" sz="900" dirty="0"/>
              <a:t>Toda la información en posesión de los sujetos obligados será pública, completa, oportuna y accesible, sujeta a un claro régimen de excepciones </a:t>
            </a:r>
            <a:r>
              <a:rPr lang="es-MX" sz="900" dirty="0" smtClean="0"/>
              <a:t>que deberán </a:t>
            </a:r>
            <a:r>
              <a:rPr lang="es-MX" sz="900" dirty="0"/>
              <a:t>estar definidas y ser además legítimas y estrictamente necesarias en una sociedad democrática</a:t>
            </a:r>
          </a:p>
        </p:txBody>
      </p:sp>
      <p:sp>
        <p:nvSpPr>
          <p:cNvPr id="4" name="3 Marcador de número de diapositiva"/>
          <p:cNvSpPr>
            <a:spLocks noGrp="1"/>
          </p:cNvSpPr>
          <p:nvPr>
            <p:ph type="sldNum" sz="quarter" idx="10"/>
          </p:nvPr>
        </p:nvSpPr>
        <p:spPr/>
        <p:txBody>
          <a:bodyPr/>
          <a:lstStyle/>
          <a:p>
            <a:fld id="{762590BC-BEDF-4542-9120-84958AD8929D}" type="slidenum">
              <a:rPr lang="es-MX" smtClean="0"/>
              <a:pPr/>
              <a:t>35</a:t>
            </a:fld>
            <a:endParaRPr lang="es-MX" dirty="0"/>
          </a:p>
        </p:txBody>
      </p:sp>
    </p:spTree>
    <p:extLst>
      <p:ext uri="{BB962C8B-B14F-4D97-AF65-F5344CB8AC3E}">
        <p14:creationId xmlns:p14="http://schemas.microsoft.com/office/powerpoint/2010/main" xmlns="" val="239402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36</a:t>
            </a:fld>
            <a:endParaRPr lang="en-US" dirty="0"/>
          </a:p>
        </p:txBody>
      </p:sp>
    </p:spTree>
    <p:extLst>
      <p:ext uri="{BB962C8B-B14F-4D97-AF65-F5344CB8AC3E}">
        <p14:creationId xmlns:p14="http://schemas.microsoft.com/office/powerpoint/2010/main" xmlns="" val="45473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37</a:t>
            </a:fld>
            <a:endParaRPr lang="en-US" dirty="0"/>
          </a:p>
        </p:txBody>
      </p:sp>
    </p:spTree>
    <p:extLst>
      <p:ext uri="{BB962C8B-B14F-4D97-AF65-F5344CB8AC3E}">
        <p14:creationId xmlns:p14="http://schemas.microsoft.com/office/powerpoint/2010/main" xmlns="" val="152986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38</a:t>
            </a:fld>
            <a:endParaRPr lang="en-US" dirty="0"/>
          </a:p>
        </p:txBody>
      </p:sp>
    </p:spTree>
    <p:extLst>
      <p:ext uri="{BB962C8B-B14F-4D97-AF65-F5344CB8AC3E}">
        <p14:creationId xmlns:p14="http://schemas.microsoft.com/office/powerpoint/2010/main" xmlns="" val="149980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rgbClr val="6C557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4FEF1-1C18-40D8-8A9A-AA7FFF43FE2E}" type="datetimeFigureOut">
              <a:rPr lang="en-US" smtClean="0"/>
              <a:pPr/>
              <a:t>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7 Título"/>
          <p:cNvSpPr>
            <a:spLocks noGrp="1"/>
          </p:cNvSpPr>
          <p:nvPr>
            <p:ph type="title"/>
          </p:nvPr>
        </p:nvSpPr>
        <p:spPr/>
        <p:txBody>
          <a:bodyPr/>
          <a:lstStyle/>
          <a:p>
            <a:r>
              <a:rPr lang="es-ES" smtClean="0"/>
              <a:t>Haga clic para modificar el estilo de título del patrón</a:t>
            </a:r>
            <a:endParaRPr lang="es-MX"/>
          </a:p>
        </p:txBody>
      </p:sp>
      <p:sp>
        <p:nvSpPr>
          <p:cNvPr id="10" name="9 Marcador de fecha"/>
          <p:cNvSpPr>
            <a:spLocks noGrp="1"/>
          </p:cNvSpPr>
          <p:nvPr>
            <p:ph type="dt" sz="half" idx="14"/>
          </p:nvPr>
        </p:nvSpPr>
        <p:spPr/>
        <p:txBody>
          <a:bodyPr/>
          <a:lstStyle/>
          <a:p>
            <a:fld id="{48B4FEF1-1C18-40D8-8A9A-AA7FFF43FE2E}" type="datetimeFigureOut">
              <a:rPr lang="en-US" smtClean="0"/>
              <a:pPr/>
              <a:t>11/3/2015</a:t>
            </a:fld>
            <a:endParaRPr lang="en-US" dirty="0"/>
          </a:p>
        </p:txBody>
      </p:sp>
      <p:sp>
        <p:nvSpPr>
          <p:cNvPr id="11" name="10 Marcador de número de diapositiva"/>
          <p:cNvSpPr>
            <a:spLocks noGrp="1"/>
          </p:cNvSpPr>
          <p:nvPr>
            <p:ph type="sldNum" sz="quarter" idx="15"/>
          </p:nvPr>
        </p:nvSpPr>
        <p:spPr/>
        <p:txBody>
          <a:bodyPr/>
          <a:lstStyle/>
          <a:p>
            <a:fld id="{911E8957-5754-4C19-A51A-9C104D1A0E08}" type="slidenum">
              <a:rPr lang="en-US" smtClean="0"/>
              <a:pPr/>
              <a:t>‹Nº›</a:t>
            </a:fld>
            <a:endParaRPr lang="en-US" dirty="0"/>
          </a:p>
        </p:txBody>
      </p:sp>
      <p:sp>
        <p:nvSpPr>
          <p:cNvPr id="12" name="11 Marcador de pie de página"/>
          <p:cNvSpPr>
            <a:spLocks noGrp="1"/>
          </p:cNvSpPr>
          <p:nvPr>
            <p:ph type="ftr" sz="quarter" idx="16"/>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8B4FEF1-1C18-40D8-8A9A-AA7FFF43FE2E}" type="datetimeFigureOut">
              <a:rPr lang="en-US" smtClean="0"/>
              <a:pPr/>
              <a:t>11/3/2015</a:t>
            </a:fld>
            <a:endParaRPr lang="en-US" dirty="0"/>
          </a:p>
        </p:txBody>
      </p:sp>
      <p:sp>
        <p:nvSpPr>
          <p:cNvPr id="9" name="Slide Number Placeholder 8"/>
          <p:cNvSpPr>
            <a:spLocks noGrp="1"/>
          </p:cNvSpPr>
          <p:nvPr>
            <p:ph type="sldNum" sz="quarter" idx="11"/>
          </p:nvPr>
        </p:nvSpPr>
        <p:spPr/>
        <p:txBody>
          <a:bodyPr/>
          <a:lstStyle/>
          <a:p>
            <a:fld id="{911E8957-5754-4C19-A51A-9C104D1A0E08}" type="slidenum">
              <a:rPr lang="en-US" smtClean="0"/>
              <a:pPr/>
              <a:t>‹Nº›</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1952"/>
            <a:ext cx="4038600" cy="4270248"/>
          </a:xfrm>
        </p:spPr>
        <p:txBody>
          <a:bodyPr anchor="ctr" anchorCtr="0">
            <a:normAutofit/>
          </a:bodyPr>
          <a:lstStyle>
            <a:lvl1pPr marL="114300" indent="0" algn="ctr">
              <a:buFontTx/>
              <a:buNone/>
              <a:defRPr sz="3400">
                <a:solidFill>
                  <a:schemeClr val="tx1"/>
                </a:solidFill>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48B4FEF1-1C18-40D8-8A9A-AA7FFF43FE2E}" type="datetimeFigureOut">
              <a:rPr lang="en-US" smtClean="0"/>
              <a:pPr/>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
        <p:nvSpPr>
          <p:cNvPr id="9" name="Text Placeholder 8"/>
          <p:cNvSpPr>
            <a:spLocks noGrp="1"/>
          </p:cNvSpPr>
          <p:nvPr>
            <p:ph type="body" sz="quarter" idx="13"/>
          </p:nvPr>
        </p:nvSpPr>
        <p:spPr>
          <a:xfrm>
            <a:off x="457200" y="1143000"/>
            <a:ext cx="7620000" cy="381000"/>
          </a:xfrm>
        </p:spPr>
        <p:txBody>
          <a:bodyPr>
            <a:noAutofit/>
          </a:bodyPr>
          <a:lstStyle>
            <a:lvl1pPr marL="741363" indent="-1588">
              <a:spcBef>
                <a:spcPts val="0"/>
              </a:spcBef>
              <a:buFontTx/>
              <a:buNone/>
              <a:defRPr sz="2000" b="1">
                <a:solidFill>
                  <a:schemeClr val="tx2"/>
                </a:solidFill>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en-US" smtClean="0"/>
              <a:t>Click to edit Master text styles</a:t>
            </a:r>
          </a:p>
        </p:txBody>
      </p:sp>
      <p:sp>
        <p:nvSpPr>
          <p:cNvPr id="11" name="Picture Placeholder 10"/>
          <p:cNvSpPr>
            <a:spLocks noGrp="1"/>
          </p:cNvSpPr>
          <p:nvPr>
            <p:ph type="pic" sz="quarter" idx="14"/>
          </p:nvPr>
        </p:nvSpPr>
        <p:spPr>
          <a:xfrm rot="600000">
            <a:off x="4807311" y="2004284"/>
            <a:ext cx="3114715"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r>
              <a:rPr lang="en-US" dirty="0" smtClean="0"/>
              <a:t>Drag picture to placeholder or click icon to add</a:t>
            </a:r>
            <a:endParaRPr lang="en-US" dirty="0"/>
          </a:p>
        </p:txBody>
      </p:sp>
    </p:spTree>
    <p:extLst>
      <p:ext uri="{BB962C8B-B14F-4D97-AF65-F5344CB8AC3E}">
        <p14:creationId xmlns:p14="http://schemas.microsoft.com/office/powerpoint/2010/main" xmlns="" val="1280384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4FEF1-1C18-40D8-8A9A-AA7FFF43FE2E}" type="datetimeFigureOut">
              <a:rPr lang="en-US" smtClean="0"/>
              <a:pPr/>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4FEF1-1C18-40D8-8A9A-AA7FFF43FE2E}" type="datetimeFigureOut">
              <a:rPr lang="en-US" smtClean="0"/>
              <a:pPr/>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número de diapositiva"/>
          <p:cNvSpPr>
            <a:spLocks noGrp="1"/>
          </p:cNvSpPr>
          <p:nvPr>
            <p:ph type="sldNum" sz="quarter" idx="10"/>
          </p:nvPr>
        </p:nvSpPr>
        <p:spPr/>
        <p:txBody>
          <a:bodyPr/>
          <a:lstStyle/>
          <a:p>
            <a:fld id="{911E8957-5754-4C19-A51A-9C104D1A0E08}" type="slidenum">
              <a:rPr lang="en-US" smtClean="0"/>
              <a:pPr/>
              <a:t>‹Nº›</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fecha"/>
          <p:cNvSpPr>
            <a:spLocks noGrp="1"/>
          </p:cNvSpPr>
          <p:nvPr>
            <p:ph type="dt" sz="half" idx="12"/>
          </p:nvPr>
        </p:nvSpPr>
        <p:spPr/>
        <p:txBody>
          <a:bodyPr/>
          <a:lstStyle/>
          <a:p>
            <a:fld id="{48B4FEF1-1C18-40D8-8A9A-AA7FFF43FE2E}" type="datetimeFigureOut">
              <a:rPr lang="en-US" smtClean="0"/>
              <a:pPr/>
              <a:t>11/3/2015</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Al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543800" cy="990727"/>
          </a:xfrm>
        </p:spPr>
        <p:txBody>
          <a:bodyPr bIns="0" anchor="b"/>
          <a:lstStyle>
            <a:lvl1pPr>
              <a:defRPr sz="6600">
                <a:ln>
                  <a:noFill/>
                </a:ln>
                <a:solidFill>
                  <a:srgbClr val="6C557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61760" cy="762000"/>
          </a:xfrm>
        </p:spPr>
        <p:txBody>
          <a:bodyPr anchor="t">
            <a:norm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
        <p:nvSpPr>
          <p:cNvPr id="9" name="Text Placeholder 8"/>
          <p:cNvSpPr>
            <a:spLocks noGrp="1"/>
          </p:cNvSpPr>
          <p:nvPr>
            <p:ph type="body" sz="quarter" idx="13"/>
          </p:nvPr>
        </p:nvSpPr>
        <p:spPr>
          <a:xfrm>
            <a:off x="685801" y="2133600"/>
            <a:ext cx="7543800" cy="990600"/>
          </a:xfrm>
        </p:spPr>
        <p:txBody>
          <a:bodyPr tIns="0">
            <a:noAutofit/>
          </a:bodyPr>
          <a:lstStyle>
            <a:lvl1pPr marL="0" indent="0" algn="l">
              <a:buNone/>
              <a:defRPr sz="3600" spc="-100" baseline="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1371600" y="5715000"/>
            <a:ext cx="6477000" cy="762000"/>
          </a:xfrm>
        </p:spPr>
        <p:txBody>
          <a:bodyPr>
            <a:normAutofit/>
          </a:bodyPr>
          <a:lstStyle>
            <a:lvl1pPr marL="0" indent="0">
              <a:spcBef>
                <a:spcPts val="0"/>
              </a:spcBef>
              <a:buNone/>
              <a:defRPr sz="2000">
                <a:solidFill>
                  <a:srgbClr val="8E8D8C"/>
                </a:solidFill>
              </a:defRPr>
            </a:lvl1pPr>
            <a:lvl2pPr marL="411480" indent="0">
              <a:buNone/>
              <a:defRPr>
                <a:solidFill>
                  <a:srgbClr val="8E8D8C"/>
                </a:solidFill>
              </a:defRPr>
            </a:lvl2pPr>
            <a:lvl3pPr marL="777240" indent="0">
              <a:buNone/>
              <a:defRPr>
                <a:solidFill>
                  <a:srgbClr val="8E8D8C"/>
                </a:solidFill>
              </a:defRPr>
            </a:lvl3pPr>
            <a:lvl4pPr marL="1051560" indent="0">
              <a:buNone/>
              <a:defRPr>
                <a:solidFill>
                  <a:srgbClr val="8E8D8C"/>
                </a:solidFill>
              </a:defRPr>
            </a:lvl4pPr>
            <a:lvl5pPr marL="1325880" indent="0">
              <a:buNone/>
              <a:defRPr>
                <a:solidFill>
                  <a:srgbClr val="8E8D8C"/>
                </a:solidFill>
              </a:defRPr>
            </a:lvl5pPr>
          </a:lstStyle>
          <a:p>
            <a:pPr lvl="0"/>
            <a:r>
              <a:rPr lang="en-US" smtClean="0"/>
              <a:t>Click to edit Master text styles</a:t>
            </a:r>
          </a:p>
          <a:p>
            <a:pPr lvl="1"/>
            <a:r>
              <a:rPr lang="en-US" smtClean="0"/>
              <a:t>Second level</a:t>
            </a:r>
          </a:p>
        </p:txBody>
      </p:sp>
      <p:sp>
        <p:nvSpPr>
          <p:cNvPr id="8" name="Picture Placeholder 7"/>
          <p:cNvSpPr>
            <a:spLocks noGrp="1"/>
          </p:cNvSpPr>
          <p:nvPr>
            <p:ph type="pic" sz="quarter" idx="15" hasCustomPrompt="1"/>
          </p:nvPr>
        </p:nvSpPr>
        <p:spPr>
          <a:xfrm>
            <a:off x="3311525" y="4721225"/>
            <a:ext cx="2530475" cy="876300"/>
          </a:xfrm>
        </p:spPr>
        <p:txBody>
          <a:bodyPr vert="horz" lIns="91440" tIns="45720" rIns="91440" bIns="45720" rtlCol="0" anchor="ctr" anchorCtr="0">
            <a:normAutofit/>
          </a:bodyPr>
          <a:lstStyle>
            <a:lvl1pPr algn="ctr">
              <a:defRPr lang="en-US" sz="1600" baseline="0" dirty="0">
                <a:solidFill>
                  <a:schemeClr val="tx1">
                    <a:tint val="75000"/>
                  </a:schemeClr>
                </a:solidFill>
              </a:defRPr>
            </a:lvl1pPr>
          </a:lstStyle>
          <a:p>
            <a:pPr marL="0" lvl="0">
              <a:spcBef>
                <a:spcPts val="0"/>
              </a:spcBef>
            </a:pPr>
            <a:r>
              <a:rPr lang="en-US" dirty="0" smtClean="0"/>
              <a:t>Insert logo here</a:t>
            </a:r>
            <a:endParaRPr lang="en-US" dirty="0"/>
          </a:p>
        </p:txBody>
      </p:sp>
    </p:spTree>
    <p:extLst>
      <p:ext uri="{BB962C8B-B14F-4D97-AF65-F5344CB8AC3E}">
        <p14:creationId xmlns:p14="http://schemas.microsoft.com/office/powerpoint/2010/main" xmlns="" val="243956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638300" y="1600200"/>
            <a:ext cx="5257800" cy="4800600"/>
          </a:xfrm>
        </p:spPr>
        <p:txBody>
          <a:bodyPr/>
          <a:lstStyle>
            <a:lvl1pPr algn="ctr">
              <a:lnSpc>
                <a:spcPct val="170000"/>
              </a:lnSpc>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Tree>
    <p:extLst>
      <p:ext uri="{BB962C8B-B14F-4D97-AF65-F5344CB8AC3E}">
        <p14:creationId xmlns:p14="http://schemas.microsoft.com/office/powerpoint/2010/main" xmlns="" val="7994180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noAutofit/>
          </a:bodyPr>
          <a:lstStyle/>
          <a:p>
            <a:r>
              <a:rPr lang="en-US" smtClean="0"/>
              <a:t>Click to edit Master title style</a:t>
            </a:r>
            <a:endParaRPr lang="en-US"/>
          </a:p>
        </p:txBody>
      </p:sp>
      <p:sp>
        <p:nvSpPr>
          <p:cNvPr id="3" name="Content Placeholder 2"/>
          <p:cNvSpPr>
            <a:spLocks noGrp="1"/>
          </p:cNvSpPr>
          <p:nvPr>
            <p:ph idx="1"/>
          </p:nvPr>
        </p:nvSpPr>
        <p:spPr>
          <a:xfrm>
            <a:off x="457200" y="19050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
        <p:nvSpPr>
          <p:cNvPr id="8" name="Text Placeholder 7"/>
          <p:cNvSpPr>
            <a:spLocks noGrp="1"/>
          </p:cNvSpPr>
          <p:nvPr>
            <p:ph type="body" sz="quarter" idx="13"/>
          </p:nvPr>
        </p:nvSpPr>
        <p:spPr>
          <a:xfrm>
            <a:off x="457200" y="1143000"/>
            <a:ext cx="7620000" cy="381000"/>
          </a:xfrm>
        </p:spPr>
        <p:txBody>
          <a:bodyPr>
            <a:noAutofit/>
          </a:bodyPr>
          <a:lstStyle>
            <a:lvl1pPr marL="740664" indent="0">
              <a:spcBef>
                <a:spcPts val="0"/>
              </a:spcBef>
              <a:buFontTx/>
              <a:buNone/>
              <a:defRPr sz="2000" b="1">
                <a:solidFill>
                  <a:schemeClr val="tx2"/>
                </a:solidFill>
              </a:defRPr>
            </a:lvl1pPr>
            <a:lvl2pPr marL="411480" indent="0">
              <a:buFontTx/>
              <a:buNone/>
              <a:defRPr sz="2000" b="1">
                <a:solidFill>
                  <a:schemeClr val="tx2"/>
                </a:solidFill>
              </a:defRPr>
            </a:lvl2pPr>
            <a:lvl3pPr marL="777240" indent="0">
              <a:buFontTx/>
              <a:buNone/>
              <a:defRPr sz="2000" b="1">
                <a:solidFill>
                  <a:schemeClr val="tx2"/>
                </a:solidFill>
              </a:defRPr>
            </a:lvl3pPr>
            <a:lvl4pPr marL="1051560" indent="0">
              <a:buFontTx/>
              <a:buNone/>
              <a:defRPr sz="2000" b="1">
                <a:solidFill>
                  <a:schemeClr val="tx2"/>
                </a:solidFill>
              </a:defRPr>
            </a:lvl4pPr>
            <a:lvl5pPr marL="1325880" indent="0">
              <a:buFontTx/>
              <a:buNone/>
              <a:defRPr sz="2000" b="1">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xmlns="" val="20213519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4FEF1-1C18-40D8-8A9A-AA7FFF43FE2E}" type="datetimeFigureOut">
              <a:rPr lang="en-US" smtClean="0"/>
              <a:pPr/>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B4FEF1-1C18-40D8-8A9A-AA7FFF43FE2E}" type="datetimeFigureOut">
              <a:rPr lang="en-US" smtClean="0"/>
              <a:pPr/>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B4FEF1-1C18-40D8-8A9A-AA7FFF43FE2E}" type="datetimeFigureOut">
              <a:rPr lang="en-US" smtClean="0"/>
              <a:pPr/>
              <a:t>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8B4FEF1-1C18-40D8-8A9A-AA7FFF43FE2E}" type="datetimeFigureOut">
              <a:rPr lang="en-US" smtClean="0"/>
              <a:pPr/>
              <a:t>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rgbClr val="34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rgbClr val="6C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1E8957-5754-4C19-A51A-9C104D1A0E08}" type="slidenum">
              <a:rPr lang="en-US" smtClean="0"/>
              <a:pPr/>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8B4FEF1-1C18-40D8-8A9A-AA7FFF43FE2E}" type="datetimeFigureOut">
              <a:rPr lang="en-US" smtClean="0"/>
              <a:pPr/>
              <a:t>11/3/2015</a:t>
            </a:fld>
            <a:endParaRPr lang="en-US" dirty="0"/>
          </a:p>
        </p:txBody>
      </p:sp>
      <p:pic>
        <p:nvPicPr>
          <p:cNvPr id="2050" name="Picture 2" descr="C:\Users\janeth.guzman\AppData\Local\Microsoft\Windows\Temporary Internet Files\Content.Outlook\TCVA7HYL\Logo INAI.png"/>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0" y="11088"/>
            <a:ext cx="1773234" cy="1370226"/>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6" r:id="rId4"/>
    <p:sldLayoutId id="2147483675" r:id="rId5"/>
    <p:sldLayoutId id="2147483663" r:id="rId6"/>
    <p:sldLayoutId id="2147483664" r:id="rId7"/>
    <p:sldLayoutId id="2147483665" r:id="rId8"/>
    <p:sldLayoutId id="2147483666" r:id="rId9"/>
    <p:sldLayoutId id="2147483667" r:id="rId10"/>
    <p:sldLayoutId id="2147483668" r:id="rId11"/>
    <p:sldLayoutId id="2147483669" r:id="rId12"/>
    <p:sldLayoutId id="2147483674" r:id="rId13"/>
    <p:sldLayoutId id="2147483670" r:id="rId14"/>
    <p:sldLayoutId id="2147483671" r:id="rId15"/>
    <p:sldLayoutId id="2147483677" r:id="rId16"/>
  </p:sldLayoutIdLst>
  <p:timing>
    <p:tnLst>
      <p:par>
        <p:cTn id="1" dur="indefinite" restart="never" nodeType="tmRoot"/>
      </p:par>
    </p:tnLst>
  </p:timing>
  <p:txStyles>
    <p:titleStyle>
      <a:lvl1pPr algn="l" defTabSz="914400" rtl="0" eaLnBrk="1" latinLnBrk="0" hangingPunct="1">
        <a:spcBef>
          <a:spcPct val="0"/>
        </a:spcBef>
        <a:buNone/>
        <a:defRPr sz="4000" kern="1200" cap="none" spc="-100" baseline="0">
          <a:ln>
            <a:noFill/>
          </a:ln>
          <a:solidFill>
            <a:srgbClr val="6C5578"/>
          </a:solidFill>
          <a:effectLst/>
          <a:latin typeface="+mj-lt"/>
          <a:ea typeface="+mj-ea"/>
          <a:cs typeface="+mj-cs"/>
        </a:defRPr>
      </a:lvl1pPr>
    </p:titleStyle>
    <p:bodyStyle>
      <a:lvl1pPr marL="1588" indent="0" algn="l" defTabSz="914400" rtl="0" eaLnBrk="1" latinLnBrk="0" hangingPunct="1">
        <a:spcBef>
          <a:spcPts val="1200"/>
        </a:spcBef>
        <a:buClr>
          <a:schemeClr val="accent1"/>
        </a:buClr>
        <a:buFont typeface="Arial" pitchFamily="34" charset="0"/>
        <a:buNone/>
        <a:defRPr sz="2200" kern="1200">
          <a:solidFill>
            <a:schemeClr val="tx1"/>
          </a:solidFill>
          <a:latin typeface="+mn-lt"/>
          <a:ea typeface="+mn-ea"/>
          <a:cs typeface="+mn-cs"/>
        </a:defRPr>
      </a:lvl1pPr>
      <a:lvl2pPr marL="285750" indent="-182563" algn="l" defTabSz="914400" rtl="0" eaLnBrk="1" latinLnBrk="0" hangingPunct="1">
        <a:spcBef>
          <a:spcPts val="1200"/>
        </a:spcBef>
        <a:buClr>
          <a:schemeClr val="accent1"/>
        </a:buClr>
        <a:buFont typeface="Arial" pitchFamily="34" charset="0"/>
        <a:buChar char="•"/>
        <a:defRPr sz="2200" kern="1200">
          <a:solidFill>
            <a:schemeClr val="tx1"/>
          </a:solidFill>
          <a:latin typeface="+mn-lt"/>
          <a:ea typeface="+mn-ea"/>
          <a:cs typeface="+mn-cs"/>
        </a:defRPr>
      </a:lvl2pPr>
      <a:lvl3pPr marL="622300" indent="-182563" algn="l" defTabSz="914400" rtl="0" eaLnBrk="1" latinLnBrk="0" hangingPunct="1">
        <a:spcBef>
          <a:spcPts val="600"/>
        </a:spcBef>
        <a:buClr>
          <a:schemeClr val="accent2"/>
        </a:buClr>
        <a:buFont typeface="Arial" pitchFamily="34" charset="0"/>
        <a:buChar char="•"/>
        <a:defRPr sz="2000" kern="1200">
          <a:solidFill>
            <a:schemeClr val="tx1"/>
          </a:solidFill>
          <a:latin typeface="+mn-lt"/>
          <a:ea typeface="+mn-ea"/>
          <a:cs typeface="+mn-cs"/>
        </a:defRPr>
      </a:lvl3pPr>
      <a:lvl4pPr marL="793750" indent="-182563" algn="l" defTabSz="914400" rtl="0" eaLnBrk="1" latinLnBrk="0" hangingPunct="1">
        <a:spcBef>
          <a:spcPts val="600"/>
        </a:spcBef>
        <a:buClr>
          <a:schemeClr val="accent3"/>
        </a:buClr>
        <a:buFont typeface="Arial" pitchFamily="34" charset="0"/>
        <a:buChar char="•"/>
        <a:defRPr sz="1800" kern="1200">
          <a:solidFill>
            <a:schemeClr val="tx1"/>
          </a:solidFill>
          <a:latin typeface="+mn-lt"/>
          <a:ea typeface="+mn-ea"/>
          <a:cs typeface="+mn-cs"/>
        </a:defRPr>
      </a:lvl4pPr>
      <a:lvl5pPr marL="992188" indent="-182563" algn="l" defTabSz="914400" rtl="0" eaLnBrk="1" latinLnBrk="0" hangingPunct="1">
        <a:spcBef>
          <a:spcPts val="600"/>
        </a:spcBef>
        <a:buClr>
          <a:schemeClr val="accent4"/>
        </a:buClr>
        <a:buFont typeface="Arial" pitchFamily="34" charset="0"/>
        <a:buChar char="•"/>
        <a:defRPr sz="1600" kern="1200" baseline="0">
          <a:solidFill>
            <a:schemeClr val="tx1"/>
          </a:solidFill>
          <a:latin typeface="+mn-lt"/>
          <a:ea typeface="+mn-ea"/>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chemeClr val="tx1"/>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chemeClr val="tx1"/>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chemeClr val="tx1"/>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diagramData" Target="../diagrams/data12.xml"/><Relationship Id="rId7" Type="http://schemas.openxmlformats.org/officeDocument/2006/relationships/image" Target="../media/image69.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inicio.ifai.org.mx/SitePages/otrasInstituciones/Estudio-Comparativo-de-Leyes-de-Acceso.asp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com.mx/imgres?imgurl=http://www.forojuridico.org.mx/wp-content/uploads/Datos-P-1.jpg&amp;imgrefurl=http://www.forojuridico.org.mx/proteccion-de-los-datos-personales-en-posesion-de-los-particulares/&amp;h=350&amp;w=500&amp;tbnid=fVcRsoQCC4biYM:&amp;zoom=1&amp;docid=lGY0t7QNIOc1OM&amp;ei=Zw9eVbCoGoLvggTEyYDADg&amp;tbm=isch&amp;ved=0CDkQMygUMBQ"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35.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jpeg"/><Relationship Id="rId7" Type="http://schemas.openxmlformats.org/officeDocument/2006/relationships/image" Target="../media/image47.png"/><Relationship Id="rId12" Type="http://schemas.openxmlformats.org/officeDocument/2006/relationships/image" Target="../media/image52.jpeg"/><Relationship Id="rId2"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56.gi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9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9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9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97.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png"/></Relationships>
</file>

<file path=ppt/slides/_rels/slide98.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png"/></Relationships>
</file>

<file path=ppt/slides/_rels/slide99.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Data" Target="../diagrams/data10.xml"/><Relationship Id="rId7" Type="http://schemas.openxmlformats.org/officeDocument/2006/relationships/diagramData" Target="../diagrams/data11.xml"/><Relationship Id="rId12" Type="http://schemas.microsoft.com/office/2007/relationships/diagramDrawing" Target="../diagrams/drawing11.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microsoft.com/office/2007/relationships/diagramDrawing" Target="../diagrams/drawing10.xml"/><Relationship Id="rId5" Type="http://schemas.openxmlformats.org/officeDocument/2006/relationships/diagramQuickStyle" Target="../diagrams/quickStyle10.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768" y="4544"/>
            <a:ext cx="8460432" cy="6882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itle 1"/>
          <p:cNvSpPr>
            <a:spLocks noGrp="1"/>
          </p:cNvSpPr>
          <p:nvPr>
            <p:ph type="ctrTitle"/>
          </p:nvPr>
        </p:nvSpPr>
        <p:spPr>
          <a:xfrm>
            <a:off x="539552" y="1196752"/>
            <a:ext cx="7669360" cy="3888432"/>
          </a:xfrm>
          <a:solidFill>
            <a:schemeClr val="bg1">
              <a:lumMod val="95000"/>
              <a:alpha val="18000"/>
            </a:schemeClr>
          </a:solidFill>
        </p:spPr>
        <p:txBody>
          <a:bodyPr/>
          <a:lstStyle/>
          <a:p>
            <a:pPr algn="ctr"/>
            <a:r>
              <a:rPr lang="es-MX" sz="2800" b="1" dirty="0" smtClean="0">
                <a:solidFill>
                  <a:srgbClr val="5F147C"/>
                </a:solidFill>
              </a:rPr>
              <a:t>Diplomado en Transparencia y Protección de Datos Personales en el Sector Salud.</a:t>
            </a:r>
            <a:br>
              <a:rPr lang="es-MX" sz="2800" b="1" dirty="0" smtClean="0">
                <a:solidFill>
                  <a:srgbClr val="5F147C"/>
                </a:solidFill>
              </a:rPr>
            </a:br>
            <a:r>
              <a:rPr lang="es-MX" sz="2800" b="1" dirty="0" smtClean="0">
                <a:solidFill>
                  <a:srgbClr val="5F147C"/>
                </a:solidFill>
              </a:rPr>
              <a:t> </a:t>
            </a:r>
            <a:r>
              <a:rPr lang="es-MX" sz="4800" dirty="0" smtClean="0">
                <a:solidFill>
                  <a:srgbClr val="5F147C"/>
                </a:solidFill>
              </a:rPr>
              <a:t/>
            </a:r>
            <a:br>
              <a:rPr lang="es-MX" sz="4800" dirty="0" smtClean="0">
                <a:solidFill>
                  <a:srgbClr val="5F147C"/>
                </a:solidFill>
              </a:rPr>
            </a:br>
            <a:r>
              <a:rPr lang="es-MX" sz="4800" dirty="0" smtClean="0">
                <a:solidFill>
                  <a:srgbClr val="5F147C"/>
                </a:solidFill>
              </a:rPr>
              <a:t>Antecedentes en México del derecho de acceso a la información</a:t>
            </a:r>
            <a:endParaRPr lang="es-ES" sz="4800" dirty="0" smtClean="0">
              <a:solidFill>
                <a:srgbClr val="5F147C"/>
              </a:solidFill>
            </a:endParaRPr>
          </a:p>
        </p:txBody>
      </p:sp>
      <p:pic>
        <p:nvPicPr>
          <p:cNvPr id="1026" name="Picture 2" descr="C:\Users\janeth.guzman\AppData\Local\Microsoft\Windows\Temporary Internet Files\Content.Outlook\TCVA7HYL\Logo INAI.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01929" y="4365104"/>
            <a:ext cx="3230511" cy="249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545040"/>
      </p:ext>
    </p:extLst>
  </p:cSld>
  <p:clrMapOvr>
    <a:masterClrMapping/>
  </p:clrMapOvr>
  <mc:AlternateContent xmlns:mc="http://schemas.openxmlformats.org/markup-compatibility/2006">
    <mc:Choice xmlns:p14="http://schemas.microsoft.com/office/powerpoint/2010/main" xmlns="" Requires="p14">
      <p:transition spd="med" p14:dur="700" advTm="86000">
        <p:fade/>
      </p:transition>
    </mc:Choice>
    <mc:Fallback>
      <p:transition spd="med" advTm="86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83768" y="1669248"/>
            <a:ext cx="5408863" cy="830997"/>
          </a:xfrm>
          <a:prstGeom prst="rect">
            <a:avLst/>
          </a:prstGeom>
          <a:solidFill>
            <a:srgbClr val="FBFBFB"/>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361950">
              <a:buClr>
                <a:srgbClr val="6600CC"/>
              </a:buClr>
              <a:buSzPct val="100000"/>
            </a:pPr>
            <a:r>
              <a:rPr lang="es-MX" sz="2400" b="1" dirty="0" smtClean="0">
                <a:solidFill>
                  <a:srgbClr val="7030A0"/>
                </a:solidFill>
                <a:effectLst>
                  <a:glow rad="101600">
                    <a:schemeClr val="bg1">
                      <a:lumMod val="95000"/>
                      <a:alpha val="60000"/>
                    </a:schemeClr>
                  </a:glow>
                  <a:outerShdw blurRad="38100" dist="38100" dir="2700000" algn="tl">
                    <a:srgbClr val="000000">
                      <a:alpha val="43137"/>
                    </a:srgbClr>
                  </a:outerShdw>
                </a:effectLst>
              </a:rPr>
              <a:t>Pacto Internacional de los Derechos Civiles y Políticos</a:t>
            </a:r>
            <a:endParaRPr lang="es-MX" sz="2400" b="1" dirty="0">
              <a:solidFill>
                <a:srgbClr val="7030A0"/>
              </a:solidFill>
              <a:effectLst>
                <a:glow rad="101600">
                  <a:schemeClr val="bg1">
                    <a:lumMod val="95000"/>
                    <a:alpha val="60000"/>
                  </a:schemeClr>
                </a:glow>
                <a:outerShdw blurRad="38100" dist="38100" dir="2700000" algn="tl">
                  <a:srgbClr val="000000">
                    <a:alpha val="43137"/>
                  </a:srgbClr>
                </a:outerShdw>
              </a:effectLst>
            </a:endParaRPr>
          </a:p>
        </p:txBody>
      </p:sp>
      <p:sp>
        <p:nvSpPr>
          <p:cNvPr id="4" name="3 Rectángulo"/>
          <p:cNvSpPr/>
          <p:nvPr/>
        </p:nvSpPr>
        <p:spPr>
          <a:xfrm>
            <a:off x="431540" y="2780928"/>
            <a:ext cx="7893139" cy="3416320"/>
          </a:xfrm>
          <a:prstGeom prst="rect">
            <a:avLst/>
          </a:prstGeom>
          <a:noFill/>
          <a:ln w="28575">
            <a:solidFill>
              <a:srgbClr val="7E668A"/>
            </a:solidFill>
            <a:miter lim="800000"/>
            <a:headEnd/>
            <a:tailEnd/>
          </a:ln>
          <a:effectLst>
            <a:innerShdw blurRad="63500" dist="50800" dir="13500000">
              <a:prstClr val="black">
                <a:alpha val="50000"/>
              </a:prstClr>
            </a:innerShdw>
          </a:effectLst>
        </p:spPr>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pPr>
            <a:r>
              <a:rPr lang="es-MX" sz="2000" b="1" dirty="0" smtClean="0">
                <a:solidFill>
                  <a:schemeClr val="tx1"/>
                </a:solidFill>
                <a:ea typeface="Times New Roman" pitchFamily="18" charset="0"/>
                <a:cs typeface="Tahoma" pitchFamily="34" charset="0"/>
              </a:rPr>
              <a:t>Artículo 19</a:t>
            </a:r>
          </a:p>
          <a:p>
            <a:pPr marL="457200" indent="-457200" fontAlgn="base">
              <a:spcBef>
                <a:spcPct val="0"/>
              </a:spcBef>
              <a:spcAft>
                <a:spcPct val="0"/>
              </a:spcAft>
              <a:buAutoNum type="arabicPeriod"/>
            </a:pPr>
            <a:r>
              <a:rPr lang="es-MX" sz="1400" dirty="0" smtClean="0">
                <a:solidFill>
                  <a:schemeClr val="tx1"/>
                </a:solidFill>
                <a:ea typeface="Times New Roman" pitchFamily="18" charset="0"/>
                <a:cs typeface="Tahoma" pitchFamily="34" charset="0"/>
              </a:rPr>
              <a:t>Nadie podrá ser molestado a causa de sus opiniones. </a:t>
            </a:r>
          </a:p>
          <a:p>
            <a:pPr marL="457200" indent="-457200" fontAlgn="base">
              <a:spcBef>
                <a:spcPct val="0"/>
              </a:spcBef>
              <a:spcAft>
                <a:spcPct val="0"/>
              </a:spcAft>
              <a:buAutoNum type="arabicPeriod"/>
            </a:pPr>
            <a:r>
              <a:rPr lang="es-MX" sz="1400" dirty="0" smtClean="0">
                <a:solidFill>
                  <a:schemeClr val="tx1"/>
                </a:solidFill>
                <a:ea typeface="Times New Roman" pitchFamily="18" charset="0"/>
                <a:cs typeface="Tahoma" pitchFamily="34" charset="0"/>
              </a:rPr>
              <a:t>Toda persona tiene derecho a la libertad de expresión; este derecho comprende </a:t>
            </a:r>
            <a:r>
              <a:rPr lang="es-MX" sz="1400" b="1" dirty="0" smtClean="0">
                <a:solidFill>
                  <a:schemeClr val="tx1"/>
                </a:solidFill>
                <a:ea typeface="Times New Roman" pitchFamily="18" charset="0"/>
                <a:cs typeface="Tahoma" pitchFamily="34" charset="0"/>
              </a:rPr>
              <a:t>la libertad de buscar, recibir y difundir informaciones e ideas de toda índole, </a:t>
            </a:r>
            <a:r>
              <a:rPr lang="es-MX" sz="1400" dirty="0" smtClean="0">
                <a:solidFill>
                  <a:schemeClr val="tx1"/>
                </a:solidFill>
                <a:ea typeface="Times New Roman" pitchFamily="18" charset="0"/>
                <a:cs typeface="Tahoma" pitchFamily="34" charset="0"/>
              </a:rPr>
              <a:t>sin consideración de fronteras, ya sea oralmente, por escrito o en forma impresa o artística, o por cualquier otro procedimiento de su elección.</a:t>
            </a:r>
          </a:p>
          <a:p>
            <a:pPr marL="457200" indent="-457200" fontAlgn="base">
              <a:spcBef>
                <a:spcPct val="0"/>
              </a:spcBef>
              <a:spcAft>
                <a:spcPct val="0"/>
              </a:spcAft>
              <a:buAutoNum type="arabicPeriod"/>
            </a:pPr>
            <a:r>
              <a:rPr lang="es-MX" sz="1400" dirty="0" smtClean="0">
                <a:solidFill>
                  <a:schemeClr val="tx1"/>
                </a:solidFill>
                <a:ea typeface="Times New Roman" pitchFamily="18" charset="0"/>
                <a:cs typeface="Tahoma" pitchFamily="34" charset="0"/>
              </a:rPr>
              <a:t>El ejercicio del derecho previsto en el párrafo 2 de este artículo </a:t>
            </a:r>
            <a:r>
              <a:rPr lang="es-MX" b="1" dirty="0" smtClean="0">
                <a:solidFill>
                  <a:schemeClr val="tx1"/>
                </a:solidFill>
                <a:ea typeface="Times New Roman" pitchFamily="18" charset="0"/>
                <a:cs typeface="Tahoma" pitchFamily="34" charset="0"/>
              </a:rPr>
              <a:t>entraña deberes y responsabilidades especiales.</a:t>
            </a:r>
            <a:r>
              <a:rPr lang="es-MX" dirty="0" smtClean="0">
                <a:solidFill>
                  <a:schemeClr val="tx1"/>
                </a:solidFill>
                <a:ea typeface="Times New Roman" pitchFamily="18" charset="0"/>
                <a:cs typeface="Tahoma" pitchFamily="34" charset="0"/>
              </a:rPr>
              <a:t> Por consiguiente, puede estar sujeto a ciertas </a:t>
            </a:r>
            <a:r>
              <a:rPr lang="es-MX" b="1" dirty="0" smtClean="0">
                <a:solidFill>
                  <a:schemeClr val="tx1"/>
                </a:solidFill>
                <a:ea typeface="Times New Roman" pitchFamily="18" charset="0"/>
                <a:cs typeface="Tahoma" pitchFamily="34" charset="0"/>
              </a:rPr>
              <a:t>restricciones,</a:t>
            </a:r>
            <a:r>
              <a:rPr lang="es-MX" dirty="0" smtClean="0">
                <a:solidFill>
                  <a:schemeClr val="tx1"/>
                </a:solidFill>
                <a:ea typeface="Times New Roman" pitchFamily="18" charset="0"/>
                <a:cs typeface="Tahoma" pitchFamily="34" charset="0"/>
              </a:rPr>
              <a:t> que deberán, sin embargo, estar expresamente </a:t>
            </a:r>
            <a:r>
              <a:rPr lang="es-MX" b="1" dirty="0" smtClean="0">
                <a:solidFill>
                  <a:schemeClr val="tx1"/>
                </a:solidFill>
                <a:ea typeface="Times New Roman" pitchFamily="18" charset="0"/>
                <a:cs typeface="Tahoma" pitchFamily="34" charset="0"/>
              </a:rPr>
              <a:t>fijadas por la ley y ser necesarias para: </a:t>
            </a:r>
          </a:p>
          <a:p>
            <a:pPr marL="457200" indent="-457200" fontAlgn="base">
              <a:spcBef>
                <a:spcPct val="0"/>
              </a:spcBef>
              <a:spcAft>
                <a:spcPct val="0"/>
              </a:spcAft>
              <a:buAutoNum type="arabicPeriod"/>
            </a:pPr>
            <a:r>
              <a:rPr lang="es-MX" dirty="0" smtClean="0">
                <a:solidFill>
                  <a:schemeClr val="tx1"/>
                </a:solidFill>
                <a:ea typeface="Times New Roman" pitchFamily="18" charset="0"/>
                <a:cs typeface="Tahoma" pitchFamily="34" charset="0"/>
              </a:rPr>
              <a:t>Asegurar el respeto a los derechos o a la reputación de los demás;</a:t>
            </a:r>
          </a:p>
          <a:p>
            <a:pPr marL="457200" indent="-457200" fontAlgn="base">
              <a:spcBef>
                <a:spcPct val="0"/>
              </a:spcBef>
              <a:spcAft>
                <a:spcPct val="0"/>
              </a:spcAft>
              <a:buAutoNum type="arabicPeriod"/>
            </a:pPr>
            <a:r>
              <a:rPr lang="es-MX" dirty="0" smtClean="0">
                <a:solidFill>
                  <a:schemeClr val="tx1"/>
                </a:solidFill>
                <a:ea typeface="Times New Roman" pitchFamily="18" charset="0"/>
                <a:cs typeface="Tahoma" pitchFamily="34" charset="0"/>
              </a:rPr>
              <a:t>La protección de la seguridad nacional, el orden público o la salud o la moral públicas.</a:t>
            </a:r>
            <a:endParaRPr lang="es-MX" dirty="0">
              <a:solidFill>
                <a:schemeClr val="tx1"/>
              </a:solidFill>
              <a:ea typeface="Times New Roman" pitchFamily="18" charset="0"/>
              <a:cs typeface="Tahoma" pitchFamily="34" charset="0"/>
            </a:endParaRPr>
          </a:p>
        </p:txBody>
      </p:sp>
      <p:sp>
        <p:nvSpPr>
          <p:cNvPr id="7" name="3 Título"/>
          <p:cNvSpPr>
            <a:spLocks noGrp="1"/>
          </p:cNvSpPr>
          <p:nvPr>
            <p:ph type="title"/>
          </p:nvPr>
        </p:nvSpPr>
        <p:spPr>
          <a:xfrm>
            <a:off x="4379168" y="-27384"/>
            <a:ext cx="4081264" cy="1008112"/>
          </a:xfrm>
        </p:spPr>
        <p:txBody>
          <a:bodyPr/>
          <a:lstStyle/>
          <a:p>
            <a:pPr algn="r"/>
            <a:r>
              <a:rPr lang="es-MX" sz="2400" b="1" dirty="0" smtClean="0">
                <a:solidFill>
                  <a:schemeClr val="bg1">
                    <a:lumMod val="50000"/>
                  </a:schemeClr>
                </a:solidFill>
              </a:rPr>
              <a:t>Instrumentos Internacionales</a:t>
            </a:r>
            <a:endParaRPr lang="es-MX" sz="2400" b="1" dirty="0">
              <a:solidFill>
                <a:schemeClr val="bg1">
                  <a:lumMod val="50000"/>
                </a:schemeClr>
              </a:solidFill>
            </a:endParaRPr>
          </a:p>
        </p:txBody>
      </p:sp>
      <p:sp>
        <p:nvSpPr>
          <p:cNvPr id="17" name="16 Rectángulo"/>
          <p:cNvSpPr/>
          <p:nvPr/>
        </p:nvSpPr>
        <p:spPr>
          <a:xfrm>
            <a:off x="539552" y="1628800"/>
            <a:ext cx="207170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1966</a:t>
            </a:r>
            <a:endParaRPr lang="es-MX" sz="4800" dirty="0">
              <a:solidFill>
                <a:srgbClr val="7030A0"/>
              </a:solidFill>
              <a:effectLst>
                <a:glow rad="101600">
                  <a:schemeClr val="accent6">
                    <a:lumMod val="40000"/>
                    <a:lumOff val="60000"/>
                    <a:alpha val="60000"/>
                  </a:schemeClr>
                </a:glow>
              </a:effectLst>
            </a:endParaRPr>
          </a:p>
        </p:txBody>
      </p:sp>
      <p:sp>
        <p:nvSpPr>
          <p:cNvPr id="6" name="5 Rectángulo"/>
          <p:cNvSpPr/>
          <p:nvPr/>
        </p:nvSpPr>
        <p:spPr>
          <a:xfrm>
            <a:off x="5724128" y="6484303"/>
            <a:ext cx="1715534" cy="276999"/>
          </a:xfrm>
          <a:prstGeom prst="rect">
            <a:avLst/>
          </a:prstGeom>
        </p:spPr>
        <p:txBody>
          <a:bodyPr wrap="none">
            <a:spAutoFit/>
          </a:bodyPr>
          <a:lstStyle/>
          <a:p>
            <a:r>
              <a:rPr lang="es-MX" sz="1200" i="1" dirty="0" smtClean="0"/>
              <a:t>16 de diciembre de 1966</a:t>
            </a:r>
            <a:endParaRPr lang="es-MX" sz="1200" i="1" dirty="0"/>
          </a:p>
        </p:txBody>
      </p:sp>
    </p:spTree>
    <p:extLst>
      <p:ext uri="{BB962C8B-B14F-4D97-AF65-F5344CB8AC3E}">
        <p14:creationId xmlns:p14="http://schemas.microsoft.com/office/powerpoint/2010/main" xmlns="" val="28015091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583114"/>
            <a:ext cx="7185860" cy="778098"/>
          </a:xfrm>
        </p:spPr>
        <p:txBody>
          <a:bodyPr>
            <a:noAutofit/>
          </a:bodyPr>
          <a:lstStyle/>
          <a:p>
            <a:pPr algn="ctr"/>
            <a:r>
              <a:rPr lang="es-MX" sz="4300" b="1" dirty="0" smtClean="0"/>
              <a:t>OG</a:t>
            </a:r>
            <a:br>
              <a:rPr lang="es-MX" sz="4300" b="1" dirty="0" smtClean="0"/>
            </a:br>
            <a:r>
              <a:rPr lang="es-MX" sz="4300" dirty="0" smtClean="0"/>
              <a:t>Integración</a:t>
            </a:r>
            <a:endParaRPr lang="es-MX" sz="4300" dirty="0"/>
          </a:p>
        </p:txBody>
      </p:sp>
      <p:graphicFrame>
        <p:nvGraphicFramePr>
          <p:cNvPr id="4" name="3 Diagrama"/>
          <p:cNvGraphicFramePr/>
          <p:nvPr>
            <p:extLst>
              <p:ext uri="{D42A27DB-BD31-4B8C-83A1-F6EECF244321}">
                <p14:modId xmlns:p14="http://schemas.microsoft.com/office/powerpoint/2010/main" xmlns="" val="574599449"/>
              </p:ext>
            </p:extLst>
          </p:nvPr>
        </p:nvGraphicFramePr>
        <p:xfrm>
          <a:off x="-130175" y="1754388"/>
          <a:ext cx="3833871" cy="3023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rot="16200000">
            <a:off x="-914467" y="3216925"/>
            <a:ext cx="2390660" cy="523220"/>
          </a:xfrm>
          <a:prstGeom prst="rect">
            <a:avLst/>
          </a:prstGeom>
          <a:noFill/>
        </p:spPr>
        <p:txBody>
          <a:bodyPr wrap="square" rtlCol="0">
            <a:spAutoFit/>
          </a:bodyPr>
          <a:lstStyle/>
          <a:p>
            <a:pPr algn="ctr"/>
            <a:r>
              <a:rPr lang="es-MX" sz="2800" b="1" dirty="0" smtClean="0"/>
              <a:t>Integración</a:t>
            </a:r>
            <a:endParaRPr lang="es-MX" sz="2800" b="1" dirty="0"/>
          </a:p>
        </p:txBody>
      </p:sp>
      <p:sp>
        <p:nvSpPr>
          <p:cNvPr id="10" name="9 CuadroTexto"/>
          <p:cNvSpPr txBox="1"/>
          <p:nvPr/>
        </p:nvSpPr>
        <p:spPr>
          <a:xfrm rot="16200000">
            <a:off x="5777664" y="2909833"/>
            <a:ext cx="2390660" cy="523220"/>
          </a:xfrm>
          <a:prstGeom prst="rect">
            <a:avLst/>
          </a:prstGeom>
          <a:noFill/>
        </p:spPr>
        <p:txBody>
          <a:bodyPr wrap="square" rtlCol="0">
            <a:spAutoFit/>
          </a:bodyPr>
          <a:lstStyle/>
          <a:p>
            <a:pPr algn="ctr"/>
            <a:r>
              <a:rPr lang="es-MX" sz="2800" b="1" dirty="0" smtClean="0"/>
              <a:t>Integración</a:t>
            </a:r>
            <a:endParaRPr lang="es-MX" sz="2800" b="1" dirty="0"/>
          </a:p>
        </p:txBody>
      </p:sp>
      <p:sp>
        <p:nvSpPr>
          <p:cNvPr id="11" name="10 CuadroTexto"/>
          <p:cNvSpPr txBox="1"/>
          <p:nvPr/>
        </p:nvSpPr>
        <p:spPr>
          <a:xfrm>
            <a:off x="280862" y="4982242"/>
            <a:ext cx="1338809" cy="369332"/>
          </a:xfrm>
          <a:prstGeom prst="rect">
            <a:avLst/>
          </a:prstGeom>
          <a:noFill/>
        </p:spPr>
        <p:txBody>
          <a:bodyPr wrap="square" rtlCol="0">
            <a:spAutoFit/>
          </a:bodyPr>
          <a:lstStyle/>
          <a:p>
            <a:pPr algn="ctr"/>
            <a:r>
              <a:rPr lang="es-MX" b="1" dirty="0" smtClean="0"/>
              <a:t>Imperativo</a:t>
            </a:r>
            <a:endParaRPr lang="es-MX" b="1" dirty="0"/>
          </a:p>
        </p:txBody>
      </p:sp>
      <p:sp>
        <p:nvSpPr>
          <p:cNvPr id="12" name="11 CuadroTexto"/>
          <p:cNvSpPr txBox="1"/>
          <p:nvPr/>
        </p:nvSpPr>
        <p:spPr>
          <a:xfrm>
            <a:off x="7544485" y="4442270"/>
            <a:ext cx="1471238" cy="369332"/>
          </a:xfrm>
          <a:prstGeom prst="rect">
            <a:avLst/>
          </a:prstGeom>
          <a:solidFill>
            <a:schemeClr val="bg1"/>
          </a:solidFill>
        </p:spPr>
        <p:txBody>
          <a:bodyPr wrap="square" rtlCol="0">
            <a:spAutoFit/>
          </a:bodyPr>
          <a:lstStyle/>
          <a:p>
            <a:pPr algn="ctr"/>
            <a:r>
              <a:rPr lang="es-MX" b="1" dirty="0" smtClean="0"/>
              <a:t>Facultativo</a:t>
            </a:r>
            <a:endParaRPr lang="es-MX" b="1" dirty="0"/>
          </a:p>
        </p:txBody>
      </p:sp>
      <p:sp>
        <p:nvSpPr>
          <p:cNvPr id="13" name="12 CuadroTexto"/>
          <p:cNvSpPr txBox="1"/>
          <p:nvPr/>
        </p:nvSpPr>
        <p:spPr>
          <a:xfrm>
            <a:off x="3779912" y="1976112"/>
            <a:ext cx="2549279" cy="1692771"/>
          </a:xfrm>
          <a:prstGeom prst="rect">
            <a:avLst/>
          </a:prstGeom>
          <a:noFill/>
        </p:spPr>
        <p:txBody>
          <a:bodyPr wrap="square" rtlCol="0">
            <a:spAutoFit/>
          </a:bodyPr>
          <a:lstStyle/>
          <a:p>
            <a:r>
              <a:rPr lang="es-MX" sz="2000" dirty="0"/>
              <a:t>S</a:t>
            </a:r>
            <a:r>
              <a:rPr lang="es-MX" sz="2000" dirty="0" smtClean="0"/>
              <a:t>e </a:t>
            </a:r>
            <a:r>
              <a:rPr lang="es-MX" sz="2000" dirty="0"/>
              <a:t>deberá </a:t>
            </a:r>
            <a:r>
              <a:rPr lang="es-MX" sz="2000" dirty="0" smtClean="0"/>
              <a:t>garantizar:</a:t>
            </a:r>
          </a:p>
          <a:p>
            <a:pPr marL="342900" indent="-342900">
              <a:buFont typeface="Arial" panose="020B0604020202020204" pitchFamily="34" charset="0"/>
              <a:buChar char="•"/>
            </a:pPr>
            <a:r>
              <a:rPr lang="es-MX" sz="2000" b="1" dirty="0"/>
              <a:t>T</a:t>
            </a:r>
            <a:r>
              <a:rPr lang="es-MX" sz="2000" b="1" dirty="0" smtClean="0"/>
              <a:t>ransparencia,</a:t>
            </a:r>
          </a:p>
          <a:p>
            <a:pPr marL="342900" indent="-342900">
              <a:buFont typeface="Arial" panose="020B0604020202020204" pitchFamily="34" charset="0"/>
              <a:buChar char="•"/>
            </a:pPr>
            <a:r>
              <a:rPr lang="es-MX" sz="2000" b="1" dirty="0" smtClean="0"/>
              <a:t>Independencia</a:t>
            </a:r>
            <a:r>
              <a:rPr lang="es-MX" sz="2000" dirty="0" smtClean="0"/>
              <a:t>, y</a:t>
            </a:r>
          </a:p>
          <a:p>
            <a:pPr marL="342900" indent="-342900">
              <a:buFont typeface="Arial" panose="020B0604020202020204" pitchFamily="34" charset="0"/>
              <a:buChar char="•"/>
            </a:pPr>
            <a:r>
              <a:rPr lang="es-MX" sz="2000" b="1" dirty="0" smtClean="0"/>
              <a:t>Participación</a:t>
            </a:r>
            <a:r>
              <a:rPr lang="es-MX" sz="2000" dirty="0" smtClean="0"/>
              <a:t> </a:t>
            </a:r>
            <a:r>
              <a:rPr lang="es-MX" sz="2000" dirty="0"/>
              <a:t>de la sociedad</a:t>
            </a:r>
            <a:r>
              <a:rPr lang="es-MX" sz="2400" dirty="0"/>
              <a:t>.</a:t>
            </a:r>
          </a:p>
        </p:txBody>
      </p:sp>
      <p:pic>
        <p:nvPicPr>
          <p:cNvPr id="14" name="Picture 2" descr="http://comps.canstockphoto.es/can-stock-photo_csp12611218.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234604" y="108583"/>
            <a:ext cx="1015303" cy="142021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14 CuadroTexto"/>
          <p:cNvSpPr txBox="1"/>
          <p:nvPr/>
        </p:nvSpPr>
        <p:spPr>
          <a:xfrm>
            <a:off x="7167530" y="6332272"/>
            <a:ext cx="1115672" cy="369332"/>
          </a:xfrm>
          <a:prstGeom prst="rect">
            <a:avLst/>
          </a:prstGeom>
          <a:noFill/>
        </p:spPr>
        <p:txBody>
          <a:bodyPr wrap="square" rtlCol="0">
            <a:spAutoFit/>
          </a:bodyPr>
          <a:lstStyle/>
          <a:p>
            <a:pPr algn="ctr"/>
            <a:r>
              <a:rPr lang="es-MX" dirty="0" smtClean="0"/>
              <a:t>Art. 38</a:t>
            </a:r>
            <a:endParaRPr lang="es-MX" dirty="0"/>
          </a:p>
        </p:txBody>
      </p:sp>
      <p:sp>
        <p:nvSpPr>
          <p:cNvPr id="3" name="2 Rectángulo redondeado"/>
          <p:cNvSpPr/>
          <p:nvPr/>
        </p:nvSpPr>
        <p:spPr>
          <a:xfrm>
            <a:off x="7372370" y="2151534"/>
            <a:ext cx="1666799" cy="88643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solidFill>
                  <a:schemeClr val="bg1"/>
                </a:solidFill>
              </a:rPr>
              <a:t>Privilegiar experiencia en AIP y PDP</a:t>
            </a:r>
          </a:p>
        </p:txBody>
      </p:sp>
      <p:sp>
        <p:nvSpPr>
          <p:cNvPr id="17" name="16 Rectángulo redondeado"/>
          <p:cNvSpPr/>
          <p:nvPr/>
        </p:nvSpPr>
        <p:spPr>
          <a:xfrm>
            <a:off x="7372371" y="3171442"/>
            <a:ext cx="1666799" cy="95523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solidFill>
                  <a:schemeClr val="tx1"/>
                </a:solidFill>
              </a:rPr>
              <a:t>Procurar igualdad de género</a:t>
            </a:r>
          </a:p>
        </p:txBody>
      </p:sp>
      <p:sp>
        <p:nvSpPr>
          <p:cNvPr id="18" name="17 Rectángulo redondeado"/>
          <p:cNvSpPr/>
          <p:nvPr/>
        </p:nvSpPr>
        <p:spPr>
          <a:xfrm>
            <a:off x="2806546" y="4574821"/>
            <a:ext cx="1666799" cy="95523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solidFill>
                  <a:schemeClr val="tx1"/>
                </a:solidFill>
              </a:rPr>
              <a:t>De manera  escalonada</a:t>
            </a:r>
          </a:p>
        </p:txBody>
      </p:sp>
      <p:sp>
        <p:nvSpPr>
          <p:cNvPr id="19" name="18 Rectángulo redondeado"/>
          <p:cNvSpPr/>
          <p:nvPr/>
        </p:nvSpPr>
        <p:spPr>
          <a:xfrm>
            <a:off x="2806547" y="5609001"/>
            <a:ext cx="1666799" cy="95523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solidFill>
                  <a:schemeClr val="tx1"/>
                </a:solidFill>
              </a:rPr>
              <a:t>Duración no mayor a 7 años</a:t>
            </a:r>
          </a:p>
        </p:txBody>
      </p:sp>
      <p:sp>
        <p:nvSpPr>
          <p:cNvPr id="5" name="4 Cruz"/>
          <p:cNvSpPr/>
          <p:nvPr/>
        </p:nvSpPr>
        <p:spPr>
          <a:xfrm>
            <a:off x="1929329" y="4777423"/>
            <a:ext cx="599042" cy="76144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53429384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4365104"/>
            <a:ext cx="7668344" cy="2160240"/>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Plataforma Nacional de Transparencia</a:t>
            </a:r>
            <a:endParaRPr lang="es-MX" sz="4000" i="1" dirty="0"/>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17580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7679" y="1340768"/>
            <a:ext cx="8066729" cy="1754326"/>
          </a:xfrm>
          <a:prstGeom prst="rect">
            <a:avLst/>
          </a:prstGeom>
        </p:spPr>
        <p:txBody>
          <a:bodyPr wrap="square">
            <a:spAutoFit/>
          </a:bodyPr>
          <a:lstStyle/>
          <a:p>
            <a:pPr algn="just"/>
            <a:r>
              <a:rPr lang="es-MX" dirty="0"/>
              <a:t>Los Organismos garantes desarrollarán, administrarán, implementarán y pondrán en funcionamiento </a:t>
            </a:r>
            <a:r>
              <a:rPr lang="es-MX" b="1" dirty="0"/>
              <a:t>la plataforma electrónica</a:t>
            </a:r>
            <a:r>
              <a:rPr lang="es-MX" dirty="0"/>
              <a:t> que permita cumplir con los </a:t>
            </a:r>
            <a:r>
              <a:rPr lang="es-MX" b="1" dirty="0"/>
              <a:t>procedimientos, obligaciones y disposiciones</a:t>
            </a:r>
            <a:r>
              <a:rPr lang="es-MX" dirty="0"/>
              <a:t> señaladas en la presente Ley para los sujetos obligados y Organismos garantes, de conformidad con la normatividad que establezca el Sistema Nacional, atendiendo a las necesidades de accesibilidad de los usuarios. </a:t>
            </a:r>
          </a:p>
        </p:txBody>
      </p:sp>
      <p:sp>
        <p:nvSpPr>
          <p:cNvPr id="5" name="4 Rectángulo"/>
          <p:cNvSpPr/>
          <p:nvPr/>
        </p:nvSpPr>
        <p:spPr>
          <a:xfrm>
            <a:off x="561456" y="3356992"/>
            <a:ext cx="7682952" cy="646331"/>
          </a:xfrm>
          <a:prstGeom prst="rect">
            <a:avLst/>
          </a:prstGeom>
        </p:spPr>
        <p:txBody>
          <a:bodyPr wrap="square">
            <a:spAutoFit/>
          </a:bodyPr>
          <a:lstStyle/>
          <a:p>
            <a:r>
              <a:rPr lang="es-MX" dirty="0"/>
              <a:t>La Plataforma Nacional de Transparencia estará conformada por, al menos, los siguientes sistemas: </a:t>
            </a:r>
          </a:p>
        </p:txBody>
      </p:sp>
      <p:sp>
        <p:nvSpPr>
          <p:cNvPr id="6" name="5 Rectángulo"/>
          <p:cNvSpPr/>
          <p:nvPr/>
        </p:nvSpPr>
        <p:spPr>
          <a:xfrm>
            <a:off x="177679" y="4005064"/>
            <a:ext cx="5472608" cy="2031325"/>
          </a:xfrm>
          <a:prstGeom prst="rect">
            <a:avLst/>
          </a:prstGeom>
        </p:spPr>
        <p:txBody>
          <a:bodyPr wrap="square">
            <a:spAutoFit/>
          </a:bodyPr>
          <a:lstStyle/>
          <a:p>
            <a:pPr marL="742950" lvl="1" indent="-285750" algn="just">
              <a:buFont typeface="Arial" panose="020B0604020202020204" pitchFamily="34" charset="0"/>
              <a:buChar char="•"/>
            </a:pPr>
            <a:r>
              <a:rPr lang="es-MX" dirty="0" smtClean="0"/>
              <a:t>Sistema </a:t>
            </a:r>
            <a:r>
              <a:rPr lang="es-MX" dirty="0"/>
              <a:t>de solicitudes de acceso a la </a:t>
            </a:r>
            <a:r>
              <a:rPr lang="es-MX" dirty="0" smtClean="0"/>
              <a:t>información. </a:t>
            </a:r>
            <a:endParaRPr lang="es-MX" dirty="0"/>
          </a:p>
          <a:p>
            <a:pPr marL="742950" lvl="1" indent="-285750" algn="just">
              <a:buFont typeface="Arial" panose="020B0604020202020204" pitchFamily="34" charset="0"/>
              <a:buChar char="•"/>
            </a:pPr>
            <a:r>
              <a:rPr lang="es-MX" dirty="0" smtClean="0"/>
              <a:t>Sistema </a:t>
            </a:r>
            <a:r>
              <a:rPr lang="es-MX" dirty="0"/>
              <a:t>de gestión de medios de </a:t>
            </a:r>
            <a:r>
              <a:rPr lang="es-MX" dirty="0" smtClean="0"/>
              <a:t>impugnación. </a:t>
            </a:r>
            <a:endParaRPr lang="es-MX" dirty="0"/>
          </a:p>
          <a:p>
            <a:pPr marL="742950" lvl="1" indent="-285750" algn="just">
              <a:buFont typeface="Arial" panose="020B0604020202020204" pitchFamily="34" charset="0"/>
              <a:buChar char="•"/>
            </a:pPr>
            <a:r>
              <a:rPr lang="es-MX" dirty="0" smtClean="0"/>
              <a:t>Sistema </a:t>
            </a:r>
            <a:r>
              <a:rPr lang="es-MX" dirty="0"/>
              <a:t>de portales de obligaciones de </a:t>
            </a:r>
            <a:r>
              <a:rPr lang="es-MX" dirty="0" smtClean="0"/>
              <a:t>transparencia</a:t>
            </a:r>
            <a:r>
              <a:rPr lang="es-MX" dirty="0"/>
              <a:t>.</a:t>
            </a:r>
          </a:p>
          <a:p>
            <a:pPr marL="742950" lvl="1" indent="-285750" algn="just">
              <a:buFont typeface="Arial" panose="020B0604020202020204" pitchFamily="34" charset="0"/>
              <a:buChar char="•"/>
            </a:pPr>
            <a:r>
              <a:rPr lang="es-MX" dirty="0" smtClean="0"/>
              <a:t>Sistema </a:t>
            </a:r>
            <a:r>
              <a:rPr lang="es-MX" dirty="0"/>
              <a:t>de comunicación entre Organismos garantes y sujetos obligados. </a:t>
            </a:r>
          </a:p>
        </p:txBody>
      </p:sp>
      <p:sp>
        <p:nvSpPr>
          <p:cNvPr id="7" name="AutoShape 2" descr="Resultado de imagen para sistem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Resultado de imagen para sistem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2294" name="Picture 6" descr="http://ejemplo10.com/wp-content/uploads/2013/10/curso-administracion-sistemas-informatico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96572" y="4293096"/>
            <a:ext cx="2791852" cy="16561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83508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188640"/>
            <a:ext cx="7185860" cy="778098"/>
          </a:xfrm>
        </p:spPr>
        <p:txBody>
          <a:bodyPr>
            <a:noAutofit/>
          </a:bodyPr>
          <a:lstStyle/>
          <a:p>
            <a:pPr algn="ctr"/>
            <a:r>
              <a:rPr lang="es-MX" sz="4300" b="1" dirty="0"/>
              <a:t/>
            </a:r>
            <a:br>
              <a:rPr lang="es-MX" sz="4300" b="1" dirty="0"/>
            </a:br>
            <a:r>
              <a:rPr lang="es-MX" sz="4300" b="1" dirty="0" smtClean="0"/>
              <a:t>Plataforma Nacional de Transparencia</a:t>
            </a:r>
            <a:endParaRPr lang="es-MX" sz="4300" b="1" dirty="0"/>
          </a:p>
        </p:txBody>
      </p:sp>
      <p:sp>
        <p:nvSpPr>
          <p:cNvPr id="5" name="4 Rectángulo redondeado"/>
          <p:cNvSpPr/>
          <p:nvPr/>
        </p:nvSpPr>
        <p:spPr>
          <a:xfrm>
            <a:off x="1665033" y="1714553"/>
            <a:ext cx="5940660" cy="1073999"/>
          </a:xfrm>
          <a:prstGeom prst="roundRect">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just"/>
            <a:r>
              <a:rPr lang="es-MX" sz="2400" b="1" dirty="0" smtClean="0">
                <a:solidFill>
                  <a:schemeClr val="tx1"/>
                </a:solidFill>
                <a:cs typeface="Arial" panose="020B0604020202020204" pitchFamily="34" charset="0"/>
              </a:rPr>
              <a:t>La LGT </a:t>
            </a:r>
            <a:r>
              <a:rPr lang="es-MX" sz="2400" b="1" dirty="0">
                <a:solidFill>
                  <a:schemeClr val="tx1"/>
                </a:solidFill>
                <a:cs typeface="Arial" panose="020B0604020202020204" pitchFamily="34" charset="0"/>
              </a:rPr>
              <a:t>establece como uno de sus instrumentos la existencia </a:t>
            </a:r>
            <a:r>
              <a:rPr lang="es-MX" sz="2400" b="1" dirty="0" smtClean="0">
                <a:solidFill>
                  <a:schemeClr val="tx1"/>
                </a:solidFill>
                <a:cs typeface="Arial" panose="020B0604020202020204" pitchFamily="34" charset="0"/>
              </a:rPr>
              <a:t>de la </a:t>
            </a:r>
            <a:r>
              <a:rPr lang="es-MX" sz="2400" b="1" dirty="0">
                <a:solidFill>
                  <a:schemeClr val="tx1"/>
                </a:solidFill>
                <a:cs typeface="Arial" panose="020B0604020202020204" pitchFamily="34" charset="0"/>
              </a:rPr>
              <a:t>“</a:t>
            </a:r>
            <a:r>
              <a:rPr lang="es-MX" sz="2400" b="1" i="1" dirty="0">
                <a:solidFill>
                  <a:schemeClr val="tx1"/>
                </a:solidFill>
                <a:cs typeface="Arial" panose="020B0604020202020204" pitchFamily="34" charset="0"/>
              </a:rPr>
              <a:t>Plataforma Nacional </a:t>
            </a:r>
            <a:r>
              <a:rPr lang="es-MX" sz="2400" b="1" i="1" dirty="0" smtClean="0">
                <a:solidFill>
                  <a:schemeClr val="tx1"/>
                </a:solidFill>
                <a:cs typeface="Arial" panose="020B0604020202020204" pitchFamily="34" charset="0"/>
              </a:rPr>
              <a:t>de Transparencia”.</a:t>
            </a:r>
            <a:endParaRPr lang="es-MX" sz="2400" b="1" dirty="0">
              <a:solidFill>
                <a:schemeClr val="tx1"/>
              </a:solidFill>
            </a:endParaRPr>
          </a:p>
        </p:txBody>
      </p:sp>
      <p:sp>
        <p:nvSpPr>
          <p:cNvPr id="6" name="5 Rectángulo redondeado"/>
          <p:cNvSpPr/>
          <p:nvPr/>
        </p:nvSpPr>
        <p:spPr>
          <a:xfrm>
            <a:off x="305718" y="3404212"/>
            <a:ext cx="8082706" cy="2831342"/>
          </a:xfrm>
          <a:prstGeom prst="roundRect">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just"/>
            <a:r>
              <a:rPr lang="es-MX" sz="2400" b="1" dirty="0" smtClean="0">
                <a:solidFill>
                  <a:schemeClr val="tx1"/>
                </a:solidFill>
                <a:cs typeface="Arial" panose="020B0604020202020204" pitchFamily="34" charset="0"/>
              </a:rPr>
              <a:t>Función de la PNT:</a:t>
            </a:r>
            <a:endParaRPr lang="es-MX" sz="2400" b="1" dirty="0">
              <a:solidFill>
                <a:schemeClr val="tx1"/>
              </a:solidFill>
              <a:cs typeface="Arial" panose="020B0604020202020204" pitchFamily="34" charset="0"/>
            </a:endParaRPr>
          </a:p>
          <a:p>
            <a:pPr marL="342900" indent="-342900" algn="just">
              <a:buFont typeface="Wingdings" panose="05000000000000000000" pitchFamily="2" charset="2"/>
              <a:buChar char="Ø"/>
            </a:pPr>
            <a:r>
              <a:rPr lang="es-MX" sz="2400" dirty="0" smtClean="0">
                <a:solidFill>
                  <a:schemeClr val="tx1"/>
                </a:solidFill>
                <a:cs typeface="Arial" panose="020B0604020202020204" pitchFamily="34" charset="0"/>
              </a:rPr>
              <a:t>Ventana única </a:t>
            </a:r>
            <a:r>
              <a:rPr lang="es-MX" sz="2400" dirty="0">
                <a:solidFill>
                  <a:schemeClr val="tx1"/>
                </a:solidFill>
                <a:cs typeface="Arial" panose="020B0604020202020204" pitchFamily="34" charset="0"/>
              </a:rPr>
              <a:t>nacional. </a:t>
            </a:r>
          </a:p>
          <a:p>
            <a:pPr marL="342900" indent="-342900" algn="just">
              <a:buFont typeface="Wingdings" panose="05000000000000000000" pitchFamily="2" charset="2"/>
              <a:buChar char="Ø"/>
            </a:pPr>
            <a:r>
              <a:rPr lang="es-MX" sz="2400" dirty="0" smtClean="0">
                <a:solidFill>
                  <a:schemeClr val="tx1"/>
                </a:solidFill>
                <a:cs typeface="Arial" panose="020B0604020202020204" pitchFamily="34" charset="0"/>
              </a:rPr>
              <a:t>Espacio único y por excelencia para cumplir obligaciones (solicitudes, recursos, IPO y comunicación bidireccional entre OG y SO).</a:t>
            </a:r>
          </a:p>
          <a:p>
            <a:pPr marL="342900" indent="-342900" algn="just">
              <a:buFont typeface="Wingdings" panose="05000000000000000000" pitchFamily="2" charset="2"/>
              <a:buChar char="Ø"/>
            </a:pPr>
            <a:r>
              <a:rPr lang="es-MX" sz="2400" dirty="0" smtClean="0">
                <a:solidFill>
                  <a:schemeClr val="tx1"/>
                </a:solidFill>
                <a:cs typeface="Arial" panose="020B0604020202020204" pitchFamily="34" charset="0"/>
              </a:rPr>
              <a:t>Accesibilidad a ese espacio único dentro de </a:t>
            </a:r>
            <a:r>
              <a:rPr lang="es-MX" sz="2400" dirty="0">
                <a:solidFill>
                  <a:schemeClr val="tx1"/>
                </a:solidFill>
                <a:cs typeface="Arial" panose="020B0604020202020204" pitchFamily="34" charset="0"/>
              </a:rPr>
              <a:t>una la misma interfaz y con un mismo usuario y </a:t>
            </a:r>
            <a:r>
              <a:rPr lang="es-MX" sz="2400" dirty="0" smtClean="0">
                <a:solidFill>
                  <a:schemeClr val="tx1"/>
                </a:solidFill>
                <a:cs typeface="Arial" panose="020B0604020202020204" pitchFamily="34" charset="0"/>
              </a:rPr>
              <a:t>contraseña.</a:t>
            </a:r>
            <a:endParaRPr lang="es-MX" sz="2400" dirty="0">
              <a:solidFill>
                <a:schemeClr val="tx1"/>
              </a:solidFill>
            </a:endParaRPr>
          </a:p>
        </p:txBody>
      </p:sp>
      <p:sp>
        <p:nvSpPr>
          <p:cNvPr id="7" name="6 Flecha abajo"/>
          <p:cNvSpPr/>
          <p:nvPr/>
        </p:nvSpPr>
        <p:spPr>
          <a:xfrm>
            <a:off x="4441567" y="2842355"/>
            <a:ext cx="363475" cy="424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6948264" y="6271286"/>
            <a:ext cx="1604742" cy="369332"/>
          </a:xfrm>
          <a:prstGeom prst="rect">
            <a:avLst/>
          </a:prstGeom>
          <a:noFill/>
        </p:spPr>
        <p:txBody>
          <a:bodyPr wrap="square" rtlCol="0">
            <a:spAutoFit/>
          </a:bodyPr>
          <a:lstStyle/>
          <a:p>
            <a:pPr algn="ctr"/>
            <a:r>
              <a:rPr lang="es-MX" dirty="0" smtClean="0"/>
              <a:t>Art. 49 y 50</a:t>
            </a:r>
            <a:endParaRPr lang="es-MX" dirty="0"/>
          </a:p>
        </p:txBody>
      </p:sp>
    </p:spTree>
    <p:extLst>
      <p:ext uri="{BB962C8B-B14F-4D97-AF65-F5344CB8AC3E}">
        <p14:creationId xmlns:p14="http://schemas.microsoft.com/office/powerpoint/2010/main" xmlns="" val="385732045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07604" y="3789040"/>
            <a:ext cx="7128792" cy="1323439"/>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fontAlgn="auto">
              <a:spcBef>
                <a:spcPts val="0"/>
              </a:spcBef>
              <a:spcAft>
                <a:spcPts val="0"/>
              </a:spcAft>
              <a:defRPr/>
            </a:pPr>
            <a:r>
              <a:rPr lang="es-MX" sz="3200" b="1" dirty="0" smtClean="0">
                <a:effectLst>
                  <a:glow rad="101600">
                    <a:schemeClr val="bg1">
                      <a:lumMod val="95000"/>
                      <a:alpha val="60000"/>
                    </a:schemeClr>
                  </a:glow>
                </a:effectLst>
              </a:rPr>
              <a:t>Vicente Viveros Reyes</a:t>
            </a:r>
          </a:p>
          <a:p>
            <a:pPr algn="just"/>
            <a:r>
              <a:rPr lang="es-MX" sz="2400" dirty="0">
                <a:latin typeface="Arial" panose="020B0604020202020204" pitchFamily="34" charset="0"/>
              </a:rPr>
              <a:t>Director General de Vinculación, Coordinación y Colaboración con Entidades </a:t>
            </a:r>
            <a:r>
              <a:rPr lang="es-MX" sz="2400" dirty="0" smtClean="0">
                <a:latin typeface="Arial" panose="020B0604020202020204" pitchFamily="34" charset="0"/>
              </a:rPr>
              <a:t>Federativas.</a:t>
            </a:r>
            <a:endParaRPr lang="es-MX" sz="2400" dirty="0">
              <a:latin typeface="Arial" panose="020B0604020202020204" pitchFamily="34" charset="0"/>
            </a:endParaRPr>
          </a:p>
        </p:txBody>
      </p:sp>
      <p:sp>
        <p:nvSpPr>
          <p:cNvPr id="5" name="5 Rectángulo"/>
          <p:cNvSpPr>
            <a:spLocks noChangeArrowheads="1"/>
          </p:cNvSpPr>
          <p:nvPr/>
        </p:nvSpPr>
        <p:spPr bwMode="auto">
          <a:xfrm>
            <a:off x="1011867" y="1916832"/>
            <a:ext cx="320472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MX" altLang="es-MX" sz="5400" b="1" dirty="0">
                <a:solidFill>
                  <a:srgbClr val="7F7F7F"/>
                </a:solidFill>
                <a:latin typeface="Century Gothic" panose="020B0502020202020204" pitchFamily="34" charset="0"/>
              </a:rPr>
              <a:t>¡Gracias!</a:t>
            </a:r>
            <a:endParaRPr lang="es-ES" altLang="es-MX" sz="4000" dirty="0">
              <a:latin typeface="Arial" panose="020B0604020202020204" pitchFamily="34" charset="0"/>
            </a:endParaRPr>
          </a:p>
        </p:txBody>
      </p:sp>
      <p:sp>
        <p:nvSpPr>
          <p:cNvPr id="6" name="5 Rectángulo"/>
          <p:cNvSpPr>
            <a:spLocks noChangeArrowheads="1"/>
          </p:cNvSpPr>
          <p:nvPr/>
        </p:nvSpPr>
        <p:spPr bwMode="auto">
          <a:xfrm>
            <a:off x="251520" y="5733256"/>
            <a:ext cx="264687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MX" altLang="es-MX" sz="4000" b="1" dirty="0" smtClean="0">
                <a:solidFill>
                  <a:srgbClr val="7F7F7F"/>
                </a:solidFill>
                <a:latin typeface="Century Gothic" panose="020B0502020202020204" pitchFamily="34" charset="0"/>
              </a:rPr>
              <a:t>@</a:t>
            </a:r>
            <a:r>
              <a:rPr lang="es-MX" altLang="es-MX" sz="4000" b="1" dirty="0" err="1" smtClean="0">
                <a:solidFill>
                  <a:srgbClr val="7F7F7F"/>
                </a:solidFill>
                <a:latin typeface="Century Gothic" panose="020B0502020202020204" pitchFamily="34" charset="0"/>
              </a:rPr>
              <a:t>pviveros</a:t>
            </a:r>
            <a:endParaRPr lang="es-ES" altLang="es-MX" sz="2800" dirty="0">
              <a:latin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47231" t="22643" r="2193" b="5659"/>
          <a:stretch>
            <a:fillRect/>
          </a:stretch>
        </p:blipFill>
        <p:spPr bwMode="auto">
          <a:xfrm>
            <a:off x="5364088" y="116632"/>
            <a:ext cx="3095625" cy="278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57595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74006" y="1340768"/>
            <a:ext cx="5301716" cy="830997"/>
          </a:xfrm>
          <a:prstGeom prst="rect">
            <a:avLst/>
          </a:prstGeom>
        </p:spPr>
        <p:txBody>
          <a:bodyPr wrap="square">
            <a:spAutoFit/>
          </a:bodyPr>
          <a:lstStyle/>
          <a:p>
            <a:pPr indent="-361950">
              <a:buClr>
                <a:srgbClr val="6600CC"/>
              </a:buClr>
              <a:buSzPct val="100000"/>
            </a:pPr>
            <a:r>
              <a:rPr lang="es-MX" sz="2400" b="1" dirty="0" smtClean="0">
                <a:solidFill>
                  <a:srgbClr val="7030A0"/>
                </a:solidFill>
                <a:effectLst>
                  <a:glow rad="101600">
                    <a:schemeClr val="bg1">
                      <a:lumMod val="95000"/>
                      <a:alpha val="60000"/>
                    </a:schemeClr>
                  </a:glow>
                  <a:outerShdw blurRad="38100" dist="38100" dir="2700000" algn="tl">
                    <a:srgbClr val="000000">
                      <a:alpha val="43137"/>
                    </a:srgbClr>
                  </a:outerShdw>
                </a:effectLst>
              </a:rPr>
              <a:t>Convención Americana sobre Derechos Humanos</a:t>
            </a:r>
            <a:endParaRPr lang="es-MX" sz="2400" b="1" dirty="0">
              <a:solidFill>
                <a:srgbClr val="7030A0"/>
              </a:solidFill>
              <a:effectLst>
                <a:glow rad="101600">
                  <a:schemeClr val="bg1">
                    <a:lumMod val="95000"/>
                    <a:alpha val="60000"/>
                  </a:schemeClr>
                </a:glow>
                <a:outerShdw blurRad="38100" dist="38100" dir="2700000" algn="tl">
                  <a:srgbClr val="000000">
                    <a:alpha val="43137"/>
                  </a:srgbClr>
                </a:outerShdw>
              </a:effectLst>
            </a:endParaRPr>
          </a:p>
        </p:txBody>
      </p:sp>
      <p:sp>
        <p:nvSpPr>
          <p:cNvPr id="4" name="3 Rectángulo"/>
          <p:cNvSpPr/>
          <p:nvPr/>
        </p:nvSpPr>
        <p:spPr>
          <a:xfrm>
            <a:off x="5004048" y="6248345"/>
            <a:ext cx="3240360" cy="261610"/>
          </a:xfrm>
          <a:prstGeom prst="rect">
            <a:avLst/>
          </a:prstGeom>
        </p:spPr>
        <p:txBody>
          <a:bodyPr wrap="square">
            <a:spAutoFit/>
          </a:bodyPr>
          <a:lstStyle/>
          <a:p>
            <a:pPr algn="r"/>
            <a:r>
              <a:rPr lang="es-MX" sz="1100" i="1" dirty="0" smtClean="0"/>
              <a:t>San José, Costa Rica, 22 de noviembre de 1969 </a:t>
            </a:r>
            <a:endParaRPr lang="es-MX" sz="1100" i="1" dirty="0"/>
          </a:p>
        </p:txBody>
      </p:sp>
      <p:sp>
        <p:nvSpPr>
          <p:cNvPr id="5" name="Rectangle 2"/>
          <p:cNvSpPr>
            <a:spLocks noChangeArrowheads="1"/>
          </p:cNvSpPr>
          <p:nvPr/>
        </p:nvSpPr>
        <p:spPr bwMode="auto">
          <a:xfrm>
            <a:off x="494907" y="3140968"/>
            <a:ext cx="7677493" cy="3108543"/>
          </a:xfrm>
          <a:prstGeom prst="rect">
            <a:avLst/>
          </a:prstGeom>
          <a:noFill/>
          <a:ln w="28575">
            <a:solidFill>
              <a:srgbClr val="7E668A"/>
            </a:solidFill>
            <a:miter lim="800000"/>
            <a:headEnd/>
            <a:tailEnd/>
          </a:ln>
          <a:effectLst>
            <a:innerShdw blurRad="63500" dist="50800" dir="13500000">
              <a:prstClr val="black">
                <a:alpha val="50000"/>
              </a:prstClr>
            </a:inn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ea typeface="Times New Roman" pitchFamily="18" charset="0"/>
                <a:cs typeface="Tahoma" pitchFamily="34" charset="0"/>
              </a:rPr>
              <a:t>Artículo 13. Libertad de Pensamiento y de Expresión </a:t>
            </a:r>
            <a:endParaRPr kumimoji="0" lang="es-MX" sz="2000" b="0"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tabLst/>
            </a:pPr>
            <a:r>
              <a:rPr kumimoji="0" lang="es-MX" sz="1400" b="0" i="0" u="none" strike="noStrike" cap="none" normalizeH="0" baseline="0" dirty="0" smtClean="0">
                <a:ln>
                  <a:noFill/>
                </a:ln>
                <a:solidFill>
                  <a:schemeClr val="tx1"/>
                </a:solidFill>
                <a:effectLst/>
                <a:ea typeface="Times New Roman" pitchFamily="18" charset="0"/>
                <a:cs typeface="Tahoma" pitchFamily="34" charset="0"/>
              </a:rPr>
              <a:t>Toda persona tiene derecho a la libertad de pensamiento y de expresión. Este derecho comprende </a:t>
            </a:r>
            <a:r>
              <a:rPr kumimoji="0" lang="es-MX" sz="1400" b="1" i="0" u="none" strike="noStrike" cap="none" normalizeH="0" baseline="0" dirty="0" smtClean="0">
                <a:ln>
                  <a:noFill/>
                </a:ln>
                <a:solidFill>
                  <a:schemeClr val="tx1"/>
                </a:solidFill>
                <a:effectLst/>
                <a:ea typeface="Times New Roman" pitchFamily="18" charset="0"/>
                <a:cs typeface="Tahoma" pitchFamily="34" charset="0"/>
              </a:rPr>
              <a:t>la libertad de buscar, recibir y difundir informaciones e ideas de toda índole</a:t>
            </a:r>
            <a:r>
              <a:rPr kumimoji="0" lang="es-MX" sz="1400" b="0" i="0" u="none" strike="noStrike" cap="none" normalizeH="0" baseline="0" dirty="0" smtClean="0">
                <a:ln>
                  <a:noFill/>
                </a:ln>
                <a:solidFill>
                  <a:schemeClr val="tx1"/>
                </a:solidFill>
                <a:effectLst/>
                <a:ea typeface="Times New Roman" pitchFamily="18" charset="0"/>
                <a:cs typeface="Tahoma" pitchFamily="34" charset="0"/>
              </a:rPr>
              <a:t>, </a:t>
            </a:r>
            <a:r>
              <a:rPr kumimoji="0" lang="es-MX" sz="1400" b="1" i="0" u="none" strike="noStrike" cap="none" normalizeH="0" baseline="0" dirty="0" smtClean="0">
                <a:ln>
                  <a:noFill/>
                </a:ln>
                <a:solidFill>
                  <a:schemeClr val="tx1"/>
                </a:solidFill>
                <a:effectLst/>
                <a:ea typeface="Times New Roman" pitchFamily="18" charset="0"/>
                <a:cs typeface="Tahoma" pitchFamily="34" charset="0"/>
              </a:rPr>
              <a:t>sin consideración de fronteras</a:t>
            </a:r>
            <a:r>
              <a:rPr kumimoji="0" lang="es-MX" sz="1400" b="0" i="0" u="none" strike="noStrike" cap="none" normalizeH="0" baseline="0" dirty="0" smtClean="0">
                <a:ln>
                  <a:noFill/>
                </a:ln>
                <a:solidFill>
                  <a:schemeClr val="tx1"/>
                </a:solidFill>
                <a:effectLst/>
                <a:ea typeface="Times New Roman" pitchFamily="18" charset="0"/>
                <a:cs typeface="Tahoma" pitchFamily="34" charset="0"/>
              </a:rPr>
              <a:t>, ya sea oralmente, por escrito o en forma impresa o artística, o por cualquier otro procedimiento de su elección.</a:t>
            </a:r>
          </a:p>
          <a:p>
            <a:pPr marL="457200" marR="0" lvl="0" indent="-457200" algn="just" defTabSz="914400" rtl="0" eaLnBrk="0" fontAlgn="base" latinLnBrk="0" hangingPunct="0">
              <a:lnSpc>
                <a:spcPct val="100000"/>
              </a:lnSpc>
              <a:spcBef>
                <a:spcPct val="0"/>
              </a:spcBef>
              <a:spcAft>
                <a:spcPct val="0"/>
              </a:spcAft>
              <a:buClrTx/>
              <a:buSzTx/>
              <a:buFontTx/>
              <a:buAutoNum type="arabicPeriod"/>
              <a:tabLst/>
            </a:pPr>
            <a:r>
              <a:rPr kumimoji="0" lang="es-MX" sz="1400" b="0" i="0" u="none" strike="noStrike" cap="none" normalizeH="0" baseline="0" dirty="0" smtClean="0">
                <a:ln>
                  <a:noFill/>
                </a:ln>
                <a:solidFill>
                  <a:schemeClr val="tx1"/>
                </a:solidFill>
                <a:effectLst/>
                <a:ea typeface="Times New Roman" pitchFamily="18" charset="0"/>
                <a:cs typeface="Tahoma" pitchFamily="34" charset="0"/>
              </a:rPr>
              <a:t>El ejercicio del derecho previsto en el inciso precedente</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a:t>
            </a:r>
            <a:r>
              <a:rPr kumimoji="0" lang="es-MX" sz="2000" b="1" i="0" u="none" strike="noStrike" cap="none" normalizeH="0" baseline="0" dirty="0" smtClean="0">
                <a:ln>
                  <a:noFill/>
                </a:ln>
                <a:effectLst/>
                <a:ea typeface="Times New Roman" pitchFamily="18" charset="0"/>
                <a:cs typeface="Tahoma" pitchFamily="34" charset="0"/>
              </a:rPr>
              <a:t>no puede estar sujeto a previa censura</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sino a responsabilidades ulteriores, las que deben estar expresamente fijadas por la ley y ser necesarias para asegurar:</a:t>
            </a:r>
          </a:p>
          <a:p>
            <a:pPr marL="906463" lvl="1" algn="just" eaLnBrk="0" fontAlgn="base" hangingPunct="0">
              <a:spcBef>
                <a:spcPct val="0"/>
              </a:spcBef>
              <a:spcAft>
                <a:spcPct val="0"/>
              </a:spcAft>
            </a:pPr>
            <a:r>
              <a:rPr kumimoji="0" lang="es-MX" sz="2000" b="0" i="0" u="none" strike="noStrike" cap="none" normalizeH="0" baseline="0" dirty="0" smtClean="0">
                <a:ln>
                  <a:noFill/>
                </a:ln>
                <a:solidFill>
                  <a:schemeClr val="tx1"/>
                </a:solidFill>
                <a:effectLst/>
                <a:ea typeface="Times New Roman" pitchFamily="18" charset="0"/>
                <a:cs typeface="Tahoma" pitchFamily="34" charset="0"/>
              </a:rPr>
              <a:t>a) el </a:t>
            </a:r>
            <a:r>
              <a:rPr kumimoji="0" lang="es-MX" sz="2000" b="1" i="0" u="none" strike="noStrike" cap="none" normalizeH="0" baseline="0" dirty="0" smtClean="0">
                <a:ln>
                  <a:noFill/>
                </a:ln>
                <a:solidFill>
                  <a:schemeClr val="tx1"/>
                </a:solidFill>
                <a:effectLst/>
                <a:ea typeface="Times New Roman" pitchFamily="18" charset="0"/>
                <a:cs typeface="Tahoma" pitchFamily="34" charset="0"/>
              </a:rPr>
              <a:t>respeto a los derechos o a la reputación de los demás</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o </a:t>
            </a:r>
            <a:endParaRPr kumimoji="0" lang="es-MX" sz="2000" b="0" i="0" u="none" strike="noStrike" cap="none" normalizeH="0" baseline="0" dirty="0" smtClean="0">
              <a:ln>
                <a:noFill/>
              </a:ln>
              <a:solidFill>
                <a:schemeClr val="tx1"/>
              </a:solidFill>
              <a:effectLst/>
              <a:cs typeface="Arial" pitchFamily="34" charset="0"/>
            </a:endParaRPr>
          </a:p>
          <a:p>
            <a:pPr marL="906463" lvl="1" algn="just" eaLnBrk="0" fontAlgn="base" hangingPunct="0">
              <a:spcBef>
                <a:spcPct val="0"/>
              </a:spcBef>
              <a:spcAft>
                <a:spcPct val="0"/>
              </a:spcAft>
            </a:pPr>
            <a:r>
              <a:rPr kumimoji="0" lang="es-MX" sz="2000" b="0" i="0" u="none" strike="noStrike" cap="none" normalizeH="0" baseline="0" dirty="0" smtClean="0">
                <a:ln>
                  <a:noFill/>
                </a:ln>
                <a:solidFill>
                  <a:schemeClr val="tx1"/>
                </a:solidFill>
                <a:effectLst/>
                <a:ea typeface="Times New Roman" pitchFamily="18" charset="0"/>
                <a:cs typeface="Tahoma" pitchFamily="34" charset="0"/>
              </a:rPr>
              <a:t>b) la protección de la </a:t>
            </a:r>
            <a:r>
              <a:rPr kumimoji="0" lang="es-MX" sz="2000" b="1" i="0" u="none" strike="noStrike" cap="none" normalizeH="0" baseline="0" dirty="0" smtClean="0">
                <a:ln>
                  <a:noFill/>
                </a:ln>
                <a:solidFill>
                  <a:schemeClr val="tx1"/>
                </a:solidFill>
                <a:effectLst/>
                <a:ea typeface="Times New Roman" pitchFamily="18" charset="0"/>
                <a:cs typeface="Tahoma" pitchFamily="34" charset="0"/>
              </a:rPr>
              <a:t>seguridad nacional</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el </a:t>
            </a:r>
            <a:r>
              <a:rPr kumimoji="0" lang="es-MX" sz="2000" b="1" i="0" u="none" strike="noStrike" cap="none" normalizeH="0" baseline="0" dirty="0" smtClean="0">
                <a:ln>
                  <a:noFill/>
                </a:ln>
                <a:solidFill>
                  <a:schemeClr val="tx1"/>
                </a:solidFill>
                <a:effectLst/>
                <a:ea typeface="Times New Roman" pitchFamily="18" charset="0"/>
                <a:cs typeface="Tahoma" pitchFamily="34" charset="0"/>
              </a:rPr>
              <a:t>orden público </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o la </a:t>
            </a:r>
            <a:r>
              <a:rPr kumimoji="0" lang="es-MX" sz="2000" b="1" i="0" u="none" strike="noStrike" cap="none" normalizeH="0" baseline="0" dirty="0" smtClean="0">
                <a:ln>
                  <a:noFill/>
                </a:ln>
                <a:solidFill>
                  <a:schemeClr val="tx1"/>
                </a:solidFill>
                <a:effectLst/>
                <a:ea typeface="Times New Roman" pitchFamily="18" charset="0"/>
                <a:cs typeface="Tahoma" pitchFamily="34" charset="0"/>
              </a:rPr>
              <a:t>salud</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o la moral públicas. </a:t>
            </a:r>
            <a:endParaRPr kumimoji="0" lang="es-MX" sz="2000" b="0" i="0" u="none" strike="noStrike" cap="none" normalizeH="0" baseline="0" dirty="0" smtClean="0">
              <a:ln>
                <a:noFill/>
              </a:ln>
              <a:solidFill>
                <a:schemeClr val="tx1"/>
              </a:solidFill>
              <a:effectLst/>
              <a:cs typeface="Arial" pitchFamily="34" charset="0"/>
            </a:endParaRPr>
          </a:p>
        </p:txBody>
      </p:sp>
      <p:sp>
        <p:nvSpPr>
          <p:cNvPr id="7" name="3 Título"/>
          <p:cNvSpPr>
            <a:spLocks noGrp="1"/>
          </p:cNvSpPr>
          <p:nvPr>
            <p:ph type="title"/>
          </p:nvPr>
        </p:nvSpPr>
        <p:spPr>
          <a:xfrm>
            <a:off x="4379168" y="-27384"/>
            <a:ext cx="4081264" cy="1008112"/>
          </a:xfrm>
        </p:spPr>
        <p:txBody>
          <a:bodyPr/>
          <a:lstStyle/>
          <a:p>
            <a:pPr algn="r"/>
            <a:r>
              <a:rPr lang="es-MX" sz="2400" b="1" dirty="0" smtClean="0">
                <a:solidFill>
                  <a:schemeClr val="bg1">
                    <a:lumMod val="50000"/>
                  </a:schemeClr>
                </a:solidFill>
              </a:rPr>
              <a:t>Instrumentos Internacionales</a:t>
            </a:r>
            <a:endParaRPr lang="es-MX" sz="2400" b="1" dirty="0">
              <a:solidFill>
                <a:schemeClr val="bg1">
                  <a:lumMod val="50000"/>
                </a:schemeClr>
              </a:solidFill>
            </a:endParaRPr>
          </a:p>
        </p:txBody>
      </p:sp>
      <p:sp>
        <p:nvSpPr>
          <p:cNvPr id="11" name="10 Rectángulo"/>
          <p:cNvSpPr/>
          <p:nvPr/>
        </p:nvSpPr>
        <p:spPr>
          <a:xfrm>
            <a:off x="107504" y="1170619"/>
            <a:ext cx="207170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1969</a:t>
            </a:r>
            <a:endParaRPr lang="es-MX" sz="4800" dirty="0">
              <a:solidFill>
                <a:srgbClr val="7030A0"/>
              </a:solidFill>
              <a:effectLst>
                <a:glow rad="101600">
                  <a:schemeClr val="accent6">
                    <a:lumMod val="40000"/>
                    <a:lumOff val="60000"/>
                    <a:alpha val="60000"/>
                  </a:schemeClr>
                </a:glow>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50" y="1917138"/>
            <a:ext cx="1965856" cy="10672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68528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65396" y="144016"/>
            <a:ext cx="6372200" cy="1124744"/>
          </a:xfrm>
          <a:prstGeom prst="rect">
            <a:avLst/>
          </a:prstGeom>
          <a:no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3200" spc="-100" dirty="0" smtClean="0">
                <a:solidFill>
                  <a:srgbClr val="5F147C"/>
                </a:solidFill>
                <a:effectLst>
                  <a:outerShdw blurRad="38100" dist="38100" dir="2700000" algn="tl">
                    <a:srgbClr val="000000">
                      <a:alpha val="43137"/>
                    </a:srgbClr>
                  </a:outerShdw>
                </a:effectLst>
                <a:latin typeface="+mj-lt"/>
                <a:ea typeface="+mj-ea"/>
                <a:cs typeface="+mj-cs"/>
              </a:rPr>
              <a:t>Tratados Internacionales </a:t>
            </a:r>
            <a:endParaRPr kumimoji="0" lang="es-ES" sz="3200" b="1" i="0" u="none" strike="noStrike" kern="1200" cap="none" spc="-100" normalizeH="0" baseline="0" noProof="0" dirty="0" smtClean="0">
              <a:ln>
                <a:noFill/>
              </a:ln>
              <a:solidFill>
                <a:srgbClr val="6C5578"/>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3 Diagrama"/>
          <p:cNvGraphicFramePr/>
          <p:nvPr>
            <p:extLst>
              <p:ext uri="{D42A27DB-BD31-4B8C-83A1-F6EECF244321}">
                <p14:modId xmlns:p14="http://schemas.microsoft.com/office/powerpoint/2010/main" xmlns="" val="3029488315"/>
              </p:ext>
            </p:extLst>
          </p:nvPr>
        </p:nvGraphicFramePr>
        <p:xfrm>
          <a:off x="98360" y="895856"/>
          <a:ext cx="8866128" cy="591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74524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51720" y="144016"/>
            <a:ext cx="6372200" cy="1124744"/>
          </a:xfrm>
          <a:prstGeom prst="rect">
            <a:avLst/>
          </a:prstGeom>
          <a:no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2800" spc="-100" dirty="0" smtClean="0">
                <a:solidFill>
                  <a:srgbClr val="5F147C"/>
                </a:solidFill>
                <a:effectLst>
                  <a:outerShdw blurRad="38100" dist="38100" dir="2700000" algn="tl">
                    <a:srgbClr val="000000">
                      <a:alpha val="43137"/>
                    </a:srgbClr>
                  </a:outerShdw>
                </a:effectLst>
                <a:latin typeface="+mj-lt"/>
                <a:ea typeface="+mj-ea"/>
                <a:cs typeface="+mj-cs"/>
              </a:rPr>
              <a:t>Tratados Internacionales </a:t>
            </a:r>
            <a:endParaRPr kumimoji="0" lang="es-ES" sz="2800" b="1" i="0" u="none" strike="noStrike" kern="1200" cap="none" spc="-100" normalizeH="0" baseline="0" noProof="0" dirty="0" smtClean="0">
              <a:ln>
                <a:noFill/>
              </a:ln>
              <a:solidFill>
                <a:srgbClr val="6C5578"/>
              </a:solidFill>
              <a:effectLst>
                <a:outerShdw blurRad="38100" dist="38100" dir="2700000" algn="tl">
                  <a:srgbClr val="000000">
                    <a:alpha val="43137"/>
                  </a:srgbClr>
                </a:outerShdw>
              </a:effectLst>
              <a:uLnTx/>
              <a:uFillTx/>
              <a:latin typeface="+mj-lt"/>
              <a:ea typeface="+mj-ea"/>
              <a:cs typeface="+mj-cs"/>
            </a:endParaRPr>
          </a:p>
        </p:txBody>
      </p:sp>
      <p:sp>
        <p:nvSpPr>
          <p:cNvPr id="12" name="11 Rectángulo"/>
          <p:cNvSpPr/>
          <p:nvPr/>
        </p:nvSpPr>
        <p:spPr>
          <a:xfrm>
            <a:off x="251520" y="1628800"/>
            <a:ext cx="7163550" cy="4001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92075" lvl="0" algn="just" fontAlgn="base">
              <a:spcBef>
                <a:spcPct val="0"/>
              </a:spcBef>
              <a:spcAft>
                <a:spcPct val="0"/>
              </a:spcAft>
            </a:pPr>
            <a:r>
              <a:rPr lang="es-MX" sz="2000" b="1" dirty="0" smtClean="0">
                <a:solidFill>
                  <a:srgbClr val="4D4D4D"/>
                </a:solidFill>
                <a:latin typeface="Calibri" pitchFamily="34" charset="0"/>
              </a:rPr>
              <a:t>Derechos humanos: </a:t>
            </a:r>
            <a:endParaRPr lang="es-MX" sz="2000" b="1" dirty="0">
              <a:solidFill>
                <a:srgbClr val="4D4D4D"/>
              </a:solidFill>
            </a:endParaRPr>
          </a:p>
        </p:txBody>
      </p:sp>
      <p:sp>
        <p:nvSpPr>
          <p:cNvPr id="13" name="12 Rectángulo"/>
          <p:cNvSpPr/>
          <p:nvPr/>
        </p:nvSpPr>
        <p:spPr>
          <a:xfrm>
            <a:off x="251520" y="2276872"/>
            <a:ext cx="7920880" cy="17851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434975" lvl="0" indent="-342900" algn="just" fontAlgn="base">
              <a:spcBef>
                <a:spcPct val="0"/>
              </a:spcBef>
              <a:spcAft>
                <a:spcPct val="0"/>
              </a:spcAft>
              <a:buFont typeface="Arial" panose="020B0604020202020204" pitchFamily="34" charset="0"/>
              <a:buChar char="•"/>
            </a:pPr>
            <a:r>
              <a:rPr lang="es-MX" dirty="0" smtClean="0">
                <a:solidFill>
                  <a:srgbClr val="4D4D4D"/>
                </a:solidFill>
                <a:latin typeface="Calibri" pitchFamily="34" charset="0"/>
              </a:rPr>
              <a:t>Una misión principal de los derechos humanos es la </a:t>
            </a:r>
            <a:r>
              <a:rPr lang="es-MX" b="1" dirty="0" smtClean="0">
                <a:solidFill>
                  <a:srgbClr val="4D4D4D"/>
                </a:solidFill>
                <a:latin typeface="Calibri" pitchFamily="34" charset="0"/>
              </a:rPr>
              <a:t>construcción de límites al poder público.</a:t>
            </a:r>
          </a:p>
          <a:p>
            <a:pPr marL="434975" lvl="0" indent="-342900" algn="just" fontAlgn="base">
              <a:spcBef>
                <a:spcPct val="0"/>
              </a:spcBef>
              <a:spcAft>
                <a:spcPct val="0"/>
              </a:spcAft>
              <a:buFont typeface="Arial" panose="020B0604020202020204" pitchFamily="34" charset="0"/>
              <a:buChar char="•"/>
            </a:pPr>
            <a:endParaRPr lang="es-MX" dirty="0">
              <a:solidFill>
                <a:srgbClr val="4D4D4D"/>
              </a:solidFill>
              <a:latin typeface="Calibri" pitchFamily="34" charset="0"/>
            </a:endParaRPr>
          </a:p>
          <a:p>
            <a:pPr marL="434975" lvl="0" indent="-342900" algn="just" fontAlgn="base">
              <a:spcBef>
                <a:spcPct val="0"/>
              </a:spcBef>
              <a:spcAft>
                <a:spcPct val="0"/>
              </a:spcAft>
              <a:buFont typeface="Arial" panose="020B0604020202020204" pitchFamily="34" charset="0"/>
              <a:buChar char="•"/>
            </a:pPr>
            <a:r>
              <a:rPr lang="es-MX" dirty="0" smtClean="0">
                <a:solidFill>
                  <a:srgbClr val="4D4D4D"/>
                </a:solidFill>
                <a:latin typeface="Calibri" pitchFamily="34" charset="0"/>
              </a:rPr>
              <a:t>Otra misión es la revalidación o revalorización de la dignidad de las personas físicas.</a:t>
            </a:r>
          </a:p>
          <a:p>
            <a:pPr marL="92075" lvl="0" algn="just" fontAlgn="base">
              <a:spcBef>
                <a:spcPct val="0"/>
              </a:spcBef>
              <a:spcAft>
                <a:spcPct val="0"/>
              </a:spcAft>
            </a:pPr>
            <a:endParaRPr lang="es-MX" sz="2000" dirty="0">
              <a:solidFill>
                <a:schemeClr val="tx1"/>
              </a:solidFill>
              <a:latin typeface="Calibri" pitchFamily="34" charset="0"/>
            </a:endParaRPr>
          </a:p>
        </p:txBody>
      </p:sp>
      <p:sp>
        <p:nvSpPr>
          <p:cNvPr id="14" name="13 Rectángulo"/>
          <p:cNvSpPr/>
          <p:nvPr/>
        </p:nvSpPr>
        <p:spPr>
          <a:xfrm>
            <a:off x="1259632" y="4254187"/>
            <a:ext cx="6011422" cy="1415772"/>
          </a:xfrm>
          <a:prstGeom prst="rect">
            <a:avLst/>
          </a:prstGeom>
          <a:solidFill>
            <a:schemeClr val="bg1">
              <a:lumMod val="95000"/>
            </a:schemeClr>
          </a:solidFill>
          <a:ln>
            <a:solidFill>
              <a:srgbClr val="008272"/>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92075" lvl="0" algn="ctr" fontAlgn="base">
              <a:spcBef>
                <a:spcPct val="0"/>
              </a:spcBef>
              <a:spcAft>
                <a:spcPct val="0"/>
              </a:spcAft>
            </a:pPr>
            <a:endParaRPr lang="es-MX" sz="1600" dirty="0" smtClean="0">
              <a:solidFill>
                <a:schemeClr val="tx1"/>
              </a:solidFill>
              <a:latin typeface="Calibri" pitchFamily="34" charset="0"/>
            </a:endParaRPr>
          </a:p>
          <a:p>
            <a:pPr marL="92075" lvl="0" algn="ctr" fontAlgn="base">
              <a:spcBef>
                <a:spcPct val="0"/>
              </a:spcBef>
              <a:spcAft>
                <a:spcPct val="0"/>
              </a:spcAft>
            </a:pPr>
            <a:r>
              <a:rPr lang="es-MX" dirty="0" smtClean="0">
                <a:solidFill>
                  <a:schemeClr val="tx1"/>
                </a:solidFill>
                <a:latin typeface="Calibri" pitchFamily="34" charset="0"/>
              </a:rPr>
              <a:t>En ambas descansa el proyecto de las sociedades democráticas contemporáneas de desarrollo cultural de protección de los derechos. </a:t>
            </a:r>
          </a:p>
          <a:p>
            <a:pPr marL="92075" lvl="0" algn="ctr" fontAlgn="base">
              <a:spcBef>
                <a:spcPct val="0"/>
              </a:spcBef>
              <a:spcAft>
                <a:spcPct val="0"/>
              </a:spcAft>
            </a:pPr>
            <a:endParaRPr lang="es-MX" sz="1600" dirty="0">
              <a:solidFill>
                <a:schemeClr val="tx1"/>
              </a:solidFill>
              <a:latin typeface="Calibri" pitchFamily="34" charset="0"/>
            </a:endParaRPr>
          </a:p>
        </p:txBody>
      </p:sp>
    </p:spTree>
    <p:extLst>
      <p:ext uri="{BB962C8B-B14F-4D97-AF65-F5344CB8AC3E}">
        <p14:creationId xmlns:p14="http://schemas.microsoft.com/office/powerpoint/2010/main" xmlns="" val="2740100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859340"/>
            <a:ext cx="7920880" cy="2862322"/>
          </a:xfrm>
          <a:prstGeom prst="rect">
            <a:avLst/>
          </a:prstGeom>
        </p:spPr>
        <p:txBody>
          <a:bodyPr wrap="square">
            <a:spAutoFit/>
          </a:bodyPr>
          <a:lstStyle/>
          <a:p>
            <a:pPr algn="just"/>
            <a:r>
              <a:rPr lang="es-MX" dirty="0" smtClean="0"/>
              <a:t>Para su desarrollo, se requiere: </a:t>
            </a:r>
          </a:p>
          <a:p>
            <a:pPr algn="just"/>
            <a:endParaRPr lang="es-MX" dirty="0"/>
          </a:p>
          <a:p>
            <a:pPr algn="just"/>
            <a:endParaRPr lang="es-MX" dirty="0"/>
          </a:p>
          <a:p>
            <a:pPr marL="285750" indent="-285750" algn="just">
              <a:buFont typeface="Arial" panose="020B0604020202020204" pitchFamily="34" charset="0"/>
              <a:buChar char="•"/>
            </a:pPr>
            <a:r>
              <a:rPr lang="es-MX" b="1" dirty="0" smtClean="0"/>
              <a:t>Conocimiento </a:t>
            </a:r>
            <a:r>
              <a:rPr lang="es-MX" b="1" dirty="0"/>
              <a:t>a profundidad</a:t>
            </a:r>
            <a:r>
              <a:rPr lang="es-MX" dirty="0"/>
              <a:t> del contenido del derecho de acceso a la información, no sólo como herramienta práctica que fortalece la democracia, sino como </a:t>
            </a:r>
            <a:r>
              <a:rPr lang="es-MX" b="1" dirty="0"/>
              <a:t>derecho humano protegido por el derecho </a:t>
            </a:r>
            <a:r>
              <a:rPr lang="es-MX" b="1" dirty="0" smtClean="0"/>
              <a:t>internacional</a:t>
            </a:r>
            <a:endParaRPr lang="es-MX"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Un régimen </a:t>
            </a:r>
            <a:r>
              <a:rPr lang="es-MX" dirty="0"/>
              <a:t>de acceso a la </a:t>
            </a:r>
            <a:r>
              <a:rPr lang="es-MX" dirty="0" smtClean="0"/>
              <a:t>información.</a:t>
            </a:r>
          </a:p>
          <a:p>
            <a:pPr algn="just"/>
            <a:endParaRPr lang="es-MX" dirty="0"/>
          </a:p>
          <a:p>
            <a:pPr marL="285750" indent="-285750" algn="just">
              <a:buFont typeface="Arial" panose="020B0604020202020204" pitchFamily="34" charset="0"/>
              <a:buChar char="•"/>
            </a:pPr>
            <a:r>
              <a:rPr lang="es-MX" dirty="0"/>
              <a:t>S</a:t>
            </a:r>
            <a:r>
              <a:rPr lang="es-MX" dirty="0" smtClean="0"/>
              <a:t>istema </a:t>
            </a:r>
            <a:r>
              <a:rPr lang="es-MX" dirty="0"/>
              <a:t>de excepciones específicas, claras y </a:t>
            </a:r>
            <a:r>
              <a:rPr lang="es-MX" dirty="0" smtClean="0"/>
              <a:t>transparentes.</a:t>
            </a:r>
            <a:endParaRPr lang="es-MX" dirty="0"/>
          </a:p>
        </p:txBody>
      </p:sp>
    </p:spTree>
    <p:extLst>
      <p:ext uri="{BB962C8B-B14F-4D97-AF65-F5344CB8AC3E}">
        <p14:creationId xmlns:p14="http://schemas.microsoft.com/office/powerpoint/2010/main" xmlns="" val="2227011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7384"/>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3645024"/>
            <a:ext cx="7668344" cy="288032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Tema 3.Desarrollo </a:t>
            </a:r>
            <a:r>
              <a:rPr lang="es-MX" sz="4000" dirty="0"/>
              <a:t>de la legislación en materia </a:t>
            </a:r>
            <a:r>
              <a:rPr lang="es-MX" sz="4000" dirty="0" smtClean="0"/>
              <a:t>de Transparencia y Acceso </a:t>
            </a:r>
            <a:r>
              <a:rPr lang="es-MX" sz="4000" dirty="0"/>
              <a:t>a la </a:t>
            </a:r>
            <a:r>
              <a:rPr lang="es-MX" sz="4000" dirty="0" smtClean="0"/>
              <a:t>Información en </a:t>
            </a:r>
            <a:r>
              <a:rPr lang="es-MX" sz="4000" dirty="0"/>
              <a:t>México.</a:t>
            </a:r>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7871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Title 1"/>
          <p:cNvSpPr txBox="1">
            <a:spLocks/>
          </p:cNvSpPr>
          <p:nvPr/>
        </p:nvSpPr>
        <p:spPr>
          <a:xfrm>
            <a:off x="2051720" y="144016"/>
            <a:ext cx="7092280" cy="1124744"/>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48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sz="3600" dirty="0"/>
              <a:t>Construcción del Derecho de Acceso a la Información en México</a:t>
            </a:r>
          </a:p>
        </p:txBody>
      </p:sp>
      <p:graphicFrame>
        <p:nvGraphicFramePr>
          <p:cNvPr id="4" name="3 Diagrama"/>
          <p:cNvGraphicFramePr/>
          <p:nvPr>
            <p:extLst>
              <p:ext uri="{D42A27DB-BD31-4B8C-83A1-F6EECF244321}">
                <p14:modId xmlns:p14="http://schemas.microsoft.com/office/powerpoint/2010/main" xmlns="" val="2417863230"/>
              </p:ext>
            </p:extLst>
          </p:nvPr>
        </p:nvGraphicFramePr>
        <p:xfrm>
          <a:off x="107504" y="980728"/>
          <a:ext cx="892899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3779912" y="4581128"/>
            <a:ext cx="1656184" cy="2088232"/>
          </a:xfrm>
          <a:prstGeom prst="rect">
            <a:avLst/>
          </a:prstGeom>
          <a:solidFill>
            <a:schemeClr val="accent6">
              <a:lumMod val="40000"/>
              <a:lumOff val="60000"/>
            </a:schemeClr>
          </a:solidFill>
          <a:ln w="76200">
            <a:solidFill>
              <a:schemeClr val="accent6"/>
            </a:solidFill>
          </a:ln>
          <a:effectLst>
            <a:innerShdw blurRad="63500" dist="50800" dir="162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solidFill>
                  <a:schemeClr val="tx2">
                    <a:lumMod val="50000"/>
                  </a:schemeClr>
                </a:solidFill>
              </a:rPr>
              <a:t>De 2002 a 2007, los estados y el DF crearon leyes de Acceso a la Información. Para 2007 existían  </a:t>
            </a:r>
          </a:p>
          <a:p>
            <a:pPr algn="ctr"/>
            <a:r>
              <a:rPr lang="es-MX" sz="1400" dirty="0" smtClean="0">
                <a:solidFill>
                  <a:schemeClr val="tx2">
                    <a:lumMod val="50000"/>
                  </a:schemeClr>
                </a:solidFill>
              </a:rPr>
              <a:t>31 leyes en los estados, DF y la LFTAIPG</a:t>
            </a:r>
            <a:endParaRPr lang="es-MX" sz="1400" dirty="0">
              <a:solidFill>
                <a:schemeClr val="tx2">
                  <a:lumMod val="50000"/>
                </a:schemeClr>
              </a:solidFill>
            </a:endParaRPr>
          </a:p>
        </p:txBody>
      </p:sp>
      <p:sp>
        <p:nvSpPr>
          <p:cNvPr id="9" name="8 Rectángulo"/>
          <p:cNvSpPr/>
          <p:nvPr/>
        </p:nvSpPr>
        <p:spPr>
          <a:xfrm>
            <a:off x="7413170" y="3284984"/>
            <a:ext cx="1659837" cy="1296144"/>
          </a:xfrm>
          <a:prstGeom prst="rect">
            <a:avLst/>
          </a:prstGeom>
          <a:ln w="57150">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smtClean="0">
                <a:solidFill>
                  <a:schemeClr val="tx2">
                    <a:lumMod val="50000"/>
                  </a:schemeClr>
                </a:solidFill>
              </a:rPr>
              <a:t>Autonomía constitucional a los organismos garantes a nivel federal y local. </a:t>
            </a:r>
            <a:endParaRPr lang="es-MX" sz="1400" dirty="0">
              <a:solidFill>
                <a:schemeClr val="tx2">
                  <a:lumMod val="50000"/>
                </a:schemeClr>
              </a:solidFill>
            </a:endParaRPr>
          </a:p>
        </p:txBody>
      </p:sp>
      <p:sp>
        <p:nvSpPr>
          <p:cNvPr id="11" name="10 Rectángulo"/>
          <p:cNvSpPr/>
          <p:nvPr/>
        </p:nvSpPr>
        <p:spPr>
          <a:xfrm>
            <a:off x="5669868" y="4005064"/>
            <a:ext cx="1638436" cy="1008112"/>
          </a:xfrm>
          <a:prstGeom prst="rect">
            <a:avLst/>
          </a:prstGeom>
          <a:ln w="57150">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dirty="0" smtClean="0">
                <a:solidFill>
                  <a:schemeClr val="tx2">
                    <a:lumMod val="50000"/>
                  </a:schemeClr>
                </a:solidFill>
              </a:rPr>
              <a:t>Se establecen principios y bases para el ejercicio del DAI. </a:t>
            </a:r>
            <a:endParaRPr lang="es-MX" sz="1400" dirty="0">
              <a:solidFill>
                <a:schemeClr val="tx2">
                  <a:lumMod val="50000"/>
                </a:schemeClr>
              </a:solidFill>
            </a:endParaRPr>
          </a:p>
        </p:txBody>
      </p:sp>
      <p:pic>
        <p:nvPicPr>
          <p:cNvPr id="2" name="1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30585" y="0"/>
            <a:ext cx="1921135" cy="1484784"/>
          </a:xfrm>
          <a:prstGeom prst="rect">
            <a:avLst/>
          </a:prstGeom>
        </p:spPr>
      </p:pic>
    </p:spTree>
    <p:extLst>
      <p:ext uri="{BB962C8B-B14F-4D97-AF65-F5344CB8AC3E}">
        <p14:creationId xmlns:p14="http://schemas.microsoft.com/office/powerpoint/2010/main" xmlns="" val="1623964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30847" y="495763"/>
            <a:ext cx="6604472" cy="953321"/>
          </a:xfrm>
          <a:noFill/>
        </p:spPr>
        <p:txBody>
          <a:bodyPr>
            <a:noAutofit/>
          </a:bodyPr>
          <a:lstStyle/>
          <a:p>
            <a:r>
              <a:rPr lang="es-ES" sz="4000" b="1" dirty="0">
                <a:solidFill>
                  <a:schemeClr val="tx1"/>
                </a:solidFill>
                <a:cs typeface="Arial" pitchFamily="34" charset="0"/>
              </a:rPr>
              <a:t>Construcción del Derecho de Acceso a la Información en México</a:t>
            </a:r>
          </a:p>
        </p:txBody>
      </p:sp>
      <p:graphicFrame>
        <p:nvGraphicFramePr>
          <p:cNvPr id="8" name="6 Marcador de tabla"/>
          <p:cNvGraphicFramePr>
            <a:graphicFrameLocks/>
          </p:cNvGraphicFramePr>
          <p:nvPr>
            <p:extLst>
              <p:ext uri="{D42A27DB-BD31-4B8C-83A1-F6EECF244321}">
                <p14:modId xmlns:p14="http://schemas.microsoft.com/office/powerpoint/2010/main" xmlns="" val="952873401"/>
              </p:ext>
            </p:extLst>
          </p:nvPr>
        </p:nvGraphicFramePr>
        <p:xfrm>
          <a:off x="251519" y="2060847"/>
          <a:ext cx="7992888" cy="3709995"/>
        </p:xfrm>
        <a:graphic>
          <a:graphicData uri="http://schemas.openxmlformats.org/drawingml/2006/table">
            <a:tbl>
              <a:tblPr/>
              <a:tblGrid>
                <a:gridCol w="1440846"/>
                <a:gridCol w="1312606"/>
                <a:gridCol w="1371231"/>
                <a:gridCol w="1842275"/>
                <a:gridCol w="987645"/>
                <a:gridCol w="1038285"/>
              </a:tblGrid>
              <a:tr h="219220">
                <a:tc>
                  <a:txBody>
                    <a:bodyPr/>
                    <a:lstStyle/>
                    <a:p>
                      <a:pPr algn="ctr">
                        <a:lnSpc>
                          <a:spcPct val="115000"/>
                        </a:lnSpc>
                        <a:spcAft>
                          <a:spcPts val="1000"/>
                        </a:spcAft>
                      </a:pPr>
                      <a:r>
                        <a:rPr lang="es-MX" sz="1400" b="1" dirty="0">
                          <a:solidFill>
                            <a:schemeClr val="tx1"/>
                          </a:solidFill>
                          <a:latin typeface="Arial"/>
                          <a:ea typeface="Calibri"/>
                          <a:cs typeface="Times New Roman"/>
                        </a:rPr>
                        <a:t>2002 (6)</a:t>
                      </a:r>
                      <a:endParaRPr lang="es-MX" sz="14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es-MX" sz="1400" b="1" dirty="0">
                          <a:solidFill>
                            <a:schemeClr val="bg1"/>
                          </a:solidFill>
                          <a:latin typeface="Arial"/>
                          <a:ea typeface="Calibri"/>
                          <a:cs typeface="Times New Roman"/>
                        </a:rPr>
                        <a:t>2003 (8)</a:t>
                      </a:r>
                      <a:endParaRPr lang="es-MX" sz="1400"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1000"/>
                        </a:spcAft>
                      </a:pPr>
                      <a:r>
                        <a:rPr lang="es-MX" sz="1400" b="1" dirty="0">
                          <a:solidFill>
                            <a:schemeClr val="tx1"/>
                          </a:solidFill>
                          <a:latin typeface="Arial"/>
                          <a:ea typeface="Calibri"/>
                          <a:cs typeface="Times New Roman"/>
                        </a:rPr>
                        <a:t>2004 (9)</a:t>
                      </a:r>
                      <a:endParaRPr lang="es-MX" sz="14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MX" sz="1400" b="1" dirty="0">
                          <a:solidFill>
                            <a:schemeClr val="tx1"/>
                          </a:solidFill>
                          <a:latin typeface="Arial"/>
                          <a:ea typeface="Calibri"/>
                          <a:cs typeface="Times New Roman"/>
                        </a:rPr>
                        <a:t>2005 (6)</a:t>
                      </a:r>
                      <a:endParaRPr lang="es-MX" sz="14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s-MX" sz="1400" b="1" dirty="0">
                          <a:solidFill>
                            <a:schemeClr val="bg1"/>
                          </a:solidFill>
                          <a:latin typeface="Arial"/>
                          <a:ea typeface="Calibri"/>
                          <a:cs typeface="Times New Roman"/>
                        </a:rPr>
                        <a:t>2006 (3)</a:t>
                      </a:r>
                      <a:endParaRPr lang="es-MX" sz="1400"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FF"/>
                    </a:solidFill>
                  </a:tcPr>
                </a:tc>
                <a:tc>
                  <a:txBody>
                    <a:bodyPr/>
                    <a:lstStyle/>
                    <a:p>
                      <a:pPr algn="ctr">
                        <a:lnSpc>
                          <a:spcPct val="115000"/>
                        </a:lnSpc>
                        <a:spcAft>
                          <a:spcPts val="1000"/>
                        </a:spcAft>
                      </a:pPr>
                      <a:r>
                        <a:rPr lang="es-MX" sz="1400" b="1" dirty="0">
                          <a:solidFill>
                            <a:schemeClr val="bg1"/>
                          </a:solidFill>
                          <a:latin typeface="Arial"/>
                          <a:ea typeface="Calibri"/>
                          <a:cs typeface="Times New Roman"/>
                        </a:rPr>
                        <a:t>2007 (1)</a:t>
                      </a:r>
                      <a:endParaRPr lang="es-MX" sz="1400"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07243">
                <a:tc>
                  <a:txBody>
                    <a:bodyPr/>
                    <a:lstStyle/>
                    <a:p>
                      <a:pPr algn="ctr">
                        <a:lnSpc>
                          <a:spcPct val="115000"/>
                        </a:lnSpc>
                        <a:spcAft>
                          <a:spcPts val="1000"/>
                        </a:spcAft>
                      </a:pPr>
                      <a:r>
                        <a:rPr lang="es-MX" sz="1400" dirty="0">
                          <a:latin typeface="Arial"/>
                          <a:ea typeface="Calibri"/>
                          <a:cs typeface="Times New Roman"/>
                        </a:rPr>
                        <a:t>Jalisco</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dirty="0">
                          <a:latin typeface="Arial"/>
                          <a:ea typeface="Calibri"/>
                          <a:cs typeface="Times New Roman"/>
                        </a:rPr>
                        <a:t>Nuevo </a:t>
                      </a:r>
                      <a:r>
                        <a:rPr lang="es-MX" sz="1400" dirty="0" smtClean="0">
                          <a:latin typeface="Arial"/>
                          <a:ea typeface="Calibri"/>
                          <a:cs typeface="Times New Roman"/>
                        </a:rPr>
                        <a:t>León</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dirty="0">
                          <a:latin typeface="Arial"/>
                          <a:ea typeface="Calibri"/>
                          <a:cs typeface="Times New Roman"/>
                        </a:rPr>
                        <a:t>Edo. de </a:t>
                      </a:r>
                      <a:r>
                        <a:rPr lang="es-MX" sz="1400" dirty="0" err="1">
                          <a:latin typeface="Arial"/>
                          <a:ea typeface="Calibri"/>
                          <a:cs typeface="Times New Roman"/>
                        </a:rPr>
                        <a:t>Méx</a:t>
                      </a:r>
                      <a:r>
                        <a:rPr lang="es-MX" sz="1400">
                          <a:latin typeface="Arial"/>
                          <a:ea typeface="Calibri"/>
                          <a:cs typeface="Times New Roman"/>
                        </a:rPr>
                        <a:t>.</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Sonora</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dirty="0">
                          <a:latin typeface="Arial"/>
                          <a:ea typeface="Calibri"/>
                          <a:cs typeface="Times New Roman"/>
                        </a:rPr>
                        <a:t>Oaxaca</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Tabasco</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243">
                <a:tc>
                  <a:txBody>
                    <a:bodyPr/>
                    <a:lstStyle/>
                    <a:p>
                      <a:pPr algn="ctr">
                        <a:lnSpc>
                          <a:spcPct val="115000"/>
                        </a:lnSpc>
                        <a:spcAft>
                          <a:spcPts val="1000"/>
                        </a:spcAft>
                      </a:pPr>
                      <a:r>
                        <a:rPr lang="es-MX" sz="1400">
                          <a:latin typeface="Arial"/>
                          <a:ea typeface="Calibri"/>
                          <a:cs typeface="Times New Roman"/>
                        </a:rPr>
                        <a:t>Sinaloa</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Durango</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Quintana Roo</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dirty="0">
                          <a:latin typeface="Arial"/>
                          <a:ea typeface="Calibri"/>
                          <a:cs typeface="Times New Roman"/>
                        </a:rPr>
                        <a:t>Baja California </a:t>
                      </a:r>
                      <a:r>
                        <a:rPr lang="es-MX" sz="1400" dirty="0" smtClean="0">
                          <a:latin typeface="Arial"/>
                          <a:ea typeface="Calibri"/>
                          <a:cs typeface="Times New Roman"/>
                        </a:rPr>
                        <a:t>Sur</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Chiapas</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407243">
                <a:tc>
                  <a:txBody>
                    <a:bodyPr/>
                    <a:lstStyle/>
                    <a:p>
                      <a:pPr algn="ctr">
                        <a:lnSpc>
                          <a:spcPct val="115000"/>
                        </a:lnSpc>
                        <a:spcAft>
                          <a:spcPts val="1000"/>
                        </a:spcAft>
                      </a:pPr>
                      <a:r>
                        <a:rPr lang="es-MX" sz="1400" b="0" dirty="0">
                          <a:latin typeface="Arial"/>
                          <a:ea typeface="Calibri"/>
                          <a:cs typeface="Times New Roman"/>
                        </a:rPr>
                        <a:t>Federal</a:t>
                      </a:r>
                      <a:endParaRPr lang="es-MX" sz="1400" b="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dirty="0">
                          <a:latin typeface="Arial"/>
                          <a:ea typeface="Calibri"/>
                          <a:cs typeface="Times New Roman"/>
                        </a:rPr>
                        <a:t>Colima</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dirty="0">
                          <a:latin typeface="Arial"/>
                          <a:ea typeface="Calibri"/>
                          <a:cs typeface="Times New Roman"/>
                        </a:rPr>
                        <a:t>Yucatán</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Campeche</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Hidalgo</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r>
              <a:tr h="407243">
                <a:tc>
                  <a:txBody>
                    <a:bodyPr/>
                    <a:lstStyle/>
                    <a:p>
                      <a:pPr algn="ctr">
                        <a:lnSpc>
                          <a:spcPct val="115000"/>
                        </a:lnSpc>
                        <a:spcAft>
                          <a:spcPts val="1000"/>
                        </a:spcAft>
                      </a:pPr>
                      <a:r>
                        <a:rPr lang="es-MX" sz="1400">
                          <a:latin typeface="Arial"/>
                          <a:ea typeface="Calibri"/>
                          <a:cs typeface="Times New Roman"/>
                        </a:rPr>
                        <a:t>Aguascalientes</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S.L.P.</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Veracruz</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b="0" dirty="0">
                          <a:latin typeface="Arial"/>
                          <a:ea typeface="Calibri"/>
                          <a:cs typeface="Times New Roman"/>
                        </a:rPr>
                        <a:t>Baja California</a:t>
                      </a:r>
                      <a:endParaRPr lang="es-MX" sz="1400" b="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a:noFill/>
                    </a:lnL>
                    <a:lnR>
                      <a:noFill/>
                    </a:lnR>
                    <a:lnT>
                      <a:noFill/>
                    </a:lnT>
                    <a:lnB>
                      <a:noFill/>
                    </a:lnB>
                  </a:tcPr>
                </a:tc>
              </a:tr>
              <a:tr h="407243">
                <a:tc>
                  <a:txBody>
                    <a:bodyPr/>
                    <a:lstStyle/>
                    <a:p>
                      <a:pPr algn="ctr">
                        <a:lnSpc>
                          <a:spcPct val="115000"/>
                        </a:lnSpc>
                        <a:spcAft>
                          <a:spcPts val="1000"/>
                        </a:spcAft>
                      </a:pPr>
                      <a:r>
                        <a:rPr lang="es-MX" sz="1400">
                          <a:latin typeface="Arial"/>
                          <a:ea typeface="Calibri"/>
                          <a:cs typeface="Times New Roman"/>
                        </a:rPr>
                        <a:t>Michoacán</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D.F.</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Nayarit</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Guerrero</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a:noFill/>
                    </a:lnL>
                    <a:lnR>
                      <a:noFill/>
                    </a:lnR>
                    <a:lnT>
                      <a:noFill/>
                    </a:lnT>
                    <a:lnB>
                      <a:noFill/>
                    </a:lnB>
                  </a:tcPr>
                </a:tc>
              </a:tr>
              <a:tr h="407243">
                <a:tc>
                  <a:txBody>
                    <a:bodyPr/>
                    <a:lstStyle/>
                    <a:p>
                      <a:pPr algn="ctr">
                        <a:lnSpc>
                          <a:spcPct val="115000"/>
                        </a:lnSpc>
                        <a:spcAft>
                          <a:spcPts val="1000"/>
                        </a:spcAft>
                      </a:pPr>
                      <a:r>
                        <a:rPr lang="es-MX" sz="1400">
                          <a:latin typeface="Arial"/>
                          <a:ea typeface="Calibri"/>
                          <a:cs typeface="Times New Roman"/>
                        </a:rPr>
                        <a:t>Querétaro</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Guanajuato</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dirty="0">
                          <a:latin typeface="Arial"/>
                          <a:ea typeface="Calibri"/>
                          <a:cs typeface="Times New Roman"/>
                        </a:rPr>
                        <a:t>Zacatecas</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Chihuahua</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a:noFill/>
                    </a:lnR>
                    <a:lnT>
                      <a:noFill/>
                    </a:lnT>
                    <a:lnB>
                      <a:noFill/>
                    </a:lnB>
                  </a:tcPr>
                </a:tc>
              </a:tr>
              <a:tr h="306965">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MX" sz="1400" dirty="0">
                          <a:latin typeface="Arial"/>
                          <a:ea typeface="Calibri"/>
                          <a:cs typeface="Times New Roman"/>
                        </a:rPr>
                        <a:t>Morelos</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Tlaxcala</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a:noFill/>
                    </a:lnL>
                    <a:lnR>
                      <a:noFill/>
                    </a:lnR>
                    <a:lnT>
                      <a:noFill/>
                    </a:lnT>
                    <a:lnB>
                      <a:noFill/>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a:noFill/>
                    </a:lnR>
                    <a:lnT>
                      <a:noFill/>
                    </a:lnT>
                    <a:lnB>
                      <a:noFill/>
                    </a:lnB>
                  </a:tcPr>
                </a:tc>
              </a:tr>
              <a:tr h="306965">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MX" sz="1400">
                          <a:latin typeface="Arial"/>
                          <a:ea typeface="Calibri"/>
                          <a:cs typeface="Times New Roman"/>
                        </a:rPr>
                        <a:t>Coahuila</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Puebla</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a:noFill/>
                    </a:lnL>
                    <a:lnR>
                      <a:noFill/>
                    </a:lnR>
                    <a:lnT>
                      <a:noFill/>
                    </a:lnT>
                    <a:lnB>
                      <a:noFill/>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a:noFill/>
                    </a:lnR>
                    <a:lnT>
                      <a:noFill/>
                    </a:lnT>
                    <a:lnB>
                      <a:noFill/>
                    </a:lnB>
                  </a:tcPr>
                </a:tc>
              </a:tr>
              <a:tr h="407243">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a:noFill/>
                    </a:lnR>
                    <a:lnT>
                      <a:noFill/>
                    </a:lnT>
                    <a:lnB>
                      <a:noFill/>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MX" sz="1400" dirty="0">
                          <a:latin typeface="Arial"/>
                          <a:ea typeface="Calibri"/>
                          <a:cs typeface="Times New Roman"/>
                        </a:rPr>
                        <a:t>Tamaulipas</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a:noFill/>
                    </a:lnR>
                    <a:lnT>
                      <a:noFill/>
                    </a:lnT>
                    <a:lnB>
                      <a:noFill/>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a:noFill/>
                    </a:lnL>
                    <a:lnR>
                      <a:noFill/>
                    </a:lnR>
                    <a:lnT>
                      <a:noFill/>
                    </a:lnT>
                    <a:lnB>
                      <a:noFill/>
                    </a:lnB>
                  </a:tcPr>
                </a:tc>
              </a:tr>
            </a:tbl>
          </a:graphicData>
        </a:graphic>
      </p:graphicFrame>
      <p:pic>
        <p:nvPicPr>
          <p:cNvPr id="9" name="3 Marcador de contenido" descr="Mapa leyes de transparencia.png"/>
          <p:cNvPicPr>
            <a:picLocks noGrp="1" noChangeAspect="1"/>
          </p:cNvPicPr>
          <p:nvPr>
            <p:ph idx="1"/>
          </p:nvPr>
        </p:nvPicPr>
        <p:blipFill>
          <a:blip r:embed="rId3" cstate="print">
            <a:clrChange>
              <a:clrFrom>
                <a:srgbClr val="FFFFFF"/>
              </a:clrFrom>
              <a:clrTo>
                <a:srgbClr val="FFFFFF">
                  <a:alpha val="0"/>
                </a:srgbClr>
              </a:clrTo>
            </a:clrChange>
          </a:blip>
          <a:srcRect/>
          <a:stretch>
            <a:fillRect/>
          </a:stretch>
        </p:blipFill>
        <p:spPr>
          <a:xfrm>
            <a:off x="6732240" y="3716708"/>
            <a:ext cx="1493572" cy="1470510"/>
          </a:xfrm>
        </p:spPr>
      </p:pic>
      <p:sp>
        <p:nvSpPr>
          <p:cNvPr id="3" name="2 CuadroTexto"/>
          <p:cNvSpPr txBox="1"/>
          <p:nvPr/>
        </p:nvSpPr>
        <p:spPr>
          <a:xfrm>
            <a:off x="4693188" y="5233745"/>
            <a:ext cx="4379204" cy="830997"/>
          </a:xfrm>
          <a:prstGeom prst="rect">
            <a:avLst/>
          </a:prstGeom>
          <a:noFill/>
        </p:spPr>
        <p:txBody>
          <a:bodyPr wrap="square" rtlCol="0">
            <a:spAutoFit/>
          </a:bodyPr>
          <a:lstStyle/>
          <a:p>
            <a:r>
              <a:rPr lang="es-MX" sz="1200" dirty="0">
                <a:hlinkClick r:id="rId4"/>
              </a:rPr>
              <a:t>http://</a:t>
            </a:r>
            <a:r>
              <a:rPr lang="es-MX" sz="1200" dirty="0" smtClean="0">
                <a:hlinkClick r:id="rId4"/>
              </a:rPr>
              <a:t>inicio.ifai.org.mx/SitePages/otrasInstituciones/Estudio-Comparativo-de-Leyes-de-Acceso.aspx</a:t>
            </a:r>
            <a:endParaRPr lang="es-MX" sz="1200" dirty="0" smtClean="0"/>
          </a:p>
          <a:p>
            <a:r>
              <a:rPr lang="es-MX" sz="1200" dirty="0"/>
              <a:t>Matriz Estudio Comparativo de Leyes de Acceso a la Información </a:t>
            </a:r>
            <a:r>
              <a:rPr lang="es-MX" sz="1200" dirty="0" smtClean="0"/>
              <a:t>Pública.</a:t>
            </a:r>
            <a:endParaRPr lang="es-MX" sz="1200" dirty="0"/>
          </a:p>
        </p:txBody>
      </p:sp>
      <p:sp>
        <p:nvSpPr>
          <p:cNvPr id="10" name="9 CuadroTexto"/>
          <p:cNvSpPr txBox="1"/>
          <p:nvPr/>
        </p:nvSpPr>
        <p:spPr>
          <a:xfrm>
            <a:off x="4552718" y="5017941"/>
            <a:ext cx="867579" cy="338554"/>
          </a:xfrm>
          <a:prstGeom prst="rect">
            <a:avLst/>
          </a:prstGeom>
          <a:noFill/>
        </p:spPr>
        <p:txBody>
          <a:bodyPr wrap="square" rtlCol="0">
            <a:spAutoFit/>
          </a:bodyPr>
          <a:lstStyle/>
          <a:p>
            <a:pPr algn="ctr"/>
            <a:r>
              <a:rPr lang="es-MX" sz="1600" dirty="0" smtClean="0"/>
              <a:t>Fuente:</a:t>
            </a:r>
          </a:p>
        </p:txBody>
      </p:sp>
    </p:spTree>
    <p:extLst>
      <p:ext uri="{BB962C8B-B14F-4D97-AF65-F5344CB8AC3E}">
        <p14:creationId xmlns:p14="http://schemas.microsoft.com/office/powerpoint/2010/main" xmlns="" val="2051276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Conector recto"/>
          <p:cNvCxnSpPr>
            <a:stCxn id="8" idx="2"/>
          </p:cNvCxnSpPr>
          <p:nvPr/>
        </p:nvCxnSpPr>
        <p:spPr>
          <a:xfrm>
            <a:off x="2265140" y="5733096"/>
            <a:ext cx="831316"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1" name="10 Conector recto"/>
          <p:cNvCxnSpPr>
            <a:stCxn id="10" idx="2"/>
          </p:cNvCxnSpPr>
          <p:nvPr/>
        </p:nvCxnSpPr>
        <p:spPr>
          <a:xfrm>
            <a:off x="827584" y="4061673"/>
            <a:ext cx="864624"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4" name="3 Rectángulo redondeado"/>
          <p:cNvSpPr/>
          <p:nvPr/>
        </p:nvSpPr>
        <p:spPr>
          <a:xfrm>
            <a:off x="323527" y="1340768"/>
            <a:ext cx="4752000" cy="1440000"/>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5F147C"/>
                </a:solidFill>
              </a:rPr>
              <a:t>El </a:t>
            </a:r>
            <a:r>
              <a:rPr lang="es-MX" b="1" dirty="0" smtClean="0">
                <a:solidFill>
                  <a:srgbClr val="5F147C"/>
                </a:solidFill>
              </a:rPr>
              <a:t>04 de mayo de 2015,</a:t>
            </a:r>
            <a:r>
              <a:rPr lang="es-MX" dirty="0" smtClean="0">
                <a:solidFill>
                  <a:srgbClr val="5F147C"/>
                </a:solidFill>
              </a:rPr>
              <a:t> se publica en el Diario Oficial de la Federación (DOF) la </a:t>
            </a:r>
            <a:r>
              <a:rPr lang="es-MX" b="1" dirty="0" smtClean="0">
                <a:solidFill>
                  <a:srgbClr val="5F147C"/>
                </a:solidFill>
              </a:rPr>
              <a:t>Ley General de Transparencia y Acceso a la Información Pública (LGTAIP). </a:t>
            </a:r>
            <a:endParaRPr lang="es-MX" b="1" dirty="0">
              <a:solidFill>
                <a:srgbClr val="5F147C"/>
              </a:solidFill>
            </a:endParaRPr>
          </a:p>
        </p:txBody>
      </p:sp>
      <p:sp>
        <p:nvSpPr>
          <p:cNvPr id="5" name="4 Rectángulo redondeado"/>
          <p:cNvSpPr/>
          <p:nvPr/>
        </p:nvSpPr>
        <p:spPr>
          <a:xfrm>
            <a:off x="1691680" y="3032956"/>
            <a:ext cx="4752528" cy="1440000"/>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5F147C"/>
                </a:solidFill>
              </a:rPr>
              <a:t>El Instituto Federal de Acceso a la Información y Protección de Datos (IFAI), cambia su nombre a </a:t>
            </a:r>
            <a:r>
              <a:rPr lang="es-MX" b="1" dirty="0" smtClean="0">
                <a:solidFill>
                  <a:srgbClr val="5F147C"/>
                </a:solidFill>
              </a:rPr>
              <a:t>Instituto Nacional de Transparencia, Acceso a la Información y Protección de Datos Personales (INAI).</a:t>
            </a:r>
            <a:endParaRPr lang="es-MX" b="1" dirty="0">
              <a:solidFill>
                <a:srgbClr val="5F147C"/>
              </a:solidFill>
            </a:endParaRPr>
          </a:p>
        </p:txBody>
      </p:sp>
      <p:sp>
        <p:nvSpPr>
          <p:cNvPr id="6" name="5 Rectángulo redondeado"/>
          <p:cNvSpPr/>
          <p:nvPr/>
        </p:nvSpPr>
        <p:spPr>
          <a:xfrm>
            <a:off x="3096456" y="4725144"/>
            <a:ext cx="5580000" cy="1944216"/>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5F147C"/>
                </a:solidFill>
              </a:rPr>
              <a:t>El 17 de junio de 2015, se publican en el DOF</a:t>
            </a:r>
            <a:r>
              <a:rPr lang="es-MX" dirty="0">
                <a:solidFill>
                  <a:srgbClr val="5F147C"/>
                </a:solidFill>
              </a:rPr>
              <a:t> </a:t>
            </a:r>
            <a:r>
              <a:rPr lang="es-MX" dirty="0" smtClean="0">
                <a:solidFill>
                  <a:srgbClr val="5F147C"/>
                </a:solidFill>
              </a:rPr>
              <a:t>el </a:t>
            </a:r>
            <a:r>
              <a:rPr lang="es-MX" dirty="0">
                <a:solidFill>
                  <a:srgbClr val="5F147C"/>
                </a:solidFill>
              </a:rPr>
              <a:t>“</a:t>
            </a:r>
            <a:r>
              <a:rPr lang="es-MX" b="1" dirty="0">
                <a:solidFill>
                  <a:srgbClr val="5F147C"/>
                </a:solidFill>
              </a:rPr>
              <a:t>ACUERDO mediante el cual el Pleno del Instituto Nacional de Transparencia, Acceso a la Información y Protección de Datos Personales, establece las </a:t>
            </a:r>
            <a:r>
              <a:rPr lang="es-MX" b="1" dirty="0" smtClean="0">
                <a:solidFill>
                  <a:srgbClr val="5F147C"/>
                </a:solidFill>
              </a:rPr>
              <a:t>Bases </a:t>
            </a:r>
            <a:r>
              <a:rPr lang="es-MX" b="1" dirty="0">
                <a:solidFill>
                  <a:srgbClr val="5F147C"/>
                </a:solidFill>
              </a:rPr>
              <a:t>de </a:t>
            </a:r>
            <a:r>
              <a:rPr lang="es-MX" b="1" dirty="0" smtClean="0">
                <a:solidFill>
                  <a:srgbClr val="5F147C"/>
                </a:solidFill>
              </a:rPr>
              <a:t>Interpretación </a:t>
            </a:r>
            <a:r>
              <a:rPr lang="es-MX" b="1" dirty="0">
                <a:solidFill>
                  <a:srgbClr val="5F147C"/>
                </a:solidFill>
              </a:rPr>
              <a:t>y </a:t>
            </a:r>
            <a:r>
              <a:rPr lang="es-MX" b="1" dirty="0" smtClean="0">
                <a:solidFill>
                  <a:srgbClr val="5F147C"/>
                </a:solidFill>
              </a:rPr>
              <a:t>Aplicación </a:t>
            </a:r>
            <a:r>
              <a:rPr lang="es-MX" b="1" dirty="0">
                <a:solidFill>
                  <a:srgbClr val="5F147C"/>
                </a:solidFill>
              </a:rPr>
              <a:t>de la Ley General de Transparencia y Acceso a la Información Pública</a:t>
            </a:r>
            <a:r>
              <a:rPr lang="es-MX" b="1" dirty="0" smtClean="0">
                <a:solidFill>
                  <a:srgbClr val="5F147C"/>
                </a:solidFill>
              </a:rPr>
              <a:t>”</a:t>
            </a:r>
            <a:endParaRPr lang="es-MX" b="1" dirty="0">
              <a:solidFill>
                <a:srgbClr val="5F147C"/>
              </a:solidFill>
            </a:endParaRPr>
          </a:p>
        </p:txBody>
      </p:sp>
      <p:sp>
        <p:nvSpPr>
          <p:cNvPr id="8" name="7 Flecha abajo"/>
          <p:cNvSpPr/>
          <p:nvPr/>
        </p:nvSpPr>
        <p:spPr>
          <a:xfrm>
            <a:off x="1833092" y="4472956"/>
            <a:ext cx="864096" cy="126014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Flecha abajo"/>
          <p:cNvSpPr/>
          <p:nvPr/>
        </p:nvSpPr>
        <p:spPr>
          <a:xfrm>
            <a:off x="395536" y="2801533"/>
            <a:ext cx="864096" cy="1260140"/>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xmlns="" val="1227848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3645024"/>
            <a:ext cx="7668344" cy="288032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b="1" dirty="0"/>
              <a:t>Tema 4</a:t>
            </a:r>
            <a:r>
              <a:rPr lang="es-MX" sz="4000" b="1" dirty="0" smtClean="0"/>
              <a:t>.</a:t>
            </a:r>
            <a:r>
              <a:rPr lang="es-MX" sz="4000" dirty="0" smtClean="0"/>
              <a:t> </a:t>
            </a:r>
            <a:r>
              <a:rPr lang="es-MX" sz="4000" dirty="0"/>
              <a:t>Ley General de Transparencia y Acceso a la Información </a:t>
            </a:r>
            <a:r>
              <a:rPr lang="es-MX" sz="4000" dirty="0" smtClean="0"/>
              <a:t>Pública. </a:t>
            </a:r>
          </a:p>
          <a:p>
            <a:pPr algn="r"/>
            <a:r>
              <a:rPr lang="es-MX" sz="4000" i="1" dirty="0" smtClean="0"/>
              <a:t>Aspectos </a:t>
            </a:r>
            <a:r>
              <a:rPr lang="es-MX" sz="4000" i="1" dirty="0"/>
              <a:t>fundamentales.</a:t>
            </a:r>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940152" y="144016"/>
            <a:ext cx="2483768" cy="1052736"/>
          </a:xfrm>
          <a:prstGeom prst="rect">
            <a:avLst/>
          </a:prstGeom>
          <a:no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800" spc="-100" dirty="0">
                <a:solidFill>
                  <a:srgbClr val="5F147C"/>
                </a:solidFill>
                <a:effectLst>
                  <a:outerShdw blurRad="38100" dist="38100" dir="2700000" algn="tl">
                    <a:srgbClr val="000000">
                      <a:alpha val="43137"/>
                    </a:srgbClr>
                  </a:outerShdw>
                </a:effectLst>
                <a:latin typeface="+mj-lt"/>
                <a:ea typeface="+mj-ea"/>
                <a:cs typeface="+mj-cs"/>
              </a:rPr>
              <a:t>Temario</a:t>
            </a:r>
            <a:r>
              <a:rPr kumimoji="0" lang="es-ES" sz="4800" b="1" i="0" u="none" strike="noStrike" kern="1200" cap="none" spc="-100" normalizeH="0" baseline="0" noProof="0" dirty="0" smtClean="0">
                <a:ln>
                  <a:noFill/>
                </a:ln>
                <a:solidFill>
                  <a:srgbClr val="6C5578"/>
                </a:solidFill>
                <a:effectLst>
                  <a:outerShdw blurRad="38100" dist="38100" dir="2700000" algn="tl">
                    <a:srgbClr val="000000">
                      <a:alpha val="43137"/>
                    </a:srgbClr>
                  </a:outerShdw>
                </a:effectLst>
                <a:uLnTx/>
                <a:uFillTx/>
                <a:latin typeface="+mj-lt"/>
                <a:ea typeface="+mj-ea"/>
                <a:cs typeface="+mj-cs"/>
              </a:rPr>
              <a:t> </a:t>
            </a:r>
          </a:p>
        </p:txBody>
      </p:sp>
      <p:sp>
        <p:nvSpPr>
          <p:cNvPr id="2" name="1 Rectángulo"/>
          <p:cNvSpPr/>
          <p:nvPr/>
        </p:nvSpPr>
        <p:spPr>
          <a:xfrm>
            <a:off x="676075" y="1340768"/>
            <a:ext cx="7200800" cy="1008112"/>
          </a:xfrm>
          <a:prstGeom prst="rect">
            <a:avLst/>
          </a:prstGeom>
          <a:solidFill>
            <a:srgbClr val="7E66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t>Antecedentes en México del derecho de acceso a la información</a:t>
            </a:r>
            <a:endParaRPr lang="es-MX" sz="2000" dirty="0"/>
          </a:p>
        </p:txBody>
      </p:sp>
      <p:sp>
        <p:nvSpPr>
          <p:cNvPr id="6" name="5 Rectángulo"/>
          <p:cNvSpPr/>
          <p:nvPr/>
        </p:nvSpPr>
        <p:spPr>
          <a:xfrm>
            <a:off x="676075" y="2893596"/>
            <a:ext cx="7200800" cy="576064"/>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Tema </a:t>
            </a:r>
            <a:r>
              <a:rPr lang="es-MX" b="1" dirty="0" smtClean="0"/>
              <a:t>2.</a:t>
            </a:r>
            <a:r>
              <a:rPr lang="es-MX" dirty="0" smtClean="0"/>
              <a:t> Origen y evolución. </a:t>
            </a:r>
            <a:endParaRPr lang="es-MX" dirty="0"/>
          </a:p>
        </p:txBody>
      </p:sp>
      <p:sp>
        <p:nvSpPr>
          <p:cNvPr id="7" name="6 Rectángulo"/>
          <p:cNvSpPr/>
          <p:nvPr/>
        </p:nvSpPr>
        <p:spPr>
          <a:xfrm>
            <a:off x="685558" y="3469660"/>
            <a:ext cx="7200800" cy="576064"/>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Tema </a:t>
            </a:r>
            <a:r>
              <a:rPr lang="es-MX" b="1" dirty="0" smtClean="0"/>
              <a:t>3</a:t>
            </a:r>
            <a:r>
              <a:rPr lang="es-MX" dirty="0" smtClean="0"/>
              <a:t>. Desarrollo de la Legislación en materia de Transparencia y Acceso a la Información en México.</a:t>
            </a:r>
            <a:endParaRPr lang="es-MX" i="1" dirty="0"/>
          </a:p>
        </p:txBody>
      </p:sp>
      <p:sp>
        <p:nvSpPr>
          <p:cNvPr id="8" name="7 Rectángulo"/>
          <p:cNvSpPr/>
          <p:nvPr/>
        </p:nvSpPr>
        <p:spPr>
          <a:xfrm>
            <a:off x="681988" y="4624898"/>
            <a:ext cx="7200800" cy="576064"/>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Tema </a:t>
            </a:r>
            <a:r>
              <a:rPr lang="es-MX" b="1" dirty="0" smtClean="0"/>
              <a:t>5.</a:t>
            </a:r>
            <a:r>
              <a:rPr lang="es-MX" dirty="0" smtClean="0"/>
              <a:t> La Ley General de Transparencia y Acceso a la Información Pública.</a:t>
            </a:r>
            <a:endParaRPr lang="es-MX" dirty="0"/>
          </a:p>
        </p:txBody>
      </p:sp>
      <p:sp>
        <p:nvSpPr>
          <p:cNvPr id="9" name="8 Rectángulo"/>
          <p:cNvSpPr/>
          <p:nvPr/>
        </p:nvSpPr>
        <p:spPr>
          <a:xfrm>
            <a:off x="681607" y="5200962"/>
            <a:ext cx="7204751" cy="576064"/>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Tema </a:t>
            </a:r>
            <a:r>
              <a:rPr lang="es-MX" b="1" dirty="0" smtClean="0"/>
              <a:t>6. </a:t>
            </a:r>
            <a:r>
              <a:rPr lang="es-MX" dirty="0" smtClean="0"/>
              <a:t>Procedimiento de acceso a la información</a:t>
            </a:r>
            <a:r>
              <a:rPr lang="es-MX" b="1" dirty="0" smtClean="0"/>
              <a:t>.</a:t>
            </a:r>
            <a:r>
              <a:rPr lang="es-MX" dirty="0" smtClean="0"/>
              <a:t> </a:t>
            </a:r>
            <a:endParaRPr lang="es-MX" dirty="0"/>
          </a:p>
        </p:txBody>
      </p:sp>
      <p:sp>
        <p:nvSpPr>
          <p:cNvPr id="10" name="9 Rectángulo"/>
          <p:cNvSpPr/>
          <p:nvPr/>
        </p:nvSpPr>
        <p:spPr>
          <a:xfrm>
            <a:off x="676074" y="2348880"/>
            <a:ext cx="7200801" cy="576064"/>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Tema </a:t>
            </a:r>
            <a:r>
              <a:rPr lang="es-MX" b="1" dirty="0" smtClean="0"/>
              <a:t>1.</a:t>
            </a:r>
            <a:r>
              <a:rPr lang="es-MX" dirty="0" smtClean="0"/>
              <a:t> </a:t>
            </a:r>
            <a:r>
              <a:rPr lang="es-MX" dirty="0"/>
              <a:t>Derecho a la información y rendición de </a:t>
            </a:r>
            <a:r>
              <a:rPr lang="es-MX" dirty="0" smtClean="0"/>
              <a:t>cuentas.</a:t>
            </a:r>
            <a:endParaRPr lang="es-MX" dirty="0"/>
          </a:p>
        </p:txBody>
      </p:sp>
      <p:sp>
        <p:nvSpPr>
          <p:cNvPr id="11" name="10 Rectángulo"/>
          <p:cNvSpPr/>
          <p:nvPr/>
        </p:nvSpPr>
        <p:spPr>
          <a:xfrm>
            <a:off x="676075" y="5806038"/>
            <a:ext cx="7206713" cy="576064"/>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Tema 7</a:t>
            </a:r>
            <a:r>
              <a:rPr lang="es-MX" b="1" dirty="0" smtClean="0"/>
              <a:t>.</a:t>
            </a:r>
            <a:r>
              <a:rPr lang="es-MX" dirty="0" smtClean="0"/>
              <a:t> Sistema Nacional de Transparencia.</a:t>
            </a:r>
            <a:endParaRPr lang="es-MX" dirty="0"/>
          </a:p>
        </p:txBody>
      </p:sp>
      <p:sp>
        <p:nvSpPr>
          <p:cNvPr id="12" name="11 Rectángulo"/>
          <p:cNvSpPr/>
          <p:nvPr/>
        </p:nvSpPr>
        <p:spPr>
          <a:xfrm>
            <a:off x="681607" y="4048834"/>
            <a:ext cx="7200800" cy="576064"/>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Tema 4.</a:t>
            </a:r>
            <a:r>
              <a:rPr lang="es-MX" dirty="0"/>
              <a:t> </a:t>
            </a:r>
            <a:r>
              <a:rPr lang="es-MX" dirty="0" smtClean="0"/>
              <a:t>Conceptos</a:t>
            </a:r>
            <a:endParaRPr lang="es-MX" dirty="0"/>
          </a:p>
        </p:txBody>
      </p:sp>
    </p:spTree>
    <p:extLst>
      <p:ext uri="{BB962C8B-B14F-4D97-AF65-F5344CB8AC3E}">
        <p14:creationId xmlns:p14="http://schemas.microsoft.com/office/powerpoint/2010/main" xmlns="" val="400361343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30845" y="609749"/>
            <a:ext cx="5114318" cy="552892"/>
          </a:xfrm>
          <a:noFill/>
        </p:spPr>
        <p:txBody>
          <a:bodyPr>
            <a:noAutofit/>
          </a:bodyPr>
          <a:lstStyle/>
          <a:p>
            <a:pPr algn="ctr"/>
            <a:r>
              <a:rPr lang="es-MX" sz="4000" b="1" dirty="0" smtClean="0">
                <a:solidFill>
                  <a:schemeClr val="tx1"/>
                </a:solidFill>
                <a:cs typeface="Arial" pitchFamily="34" charset="0"/>
              </a:rPr>
              <a:t>¿Por qué una Ley General?</a:t>
            </a:r>
            <a:endParaRPr lang="es-MX" sz="4000" b="1" u="sng" dirty="0">
              <a:solidFill>
                <a:schemeClr val="tx1"/>
              </a:solidFill>
              <a:cs typeface="Arial" pitchFamily="34" charset="0"/>
            </a:endParaRPr>
          </a:p>
        </p:txBody>
      </p:sp>
      <p:sp>
        <p:nvSpPr>
          <p:cNvPr id="3" name="2 Rectángulo"/>
          <p:cNvSpPr/>
          <p:nvPr/>
        </p:nvSpPr>
        <p:spPr>
          <a:xfrm>
            <a:off x="659225" y="1960966"/>
            <a:ext cx="7873196" cy="1200329"/>
          </a:xfrm>
          <a:prstGeom prst="rect">
            <a:avLst/>
          </a:prstGeom>
        </p:spPr>
        <p:txBody>
          <a:bodyPr wrap="square">
            <a:spAutoFit/>
          </a:bodyPr>
          <a:lstStyle/>
          <a:p>
            <a:pPr marL="627063" lvl="1" indent="-180975">
              <a:buClr>
                <a:srgbClr val="6600CC"/>
              </a:buClr>
              <a:buFont typeface="Courier New" pitchFamily="49" charset="0"/>
              <a:buChar char="o"/>
            </a:pPr>
            <a:endParaRPr lang="es-MX" i="1" dirty="0" smtClean="0"/>
          </a:p>
          <a:p>
            <a:pPr marL="265113" indent="-265113">
              <a:buClr>
                <a:srgbClr val="6600CC"/>
              </a:buClr>
            </a:pPr>
            <a:endParaRPr lang="es-MX" dirty="0" smtClean="0"/>
          </a:p>
          <a:p>
            <a:pPr marL="627063" lvl="1" indent="-180975">
              <a:buFont typeface="Courier New" pitchFamily="49" charset="0"/>
              <a:buChar char="o"/>
            </a:pPr>
            <a:endParaRPr lang="es-MX" dirty="0" smtClean="0"/>
          </a:p>
          <a:p>
            <a:pPr marL="265113" indent="-265113" algn="just">
              <a:buFont typeface="Wingdings" pitchFamily="2" charset="2"/>
              <a:buChar char="q"/>
            </a:pPr>
            <a:endParaRPr lang="es-MX" dirty="0"/>
          </a:p>
        </p:txBody>
      </p:sp>
      <p:sp>
        <p:nvSpPr>
          <p:cNvPr id="5" name="4 Rectángulo"/>
          <p:cNvSpPr/>
          <p:nvPr/>
        </p:nvSpPr>
        <p:spPr>
          <a:xfrm>
            <a:off x="116680" y="1844824"/>
            <a:ext cx="8199735" cy="4401205"/>
          </a:xfrm>
          <a:prstGeom prst="rect">
            <a:avLst/>
          </a:prstGeom>
        </p:spPr>
        <p:txBody>
          <a:bodyPr wrap="square">
            <a:spAutoFit/>
          </a:bodyPr>
          <a:lstStyle/>
          <a:p>
            <a:pPr marL="342900" indent="-342900" algn="just">
              <a:buFont typeface="Wingdings" panose="05000000000000000000" pitchFamily="2" charset="2"/>
              <a:buChar char="Ø"/>
            </a:pPr>
            <a:r>
              <a:rPr lang="es-MX" sz="2000" dirty="0" smtClean="0"/>
              <a:t>Evitar que el DAI sea protegido asincrónicamente dependiendo la entidad federativa en que se formule la solicitud.</a:t>
            </a:r>
          </a:p>
          <a:p>
            <a:pPr marL="342900" indent="-342900" algn="just">
              <a:buFont typeface="Wingdings" panose="05000000000000000000" pitchFamily="2" charset="2"/>
              <a:buChar char="Ø"/>
            </a:pPr>
            <a:r>
              <a:rPr lang="es-MX" sz="2000" dirty="0" smtClean="0"/>
              <a:t>Evitar </a:t>
            </a:r>
            <a:r>
              <a:rPr lang="es-MX" sz="2000" dirty="0"/>
              <a:t>que </a:t>
            </a:r>
            <a:r>
              <a:rPr lang="es-MX" sz="2000" dirty="0" smtClean="0"/>
              <a:t>varíen requisitos para solicitar información, causales de información reservada y confidencial, tiempos de respuesta de la autoridad, costos de reproducción, entre otros.</a:t>
            </a:r>
          </a:p>
          <a:p>
            <a:pPr marL="342900" indent="-342900" algn="just">
              <a:buFont typeface="Wingdings" panose="05000000000000000000" pitchFamily="2" charset="2"/>
              <a:buChar char="Ø"/>
            </a:pPr>
            <a:r>
              <a:rPr lang="es-MX" sz="2000" dirty="0"/>
              <a:t>D</a:t>
            </a:r>
            <a:r>
              <a:rPr lang="es-MX" sz="2000" dirty="0" smtClean="0"/>
              <a:t>otar de uniformidad, armonización, estandarización legislativa, regulación integral de la transparencia y del DAI.</a:t>
            </a:r>
          </a:p>
          <a:p>
            <a:pPr marL="342900" indent="-342900" algn="just">
              <a:buFont typeface="Wingdings" panose="05000000000000000000" pitchFamily="2" charset="2"/>
              <a:buChar char="Ø"/>
            </a:pPr>
            <a:r>
              <a:rPr lang="es-MX" sz="2000" dirty="0" smtClean="0"/>
              <a:t>Consolidar un piso mínimo y parejo en su ejercicio, asegurar condiciones de igualdad en su garantía.</a:t>
            </a:r>
          </a:p>
          <a:p>
            <a:pPr marL="342900" indent="-342900" algn="just">
              <a:buFont typeface="Wingdings" panose="05000000000000000000" pitchFamily="2" charset="2"/>
              <a:buChar char="Ø"/>
            </a:pPr>
            <a:r>
              <a:rPr lang="es-MX" sz="2000" dirty="0" smtClean="0"/>
              <a:t>No debía permitirse que para un mexicano el DAI sea diferente entre una Entidad Federativa y otra, o entre la Federación y los Estados.</a:t>
            </a:r>
          </a:p>
          <a:p>
            <a:pPr marL="342900" indent="-342900" algn="just">
              <a:buFont typeface="Wingdings" panose="05000000000000000000" pitchFamily="2" charset="2"/>
              <a:buChar char="Ø"/>
            </a:pPr>
            <a:r>
              <a:rPr lang="es-MX" sz="2000" dirty="0"/>
              <a:t>Necesario que su ámbito de aplicación abarque a los tres órdenes de </a:t>
            </a:r>
            <a:r>
              <a:rPr lang="es-MX" sz="2000" dirty="0" smtClean="0"/>
              <a:t>gobierno, órganos autónomos, personas físicas, morales o sindicatos que reciban o ejerzan recursos públicos o ejerzan actos de autoridad.</a:t>
            </a:r>
            <a:endParaRPr lang="es-MX" sz="2000" i="1" dirty="0"/>
          </a:p>
        </p:txBody>
      </p:sp>
      <p:sp>
        <p:nvSpPr>
          <p:cNvPr id="4" name="AutoShape 2" descr="Resultado de imagen para preguntas"/>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preguntas"/>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0" name="Picture 6" descr="http://bhip123.bhipglobal-mexico.com/wp-content/uploads/2012/03/pregunta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56974" y="160338"/>
            <a:ext cx="1059441" cy="14125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5597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30845" y="609749"/>
            <a:ext cx="5114318" cy="552892"/>
          </a:xfrm>
          <a:noFill/>
        </p:spPr>
        <p:txBody>
          <a:bodyPr>
            <a:noAutofit/>
          </a:bodyPr>
          <a:lstStyle/>
          <a:p>
            <a:pPr algn="ctr"/>
            <a:r>
              <a:rPr lang="es-MX" sz="4000" b="1" i="1" dirty="0" smtClean="0">
                <a:solidFill>
                  <a:schemeClr val="tx1"/>
                </a:solidFill>
                <a:cs typeface="Arial" pitchFamily="34" charset="0"/>
              </a:rPr>
              <a:t>Vacatio </a:t>
            </a:r>
            <a:r>
              <a:rPr lang="es-MX" sz="4000" b="1" i="1" dirty="0" err="1" smtClean="0">
                <a:solidFill>
                  <a:schemeClr val="tx1"/>
                </a:solidFill>
                <a:cs typeface="Arial" pitchFamily="34" charset="0"/>
              </a:rPr>
              <a:t>Legis</a:t>
            </a:r>
            <a:endParaRPr lang="es-MX" sz="4000" b="1" i="1" u="sng" dirty="0">
              <a:solidFill>
                <a:schemeClr val="tx1"/>
              </a:solidFill>
              <a:cs typeface="Arial" pitchFamily="34" charset="0"/>
            </a:endParaRPr>
          </a:p>
        </p:txBody>
      </p:sp>
      <p:sp>
        <p:nvSpPr>
          <p:cNvPr id="4" name="3 Rectángulo"/>
          <p:cNvSpPr/>
          <p:nvPr/>
        </p:nvSpPr>
        <p:spPr>
          <a:xfrm>
            <a:off x="467544" y="1628800"/>
            <a:ext cx="3431755" cy="5016758"/>
          </a:xfrm>
          <a:prstGeom prst="rect">
            <a:avLst/>
          </a:prstGeom>
        </p:spPr>
        <p:txBody>
          <a:bodyPr wrap="square">
            <a:spAutoFit/>
          </a:bodyPr>
          <a:lstStyle/>
          <a:p>
            <a:pPr algn="just"/>
            <a:r>
              <a:rPr lang="es-MX" sz="3200" dirty="0">
                <a:solidFill>
                  <a:srgbClr val="5F147C"/>
                </a:solidFill>
              </a:rPr>
              <a:t>El </a:t>
            </a:r>
            <a:r>
              <a:rPr lang="es-MX" sz="3200" b="1" dirty="0">
                <a:solidFill>
                  <a:srgbClr val="5F147C"/>
                </a:solidFill>
              </a:rPr>
              <a:t>04 de mayo de 2015,</a:t>
            </a:r>
            <a:r>
              <a:rPr lang="es-MX" sz="3200" dirty="0">
                <a:solidFill>
                  <a:srgbClr val="5F147C"/>
                </a:solidFill>
              </a:rPr>
              <a:t> se publica en el Diario Oficial de la Federación (DOF) la </a:t>
            </a:r>
            <a:r>
              <a:rPr lang="es-MX" sz="3200" b="1" dirty="0">
                <a:solidFill>
                  <a:srgbClr val="5F147C"/>
                </a:solidFill>
              </a:rPr>
              <a:t>Ley General de Transparencia y Acceso a la Información Pública (LGTAIP). </a:t>
            </a:r>
          </a:p>
        </p:txBody>
      </p:sp>
      <p:sp>
        <p:nvSpPr>
          <p:cNvPr id="6" name="5 Rectángulo"/>
          <p:cNvSpPr/>
          <p:nvPr/>
        </p:nvSpPr>
        <p:spPr>
          <a:xfrm>
            <a:off x="4572000" y="1916832"/>
            <a:ext cx="3431755" cy="4031873"/>
          </a:xfrm>
          <a:prstGeom prst="rect">
            <a:avLst/>
          </a:prstGeom>
          <a:solidFill>
            <a:srgbClr val="FFC000"/>
          </a:solidFill>
        </p:spPr>
        <p:txBody>
          <a:bodyPr wrap="square">
            <a:spAutoFit/>
          </a:bodyPr>
          <a:lstStyle/>
          <a:p>
            <a:pPr algn="just"/>
            <a:r>
              <a:rPr lang="es-MX" sz="3200" dirty="0" smtClean="0"/>
              <a:t>Fecha en que se cumple el año para que se dé la armonización legislativa:</a:t>
            </a:r>
          </a:p>
          <a:p>
            <a:pPr algn="just"/>
            <a:endParaRPr lang="es-MX" sz="3200" dirty="0"/>
          </a:p>
          <a:p>
            <a:pPr algn="just"/>
            <a:r>
              <a:rPr lang="es-MX" sz="3200" b="1" dirty="0" smtClean="0"/>
              <a:t>05 </a:t>
            </a:r>
            <a:r>
              <a:rPr lang="es-MX" sz="3200" b="1" dirty="0"/>
              <a:t>de mayo de </a:t>
            </a:r>
            <a:r>
              <a:rPr lang="es-MX" sz="3200" b="1" dirty="0" smtClean="0"/>
              <a:t>2016.</a:t>
            </a:r>
            <a:endParaRPr lang="es-MX" sz="3200" b="1" dirty="0"/>
          </a:p>
        </p:txBody>
      </p:sp>
    </p:spTree>
    <p:extLst>
      <p:ext uri="{BB962C8B-B14F-4D97-AF65-F5344CB8AC3E}">
        <p14:creationId xmlns:p14="http://schemas.microsoft.com/office/powerpoint/2010/main" xmlns="" val="65424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51720" y="1700808"/>
            <a:ext cx="6192688" cy="2123658"/>
          </a:xfrm>
          <a:prstGeom prst="rect">
            <a:avLst/>
          </a:prstGeom>
        </p:spPr>
        <p:txBody>
          <a:bodyPr wrap="square">
            <a:spAutoFit/>
          </a:bodyPr>
          <a:lstStyle/>
          <a:p>
            <a:pPr algn="just"/>
            <a:r>
              <a:rPr lang="es-MX" b="1" dirty="0" smtClean="0"/>
              <a:t>En </a:t>
            </a:r>
            <a:r>
              <a:rPr lang="es-MX" b="1" dirty="0"/>
              <a:t>tanto el Congreso de la Unión expide las reformas a las leyes respectivas en materia de transparencia, el organismo garante ejercerá sus atribuciones y competencias conforme a lo dispuesto en el artículo 6o. constitucional y la Ley Federal de Transparencia y Acceso a la Información Pública Gubernamental vigente</a:t>
            </a:r>
            <a:r>
              <a:rPr lang="es-MX" b="1" dirty="0" smtClean="0"/>
              <a:t>. </a:t>
            </a:r>
          </a:p>
          <a:p>
            <a:pPr algn="just"/>
            <a:r>
              <a:rPr lang="es-MX" sz="1200" dirty="0" smtClean="0"/>
              <a:t>Artículo </a:t>
            </a:r>
            <a:r>
              <a:rPr lang="es-MX" sz="1200" dirty="0"/>
              <a:t>Octavo Transitorio del Decreto de </a:t>
            </a:r>
            <a:r>
              <a:rPr lang="es-MX" sz="1200" dirty="0" smtClean="0"/>
              <a:t>Reforma </a:t>
            </a:r>
            <a:r>
              <a:rPr lang="es-MX" sz="1200" dirty="0"/>
              <a:t>en </a:t>
            </a:r>
            <a:r>
              <a:rPr lang="es-MX" sz="1200" dirty="0" smtClean="0"/>
              <a:t>Materia </a:t>
            </a:r>
            <a:r>
              <a:rPr lang="es-MX" sz="1200" dirty="0"/>
              <a:t>de </a:t>
            </a:r>
            <a:r>
              <a:rPr lang="es-MX" sz="1200" dirty="0" smtClean="0"/>
              <a:t>Transparencia </a:t>
            </a:r>
            <a:r>
              <a:rPr lang="es-MX" sz="1200" dirty="0"/>
              <a:t>(Artículo 6°, DOF 07/02/2014</a:t>
            </a:r>
            <a:r>
              <a:rPr lang="es-MX" sz="1200" dirty="0" smtClean="0"/>
              <a:t>)</a:t>
            </a:r>
            <a:endParaRPr lang="es-MX" sz="1200" b="1" dirty="0"/>
          </a:p>
        </p:txBody>
      </p:sp>
      <p:sp>
        <p:nvSpPr>
          <p:cNvPr id="3" name="2 CuadroTexto"/>
          <p:cNvSpPr txBox="1"/>
          <p:nvPr/>
        </p:nvSpPr>
        <p:spPr>
          <a:xfrm>
            <a:off x="755576" y="5733256"/>
            <a:ext cx="184731" cy="369332"/>
          </a:xfrm>
          <a:prstGeom prst="rect">
            <a:avLst/>
          </a:prstGeom>
          <a:noFill/>
        </p:spPr>
        <p:txBody>
          <a:bodyPr wrap="none" rtlCol="0">
            <a:spAutoFit/>
          </a:bodyPr>
          <a:lstStyle/>
          <a:p>
            <a:endParaRPr lang="es-MX" dirty="0"/>
          </a:p>
        </p:txBody>
      </p:sp>
      <p:sp>
        <p:nvSpPr>
          <p:cNvPr id="7" name="Title 1"/>
          <p:cNvSpPr txBox="1">
            <a:spLocks/>
          </p:cNvSpPr>
          <p:nvPr/>
        </p:nvSpPr>
        <p:spPr>
          <a:xfrm>
            <a:off x="1619672" y="188640"/>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6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Principales Considerandos</a:t>
            </a:r>
          </a:p>
        </p:txBody>
      </p:sp>
      <p:sp>
        <p:nvSpPr>
          <p:cNvPr id="8" name="7 Rectángulo"/>
          <p:cNvSpPr/>
          <p:nvPr/>
        </p:nvSpPr>
        <p:spPr>
          <a:xfrm>
            <a:off x="1259632" y="4524216"/>
            <a:ext cx="6984776" cy="1785104"/>
          </a:xfrm>
          <a:prstGeom prst="rect">
            <a:avLst/>
          </a:prstGeom>
        </p:spPr>
        <p:txBody>
          <a:bodyPr wrap="square">
            <a:spAutoFit/>
          </a:bodyPr>
          <a:lstStyle/>
          <a:p>
            <a:pPr algn="just"/>
            <a:r>
              <a:rPr lang="es-MX" sz="2000" b="1" dirty="0" smtClean="0"/>
              <a:t>El otrora </a:t>
            </a:r>
            <a:r>
              <a:rPr lang="es-MX" sz="2000" b="1" dirty="0"/>
              <a:t>Instituto Federal de Acceso a la Información y Protección de Datos </a:t>
            </a:r>
            <a:r>
              <a:rPr lang="es-MX" sz="2000" b="1" dirty="0" smtClean="0"/>
              <a:t>cambió </a:t>
            </a:r>
            <a:r>
              <a:rPr lang="es-MX" sz="2000" b="1" dirty="0"/>
              <a:t>de denominación a Instituto Nacional de Transparencia, Acceso a la Información y Protección de Datos Personales, en </a:t>
            </a:r>
            <a:r>
              <a:rPr lang="es-MX" sz="2000" b="1" dirty="0" smtClean="0"/>
              <a:t>adelante el </a:t>
            </a:r>
            <a:r>
              <a:rPr lang="es-MX" sz="2000" b="1" dirty="0"/>
              <a:t>Instituto. </a:t>
            </a:r>
            <a:endParaRPr lang="es-MX" sz="2000" b="1" dirty="0" smtClean="0"/>
          </a:p>
          <a:p>
            <a:pPr algn="just"/>
            <a:r>
              <a:rPr lang="es-MX" dirty="0" smtClean="0"/>
              <a:t>(</a:t>
            </a:r>
            <a:r>
              <a:rPr lang="es-MX" sz="1200" dirty="0" smtClean="0"/>
              <a:t>Artículos </a:t>
            </a:r>
            <a:r>
              <a:rPr lang="es-MX" sz="1200" dirty="0"/>
              <a:t>Tercero y Décimo Transitorios del Decreto de reforma en materia de transparencia, así como en la fracción XIII del artículo 3o. de la Ley </a:t>
            </a:r>
            <a:r>
              <a:rPr lang="es-MX" sz="1200" dirty="0" smtClean="0"/>
              <a:t>General)</a:t>
            </a:r>
            <a:endParaRPr lang="es-MX" sz="1200" b="1" dirty="0"/>
          </a:p>
        </p:txBody>
      </p:sp>
      <p:cxnSp>
        <p:nvCxnSpPr>
          <p:cNvPr id="10" name="9 Conector recto"/>
          <p:cNvCxnSpPr/>
          <p:nvPr/>
        </p:nvCxnSpPr>
        <p:spPr>
          <a:xfrm>
            <a:off x="1903876" y="1879252"/>
            <a:ext cx="3828" cy="1766769"/>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cxnSp>
        <p:nvCxnSpPr>
          <p:cNvPr id="15" name="14 Conector recto"/>
          <p:cNvCxnSpPr/>
          <p:nvPr/>
        </p:nvCxnSpPr>
        <p:spPr>
          <a:xfrm>
            <a:off x="1186528" y="4680912"/>
            <a:ext cx="1096" cy="1340376"/>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550974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15716" y="1704871"/>
            <a:ext cx="6300700" cy="1815882"/>
          </a:xfrm>
          <a:prstGeom prst="rect">
            <a:avLst/>
          </a:prstGeom>
        </p:spPr>
        <p:txBody>
          <a:bodyPr wrap="square">
            <a:spAutoFit/>
          </a:bodyPr>
          <a:lstStyle/>
          <a:p>
            <a:pPr algn="just"/>
            <a:r>
              <a:rPr lang="es-MX" sz="2000" dirty="0" smtClean="0"/>
              <a:t>El Congreso </a:t>
            </a:r>
            <a:r>
              <a:rPr lang="es-MX" sz="2000" dirty="0"/>
              <a:t>de la Unión, las legislaturas de las entidades federativas y la Asamblea del Distrito Federal, </a:t>
            </a:r>
            <a:r>
              <a:rPr lang="es-MX" sz="2000" b="1" dirty="0"/>
              <a:t>deberán emitir sus correspondientes legislaciones en la materia, dentro de un plazo no mayor a un año, contado a partir de la entrada en vigor de la citada Ley General. </a:t>
            </a:r>
            <a:endParaRPr lang="es-MX" sz="2000" b="1" dirty="0" smtClean="0"/>
          </a:p>
          <a:p>
            <a:pPr algn="just"/>
            <a:r>
              <a:rPr lang="es-MX" sz="1200" b="1" dirty="0" smtClean="0"/>
              <a:t>(</a:t>
            </a:r>
            <a:r>
              <a:rPr lang="es-MX" sz="1200" dirty="0" smtClean="0"/>
              <a:t>Artículo </a:t>
            </a:r>
            <a:r>
              <a:rPr lang="es-MX" sz="1200" dirty="0"/>
              <a:t>Quinto Transitorio del Decreto de reforma en materia de </a:t>
            </a:r>
            <a:r>
              <a:rPr lang="es-MX" sz="1200" dirty="0" smtClean="0"/>
              <a:t>transparencia)</a:t>
            </a:r>
            <a:endParaRPr lang="es-MX" sz="1200" b="1" dirty="0"/>
          </a:p>
        </p:txBody>
      </p:sp>
      <p:sp>
        <p:nvSpPr>
          <p:cNvPr id="3" name="2 Rectángulo"/>
          <p:cNvSpPr/>
          <p:nvPr/>
        </p:nvSpPr>
        <p:spPr>
          <a:xfrm>
            <a:off x="1187624" y="4221088"/>
            <a:ext cx="7128792" cy="1631216"/>
          </a:xfrm>
          <a:prstGeom prst="rect">
            <a:avLst/>
          </a:prstGeom>
        </p:spPr>
        <p:txBody>
          <a:bodyPr wrap="square">
            <a:spAutoFit/>
          </a:bodyPr>
          <a:lstStyle/>
          <a:p>
            <a:pPr algn="just"/>
            <a:r>
              <a:rPr lang="es-MX" sz="2000" dirty="0" smtClean="0"/>
              <a:t>Los </a:t>
            </a:r>
            <a:r>
              <a:rPr lang="es-MX" sz="2000" dirty="0"/>
              <a:t>organismos garantes y los sujetos obligados, además de aplicar los plazos y términos previstos en la Ley Federal para la tramitación de solicitudes</a:t>
            </a:r>
            <a:r>
              <a:rPr lang="es-MX" sz="2000" b="1" dirty="0"/>
              <a:t> deberán observar los principios de progresividad, máxima publicidad e interés general que rigen el derecho fundamental de acceso a la información pública. </a:t>
            </a:r>
          </a:p>
        </p:txBody>
      </p:sp>
      <p:sp>
        <p:nvSpPr>
          <p:cNvPr id="4" name="Title 1"/>
          <p:cNvSpPr txBox="1">
            <a:spLocks/>
          </p:cNvSpPr>
          <p:nvPr/>
        </p:nvSpPr>
        <p:spPr>
          <a:xfrm>
            <a:off x="1619672" y="-171400"/>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6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Principales Considerandos</a:t>
            </a:r>
          </a:p>
        </p:txBody>
      </p:sp>
      <p:cxnSp>
        <p:nvCxnSpPr>
          <p:cNvPr id="7" name="6 Conector recto"/>
          <p:cNvCxnSpPr/>
          <p:nvPr/>
        </p:nvCxnSpPr>
        <p:spPr>
          <a:xfrm>
            <a:off x="1903876" y="1772816"/>
            <a:ext cx="3828" cy="1766769"/>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cxnSp>
        <p:nvCxnSpPr>
          <p:cNvPr id="8" name="7 Conector recto"/>
          <p:cNvCxnSpPr/>
          <p:nvPr/>
        </p:nvCxnSpPr>
        <p:spPr>
          <a:xfrm>
            <a:off x="1115616" y="4357960"/>
            <a:ext cx="14684" cy="1375296"/>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054409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1772816"/>
            <a:ext cx="7272808" cy="1200329"/>
          </a:xfrm>
          <a:prstGeom prst="rect">
            <a:avLst/>
          </a:prstGeom>
          <a:solidFill>
            <a:schemeClr val="bg1">
              <a:lumMod val="95000"/>
            </a:schemeClr>
          </a:solidFill>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b="1" dirty="0">
                <a:solidFill>
                  <a:schemeClr val="tx1"/>
                </a:solidFill>
              </a:rPr>
              <a:t>Por razones técnicas, legislativas y operativas diversas disposiciones de la Ley General han quedado sujetas a un periodo para su entrada en vigor, en términos de los artículos transitorios, mismos que se encuentran directamente relacionados con los rubros siguientes:</a:t>
            </a:r>
          </a:p>
        </p:txBody>
      </p:sp>
      <p:sp>
        <p:nvSpPr>
          <p:cNvPr id="6" name="Title 1"/>
          <p:cNvSpPr txBox="1">
            <a:spLocks/>
          </p:cNvSpPr>
          <p:nvPr/>
        </p:nvSpPr>
        <p:spPr>
          <a:xfrm>
            <a:off x="1619672" y="188640"/>
            <a:ext cx="6768752" cy="1052736"/>
          </a:xfrm>
          <a:prstGeom prst="rect">
            <a:avLst/>
          </a:prstGeom>
          <a:no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3200" spc="-100" dirty="0" smtClean="0">
                <a:solidFill>
                  <a:srgbClr val="5F147C"/>
                </a:solidFill>
                <a:effectLst>
                  <a:outerShdw blurRad="38100" dist="38100" dir="2700000" algn="tl">
                    <a:srgbClr val="000000">
                      <a:alpha val="43137"/>
                    </a:srgbClr>
                  </a:outerShdw>
                </a:effectLst>
                <a:latin typeface="+mj-lt"/>
                <a:ea typeface="+mj-ea"/>
                <a:cs typeface="+mj-cs"/>
              </a:rPr>
              <a:t>Principales Considerandos</a:t>
            </a:r>
            <a:endParaRPr kumimoji="0" lang="es-ES" sz="3200" b="1" i="0" u="none" strike="noStrike" kern="1200" cap="none" spc="-100" normalizeH="0" baseline="0" noProof="0" dirty="0" smtClean="0">
              <a:ln>
                <a:noFill/>
              </a:ln>
              <a:solidFill>
                <a:srgbClr val="6C5578"/>
              </a:solidFill>
              <a:effectLst>
                <a:outerShdw blurRad="38100" dist="38100" dir="2700000" algn="tl">
                  <a:srgbClr val="000000">
                    <a:alpha val="43137"/>
                  </a:srgbClr>
                </a:outerShdw>
              </a:effectLst>
              <a:uLnTx/>
              <a:uFillTx/>
              <a:latin typeface="+mj-lt"/>
              <a:ea typeface="+mj-ea"/>
              <a:cs typeface="+mj-cs"/>
            </a:endParaRPr>
          </a:p>
        </p:txBody>
      </p:sp>
      <p:sp>
        <p:nvSpPr>
          <p:cNvPr id="7" name="6 Rectángulo"/>
          <p:cNvSpPr/>
          <p:nvPr/>
        </p:nvSpPr>
        <p:spPr>
          <a:xfrm>
            <a:off x="791580" y="3429000"/>
            <a:ext cx="7164796" cy="646331"/>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1) la materia de protección de datos personales en posesión de los sujetos obligados; </a:t>
            </a:r>
          </a:p>
        </p:txBody>
      </p:sp>
      <p:sp>
        <p:nvSpPr>
          <p:cNvPr id="8" name="7 Rectángulo"/>
          <p:cNvSpPr/>
          <p:nvPr/>
        </p:nvSpPr>
        <p:spPr>
          <a:xfrm>
            <a:off x="811300" y="4077072"/>
            <a:ext cx="6840760" cy="369332"/>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2) las facultades de revisión y atracción del Instituto; </a:t>
            </a:r>
          </a:p>
        </p:txBody>
      </p:sp>
      <p:sp>
        <p:nvSpPr>
          <p:cNvPr id="9" name="8 Rectángulo"/>
          <p:cNvSpPr/>
          <p:nvPr/>
        </p:nvSpPr>
        <p:spPr>
          <a:xfrm>
            <a:off x="822760" y="4510861"/>
            <a:ext cx="7133616" cy="646331"/>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3) la regulación, desarrollo, operación y puesta en marcha de la Plataforma Nacional de Transparencia; </a:t>
            </a:r>
          </a:p>
        </p:txBody>
      </p:sp>
      <p:cxnSp>
        <p:nvCxnSpPr>
          <p:cNvPr id="15" name="14 Conector recto"/>
          <p:cNvCxnSpPr/>
          <p:nvPr/>
        </p:nvCxnSpPr>
        <p:spPr>
          <a:xfrm>
            <a:off x="539552" y="1916832"/>
            <a:ext cx="3828" cy="883384"/>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686170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5744" y="1772816"/>
            <a:ext cx="6812600" cy="646331"/>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4) El cumplimiento del obligaciones de transparencia, conforme a las disposiciones que establezca el Sistema Nacional de Transparencia</a:t>
            </a:r>
          </a:p>
        </p:txBody>
      </p:sp>
      <p:sp>
        <p:nvSpPr>
          <p:cNvPr id="3" name="2 Rectángulo"/>
          <p:cNvSpPr/>
          <p:nvPr/>
        </p:nvSpPr>
        <p:spPr>
          <a:xfrm>
            <a:off x="855744" y="2697272"/>
            <a:ext cx="6812599" cy="369332"/>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5) La instalación del Consejo del SNT; (Se instaló el 23 de junio de 2015)</a:t>
            </a:r>
          </a:p>
        </p:txBody>
      </p:sp>
      <p:sp>
        <p:nvSpPr>
          <p:cNvPr id="4" name="3 Rectángulo"/>
          <p:cNvSpPr/>
          <p:nvPr/>
        </p:nvSpPr>
        <p:spPr>
          <a:xfrm>
            <a:off x="855744" y="3460887"/>
            <a:ext cx="6812599" cy="646331"/>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6) la emisión de lineamientos, mecanismos y criterios derivados de las funciones del SNT y, </a:t>
            </a:r>
          </a:p>
        </p:txBody>
      </p:sp>
      <p:sp>
        <p:nvSpPr>
          <p:cNvPr id="5" name="4 Rectángulo"/>
          <p:cNvSpPr/>
          <p:nvPr/>
        </p:nvSpPr>
        <p:spPr>
          <a:xfrm>
            <a:off x="855744" y="4501500"/>
            <a:ext cx="6812599" cy="646331"/>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7) la elaboración y publicación de lineamientos para el cumplimiento de atribuciones del Instituto.</a:t>
            </a:r>
          </a:p>
        </p:txBody>
      </p:sp>
      <p:sp>
        <p:nvSpPr>
          <p:cNvPr id="6" name="Title 1"/>
          <p:cNvSpPr txBox="1">
            <a:spLocks/>
          </p:cNvSpPr>
          <p:nvPr/>
        </p:nvSpPr>
        <p:spPr>
          <a:xfrm>
            <a:off x="1619672" y="-99392"/>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Principales Considerandos</a:t>
            </a:r>
          </a:p>
        </p:txBody>
      </p:sp>
    </p:spTree>
    <p:extLst>
      <p:ext uri="{BB962C8B-B14F-4D97-AF65-F5344CB8AC3E}">
        <p14:creationId xmlns:p14="http://schemas.microsoft.com/office/powerpoint/2010/main" xmlns="" val="3374406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t>Reforma constitucional</a:t>
            </a:r>
            <a:endParaRPr lang="es-MX" b="1" dirty="0"/>
          </a:p>
        </p:txBody>
      </p:sp>
      <p:sp>
        <p:nvSpPr>
          <p:cNvPr id="3" name="2 Marcador de contenido"/>
          <p:cNvSpPr>
            <a:spLocks noGrp="1"/>
          </p:cNvSpPr>
          <p:nvPr>
            <p:ph idx="1"/>
          </p:nvPr>
        </p:nvSpPr>
        <p:spPr/>
        <p:txBody>
          <a:bodyPr>
            <a:normAutofit/>
          </a:bodyPr>
          <a:lstStyle/>
          <a:p>
            <a:pPr algn="ctr"/>
            <a:r>
              <a:rPr lang="es-MX" sz="3200" b="1" dirty="0" smtClean="0"/>
              <a:t>TRANSITORIOS</a:t>
            </a:r>
          </a:p>
          <a:p>
            <a:pPr algn="ctr"/>
            <a:endParaRPr lang="es-MX" b="1" dirty="0" smtClean="0"/>
          </a:p>
          <a:p>
            <a:pPr algn="just"/>
            <a:r>
              <a:rPr lang="es-MX" sz="2800" b="1" dirty="0" smtClean="0"/>
              <a:t>SÉPTIMO</a:t>
            </a:r>
            <a:r>
              <a:rPr lang="es-MX" sz="2800" b="1" dirty="0"/>
              <a:t>. </a:t>
            </a:r>
            <a:r>
              <a:rPr lang="es-MX" sz="2800" dirty="0"/>
              <a:t>En tanto se determina la instancia responsable encargada de atender los temas en materia de protección de datos personales en posesión de particulares, el organismo garante que establece el artículo 6o. de esta Constitución ejercerá las atribuciones correspondientes.</a:t>
            </a:r>
          </a:p>
        </p:txBody>
      </p:sp>
    </p:spTree>
    <p:extLst>
      <p:ext uri="{BB962C8B-B14F-4D97-AF65-F5344CB8AC3E}">
        <p14:creationId xmlns:p14="http://schemas.microsoft.com/office/powerpoint/2010/main" xmlns="" val="465027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1475656" y="4725144"/>
            <a:ext cx="7668344" cy="1800200"/>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Disposiciones </a:t>
            </a:r>
            <a:r>
              <a:rPr lang="es-MX" sz="4000" dirty="0"/>
              <a:t>Generales. </a:t>
            </a:r>
            <a:endParaRPr lang="es-ES" sz="4000" dirty="0"/>
          </a:p>
          <a:p>
            <a:pPr algn="r"/>
            <a:endParaRPr lang="es-MX" sz="4000" i="1" dirty="0"/>
          </a:p>
        </p:txBody>
      </p:sp>
      <p:pic>
        <p:nvPicPr>
          <p:cNvPr id="5"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32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492896"/>
            <a:ext cx="7848872" cy="1384995"/>
          </a:xfrm>
          <a:prstGeom prst="rect">
            <a:avLst/>
          </a:prstGeom>
          <a:solidFill>
            <a:schemeClr val="bg1">
              <a:lumMod val="50000"/>
            </a:schemeClr>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MX" sz="2800" dirty="0" smtClean="0"/>
              <a:t>La Ley General se encuentra vigente a partir del cinco de mayo de dos mil quince, fecha posterior a su publicación en el Diario Oficial de la Federación, </a:t>
            </a:r>
            <a:endParaRPr lang="es-MX" sz="2800" dirty="0"/>
          </a:p>
        </p:txBody>
      </p:sp>
      <p:sp>
        <p:nvSpPr>
          <p:cNvPr id="3" name="Title 1"/>
          <p:cNvSpPr txBox="1">
            <a:spLocks/>
          </p:cNvSpPr>
          <p:nvPr/>
        </p:nvSpPr>
        <p:spPr>
          <a:xfrm>
            <a:off x="1619672" y="-99392"/>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Bases Generales</a:t>
            </a:r>
          </a:p>
        </p:txBody>
      </p:sp>
      <p:sp>
        <p:nvSpPr>
          <p:cNvPr id="5" name="4 Rectángulo"/>
          <p:cNvSpPr/>
          <p:nvPr/>
        </p:nvSpPr>
        <p:spPr>
          <a:xfrm>
            <a:off x="2195735" y="4182179"/>
            <a:ext cx="5952021" cy="830997"/>
          </a:xfrm>
          <a:prstGeom prst="rect">
            <a:avLst/>
          </a:prstGeom>
          <a:noFill/>
          <a:ln>
            <a:noFill/>
          </a:ln>
        </p:spPr>
        <p:style>
          <a:lnRef idx="1">
            <a:schemeClr val="dk1"/>
          </a:lnRef>
          <a:fillRef idx="3">
            <a:schemeClr val="dk1"/>
          </a:fillRef>
          <a:effectRef idx="2">
            <a:schemeClr val="dk1"/>
          </a:effectRef>
          <a:fontRef idx="minor">
            <a:schemeClr val="lt1"/>
          </a:fontRef>
        </p:style>
        <p:txBody>
          <a:bodyPr wrap="square">
            <a:spAutoFit/>
          </a:bodyPr>
          <a:lstStyle/>
          <a:p>
            <a:pPr lvl="0" algn="just"/>
            <a:r>
              <a:rPr lang="es-MX" sz="2400" dirty="0">
                <a:solidFill>
                  <a:schemeClr val="tx1"/>
                </a:solidFill>
              </a:rPr>
              <a:t>por lo tanto, deberá observarse por los sujetos obligados y el órgano  garante a nivel federal.</a:t>
            </a:r>
          </a:p>
        </p:txBody>
      </p:sp>
      <p:cxnSp>
        <p:nvCxnSpPr>
          <p:cNvPr id="7" name="6 Conector recto"/>
          <p:cNvCxnSpPr/>
          <p:nvPr/>
        </p:nvCxnSpPr>
        <p:spPr>
          <a:xfrm>
            <a:off x="2051720" y="4294068"/>
            <a:ext cx="0" cy="719108"/>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646708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rot="5400000">
            <a:off x="6468178" y="3142802"/>
            <a:ext cx="3995551" cy="1200329"/>
          </a:xfrm>
          <a:prstGeom prst="rect">
            <a:avLst/>
          </a:prstGeom>
          <a:solidFill>
            <a:srgbClr val="FFC000">
              <a:alpha val="63000"/>
            </a:srgbClr>
          </a:solidFill>
        </p:spPr>
        <p:txBody>
          <a:bodyPr wrap="square" rtlCol="0">
            <a:spAutoFit/>
          </a:bodyPr>
          <a:lstStyle/>
          <a:p>
            <a:r>
              <a:rPr lang="es-MX" sz="2400" b="1" dirty="0"/>
              <a:t>Federación,</a:t>
            </a:r>
          </a:p>
          <a:p>
            <a:r>
              <a:rPr lang="es-MX" sz="2400" b="1" dirty="0" smtClean="0"/>
              <a:t>Entidades </a:t>
            </a:r>
            <a:r>
              <a:rPr lang="es-MX" sz="2400" b="1" dirty="0"/>
              <a:t>Federativas y </a:t>
            </a:r>
            <a:endParaRPr lang="es-MX" sz="2400" b="1" dirty="0" smtClean="0"/>
          </a:p>
          <a:p>
            <a:r>
              <a:rPr lang="es-MX" sz="2400" b="1" dirty="0" smtClean="0"/>
              <a:t>Municipios.</a:t>
            </a:r>
            <a:endParaRPr lang="es-MX" sz="2400" b="1" dirty="0"/>
          </a:p>
        </p:txBody>
      </p:sp>
      <p:sp>
        <p:nvSpPr>
          <p:cNvPr id="2" name="1 Título"/>
          <p:cNvSpPr>
            <a:spLocks noGrp="1"/>
          </p:cNvSpPr>
          <p:nvPr>
            <p:ph type="title"/>
          </p:nvPr>
        </p:nvSpPr>
        <p:spPr>
          <a:xfrm>
            <a:off x="1930845" y="661704"/>
            <a:ext cx="5114318" cy="552892"/>
          </a:xfrm>
          <a:noFill/>
        </p:spPr>
        <p:txBody>
          <a:bodyPr>
            <a:noAutofit/>
          </a:bodyPr>
          <a:lstStyle/>
          <a:p>
            <a:pPr algn="ctr"/>
            <a:r>
              <a:rPr lang="es-MX" sz="4000" b="1" dirty="0" smtClean="0">
                <a:solidFill>
                  <a:schemeClr val="tx1"/>
                </a:solidFill>
                <a:cs typeface="Arial" pitchFamily="34" charset="0"/>
              </a:rPr>
              <a:t>Objeto de la Ley General</a:t>
            </a:r>
            <a:endParaRPr lang="es-MX" sz="1800" b="1" u="sng" dirty="0">
              <a:solidFill>
                <a:schemeClr val="tx1"/>
              </a:solidFill>
              <a:cs typeface="Arial" pitchFamily="34" charset="0"/>
            </a:endParaRPr>
          </a:p>
        </p:txBody>
      </p:sp>
      <p:sp>
        <p:nvSpPr>
          <p:cNvPr id="3" name="2 Rectángulo"/>
          <p:cNvSpPr/>
          <p:nvPr/>
        </p:nvSpPr>
        <p:spPr>
          <a:xfrm>
            <a:off x="534533" y="1960966"/>
            <a:ext cx="7873196" cy="1200329"/>
          </a:xfrm>
          <a:prstGeom prst="rect">
            <a:avLst/>
          </a:prstGeom>
        </p:spPr>
        <p:txBody>
          <a:bodyPr wrap="square">
            <a:spAutoFit/>
          </a:bodyPr>
          <a:lstStyle/>
          <a:p>
            <a:pPr marL="627063" lvl="1" indent="-180975">
              <a:buClr>
                <a:srgbClr val="6600CC"/>
              </a:buClr>
              <a:buFont typeface="Courier New" pitchFamily="49" charset="0"/>
              <a:buChar char="o"/>
            </a:pPr>
            <a:endParaRPr lang="es-MX" i="1" dirty="0" smtClean="0"/>
          </a:p>
          <a:p>
            <a:pPr marL="265113" indent="-265113">
              <a:buClr>
                <a:srgbClr val="6600CC"/>
              </a:buClr>
            </a:pPr>
            <a:endParaRPr lang="es-MX" dirty="0" smtClean="0"/>
          </a:p>
          <a:p>
            <a:pPr marL="627063" lvl="1" indent="-180975">
              <a:buFont typeface="Courier New" pitchFamily="49" charset="0"/>
              <a:buChar char="o"/>
            </a:pPr>
            <a:endParaRPr lang="es-MX" dirty="0" smtClean="0"/>
          </a:p>
          <a:p>
            <a:pPr marL="265113" indent="-265113" algn="just">
              <a:buFont typeface="Wingdings" pitchFamily="2" charset="2"/>
              <a:buChar char="q"/>
            </a:pPr>
            <a:endParaRPr lang="es-MX" dirty="0"/>
          </a:p>
        </p:txBody>
      </p:sp>
      <p:sp>
        <p:nvSpPr>
          <p:cNvPr id="5" name="4 Rectángulo"/>
          <p:cNvSpPr/>
          <p:nvPr/>
        </p:nvSpPr>
        <p:spPr>
          <a:xfrm>
            <a:off x="93311" y="2345686"/>
            <a:ext cx="3071628" cy="3416320"/>
          </a:xfrm>
          <a:prstGeom prst="rect">
            <a:avLst/>
          </a:prstGeom>
        </p:spPr>
        <p:txBody>
          <a:bodyPr wrap="square">
            <a:spAutoFit/>
          </a:bodyPr>
          <a:lstStyle/>
          <a:p>
            <a:r>
              <a:rPr lang="es-MX" sz="2400" dirty="0" smtClean="0"/>
              <a:t>Establecer:</a:t>
            </a:r>
          </a:p>
          <a:p>
            <a:pPr marL="342900" indent="-342900">
              <a:buFont typeface="Wingdings" panose="05000000000000000000" pitchFamily="2" charset="2"/>
              <a:buChar char="ü"/>
            </a:pPr>
            <a:r>
              <a:rPr lang="es-MX" sz="2400" dirty="0" smtClean="0"/>
              <a:t>Principios,</a:t>
            </a:r>
          </a:p>
          <a:p>
            <a:pPr marL="342900" indent="-342900">
              <a:buFont typeface="Wingdings" panose="05000000000000000000" pitchFamily="2" charset="2"/>
              <a:buChar char="ü"/>
            </a:pPr>
            <a:r>
              <a:rPr lang="es-MX" sz="2400" dirty="0"/>
              <a:t>B</a:t>
            </a:r>
            <a:r>
              <a:rPr lang="es-MX" sz="2400" dirty="0" smtClean="0"/>
              <a:t>ases </a:t>
            </a:r>
            <a:r>
              <a:rPr lang="es-MX" sz="2400" dirty="0"/>
              <a:t>generales y </a:t>
            </a:r>
            <a:endParaRPr lang="es-MX" sz="2400" dirty="0" smtClean="0"/>
          </a:p>
          <a:p>
            <a:pPr marL="342900" indent="-342900">
              <a:buFont typeface="Wingdings" panose="05000000000000000000" pitchFamily="2" charset="2"/>
              <a:buChar char="ü"/>
            </a:pPr>
            <a:r>
              <a:rPr lang="es-MX" sz="2400" dirty="0"/>
              <a:t>P</a:t>
            </a:r>
            <a:r>
              <a:rPr lang="es-MX" sz="2400" dirty="0" smtClean="0"/>
              <a:t>rocedimientos </a:t>
            </a:r>
          </a:p>
          <a:p>
            <a:endParaRPr lang="es-MX" sz="2400" dirty="0" smtClean="0"/>
          </a:p>
          <a:p>
            <a:endParaRPr lang="es-MX" sz="2400" dirty="0"/>
          </a:p>
          <a:p>
            <a:endParaRPr lang="es-MX" sz="2400" dirty="0" smtClean="0"/>
          </a:p>
          <a:p>
            <a:r>
              <a:rPr lang="es-MX" sz="2400" dirty="0" smtClean="0"/>
              <a:t>Para garantizar el DAI</a:t>
            </a:r>
          </a:p>
          <a:p>
            <a:endParaRPr lang="es-MX" sz="2400" dirty="0"/>
          </a:p>
        </p:txBody>
      </p:sp>
      <p:sp>
        <p:nvSpPr>
          <p:cNvPr id="4" name="3 Flecha derecha"/>
          <p:cNvSpPr/>
          <p:nvPr/>
        </p:nvSpPr>
        <p:spPr>
          <a:xfrm>
            <a:off x="2987823" y="3068960"/>
            <a:ext cx="807451" cy="1028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CuadroTexto"/>
          <p:cNvSpPr txBox="1"/>
          <p:nvPr/>
        </p:nvSpPr>
        <p:spPr>
          <a:xfrm>
            <a:off x="3490419" y="2162993"/>
            <a:ext cx="4842165" cy="3416320"/>
          </a:xfrm>
          <a:prstGeom prst="rect">
            <a:avLst/>
          </a:prstGeom>
          <a:noFill/>
        </p:spPr>
        <p:txBody>
          <a:bodyPr wrap="square" rtlCol="0">
            <a:spAutoFit/>
          </a:bodyPr>
          <a:lstStyle/>
          <a:p>
            <a:r>
              <a:rPr lang="es-MX" dirty="0" smtClean="0"/>
              <a:t>¿Cuál información?</a:t>
            </a:r>
          </a:p>
          <a:p>
            <a:r>
              <a:rPr lang="es-MX" b="1" u="sng" dirty="0"/>
              <a:t>E</a:t>
            </a:r>
            <a:r>
              <a:rPr lang="es-MX" b="1" u="sng" dirty="0" smtClean="0"/>
              <a:t>n </a:t>
            </a:r>
            <a:r>
              <a:rPr lang="es-MX" b="1" u="sng" dirty="0"/>
              <a:t>posesión </a:t>
            </a:r>
            <a:r>
              <a:rPr lang="es-MX" dirty="0"/>
              <a:t>de </a:t>
            </a:r>
            <a:r>
              <a:rPr lang="es-MX" u="sng" dirty="0" smtClean="0"/>
              <a:t>cualquier: </a:t>
            </a:r>
          </a:p>
          <a:p>
            <a:pPr marL="742950" lvl="1" indent="-285750">
              <a:buFont typeface="Arial" panose="020B0604020202020204" pitchFamily="34" charset="0"/>
              <a:buChar char="•"/>
            </a:pPr>
            <a:r>
              <a:rPr lang="es-MX" dirty="0"/>
              <a:t>A</a:t>
            </a:r>
            <a:r>
              <a:rPr lang="es-MX" dirty="0" smtClean="0"/>
              <a:t>utoridad,</a:t>
            </a:r>
          </a:p>
          <a:p>
            <a:pPr marL="742950" lvl="1" indent="-285750">
              <a:buFont typeface="Arial" panose="020B0604020202020204" pitchFamily="34" charset="0"/>
              <a:buChar char="•"/>
            </a:pPr>
            <a:r>
              <a:rPr lang="es-MX" dirty="0" smtClean="0"/>
              <a:t>Entidad</a:t>
            </a:r>
            <a:r>
              <a:rPr lang="es-MX" dirty="0"/>
              <a:t>, </a:t>
            </a:r>
            <a:endParaRPr lang="es-MX" dirty="0" smtClean="0"/>
          </a:p>
          <a:p>
            <a:pPr marL="742950" lvl="1" indent="-285750">
              <a:buFont typeface="Arial" panose="020B0604020202020204" pitchFamily="34" charset="0"/>
              <a:buChar char="•"/>
            </a:pPr>
            <a:r>
              <a:rPr lang="es-MX" dirty="0"/>
              <a:t>Ó</a:t>
            </a:r>
            <a:r>
              <a:rPr lang="es-MX" dirty="0" smtClean="0"/>
              <a:t>rgano y organismo </a:t>
            </a:r>
            <a:r>
              <a:rPr lang="es-MX" dirty="0"/>
              <a:t>de los poderes </a:t>
            </a:r>
            <a:r>
              <a:rPr lang="es-MX" dirty="0" smtClean="0"/>
              <a:t>Legislativo, Ejecutivo </a:t>
            </a:r>
            <a:r>
              <a:rPr lang="es-MX" dirty="0"/>
              <a:t>	</a:t>
            </a:r>
            <a:r>
              <a:rPr lang="es-MX" dirty="0" smtClean="0"/>
              <a:t>y Judicial</a:t>
            </a:r>
            <a:r>
              <a:rPr lang="es-MX" dirty="0"/>
              <a:t>, </a:t>
            </a:r>
            <a:endParaRPr lang="es-MX" dirty="0" smtClean="0"/>
          </a:p>
          <a:p>
            <a:pPr marL="742950" lvl="1" indent="-285750">
              <a:buFont typeface="Arial" panose="020B0604020202020204" pitchFamily="34" charset="0"/>
              <a:buChar char="•"/>
            </a:pPr>
            <a:r>
              <a:rPr lang="es-MX" dirty="0"/>
              <a:t>Ó</a:t>
            </a:r>
            <a:r>
              <a:rPr lang="es-MX" dirty="0" smtClean="0"/>
              <a:t>rganos </a:t>
            </a:r>
            <a:r>
              <a:rPr lang="es-MX" dirty="0"/>
              <a:t>autónomos, </a:t>
            </a:r>
            <a:endParaRPr lang="es-MX" dirty="0" smtClean="0"/>
          </a:p>
          <a:p>
            <a:pPr marL="742950" lvl="1" indent="-285750">
              <a:buFont typeface="Arial" panose="020B0604020202020204" pitchFamily="34" charset="0"/>
              <a:buChar char="•"/>
            </a:pPr>
            <a:r>
              <a:rPr lang="es-MX" dirty="0"/>
              <a:t>P</a:t>
            </a:r>
            <a:r>
              <a:rPr lang="es-MX" dirty="0" smtClean="0"/>
              <a:t>artidos políticos</a:t>
            </a:r>
            <a:r>
              <a:rPr lang="es-MX" dirty="0"/>
              <a:t>, </a:t>
            </a:r>
            <a:endParaRPr lang="es-MX" dirty="0" smtClean="0"/>
          </a:p>
          <a:p>
            <a:pPr marL="742950" lvl="1" indent="-285750">
              <a:buFont typeface="Arial" panose="020B0604020202020204" pitchFamily="34" charset="0"/>
              <a:buChar char="•"/>
            </a:pPr>
            <a:r>
              <a:rPr lang="es-MX" dirty="0"/>
              <a:t>F</a:t>
            </a:r>
            <a:r>
              <a:rPr lang="es-MX" dirty="0" smtClean="0"/>
              <a:t>ideicomisos </a:t>
            </a:r>
            <a:r>
              <a:rPr lang="es-MX" dirty="0"/>
              <a:t>y fondos públicos, </a:t>
            </a:r>
          </a:p>
          <a:p>
            <a:pPr marL="742950" lvl="1" indent="-285750">
              <a:buFont typeface="Arial" panose="020B0604020202020204" pitchFamily="34" charset="0"/>
              <a:buChar char="•"/>
            </a:pPr>
            <a:r>
              <a:rPr lang="es-MX" u="sng" dirty="0"/>
              <a:t>C</a:t>
            </a:r>
            <a:r>
              <a:rPr lang="es-MX" u="sng" dirty="0" smtClean="0"/>
              <a:t>ualquier </a:t>
            </a:r>
            <a:r>
              <a:rPr lang="es-MX" dirty="0"/>
              <a:t>persona física, moral </a:t>
            </a:r>
            <a:r>
              <a:rPr lang="es-MX" dirty="0" smtClean="0"/>
              <a:t>o </a:t>
            </a:r>
            <a:r>
              <a:rPr lang="es-MX" dirty="0"/>
              <a:t>sindicato </a:t>
            </a:r>
            <a:r>
              <a:rPr lang="es-MX" dirty="0" smtClean="0"/>
              <a:t>que </a:t>
            </a:r>
            <a:r>
              <a:rPr lang="es-MX" dirty="0"/>
              <a:t>reciba y ejerza recursos públicos o realice actos de </a:t>
            </a:r>
            <a:r>
              <a:rPr lang="es-MX" dirty="0" smtClean="0"/>
              <a:t>autoridad.</a:t>
            </a:r>
            <a:endParaRPr lang="es-MX" dirty="0"/>
          </a:p>
        </p:txBody>
      </p:sp>
      <p:sp>
        <p:nvSpPr>
          <p:cNvPr id="10" name="9 Flecha abajo"/>
          <p:cNvSpPr/>
          <p:nvPr/>
        </p:nvSpPr>
        <p:spPr>
          <a:xfrm>
            <a:off x="664774" y="4253024"/>
            <a:ext cx="430619" cy="542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CuadroTexto"/>
          <p:cNvSpPr txBox="1"/>
          <p:nvPr/>
        </p:nvSpPr>
        <p:spPr>
          <a:xfrm>
            <a:off x="7607817" y="6073586"/>
            <a:ext cx="724767" cy="369332"/>
          </a:xfrm>
          <a:prstGeom prst="rect">
            <a:avLst/>
          </a:prstGeom>
          <a:noFill/>
        </p:spPr>
        <p:txBody>
          <a:bodyPr wrap="square" rtlCol="0">
            <a:spAutoFit/>
          </a:bodyPr>
          <a:lstStyle/>
          <a:p>
            <a:r>
              <a:rPr lang="es-MX" dirty="0" smtClean="0"/>
              <a:t>Art. 1</a:t>
            </a:r>
            <a:endParaRPr lang="es-MX" dirty="0"/>
          </a:p>
        </p:txBody>
      </p:sp>
    </p:spTree>
    <p:extLst>
      <p:ext uri="{BB962C8B-B14F-4D97-AF65-F5344CB8AC3E}">
        <p14:creationId xmlns:p14="http://schemas.microsoft.com/office/powerpoint/2010/main" xmlns="" val="3562758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5" name="4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1475656" y="3645024"/>
            <a:ext cx="7668344" cy="288032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a:solidFill>
                  <a:schemeClr val="bg1">
                    <a:lumMod val="95000"/>
                  </a:schemeClr>
                </a:solidFill>
              </a:rPr>
              <a:t>Tema 1</a:t>
            </a:r>
            <a:r>
              <a:rPr lang="es-MX" sz="4000" dirty="0" smtClean="0">
                <a:solidFill>
                  <a:schemeClr val="bg1">
                    <a:lumMod val="95000"/>
                  </a:schemeClr>
                </a:solidFill>
              </a:rPr>
              <a:t>. Derecho de Acceso </a:t>
            </a:r>
            <a:r>
              <a:rPr lang="es-MX" sz="4000" dirty="0">
                <a:solidFill>
                  <a:schemeClr val="bg1">
                    <a:lumMod val="95000"/>
                  </a:schemeClr>
                </a:solidFill>
              </a:rPr>
              <a:t>a la </a:t>
            </a:r>
            <a:r>
              <a:rPr lang="es-MX" sz="4000" dirty="0" smtClean="0">
                <a:solidFill>
                  <a:schemeClr val="bg1">
                    <a:lumMod val="95000"/>
                  </a:schemeClr>
                </a:solidFill>
              </a:rPr>
              <a:t>Información y Rendición de Cuentas</a:t>
            </a:r>
            <a:endParaRPr lang="es-MX" sz="4000" dirty="0">
              <a:solidFill>
                <a:schemeClr val="bg1">
                  <a:lumMod val="95000"/>
                </a:schemeClr>
              </a:solidFill>
            </a:endParaRPr>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875379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724128" y="-27384"/>
            <a:ext cx="2736304" cy="1008112"/>
          </a:xfrm>
        </p:spPr>
        <p:txBody>
          <a:bodyPr/>
          <a:lstStyle/>
          <a:p>
            <a:pPr algn="r"/>
            <a:r>
              <a:rPr lang="es-MX" sz="2400" b="1" dirty="0" smtClean="0">
                <a:solidFill>
                  <a:schemeClr val="bg1">
                    <a:lumMod val="50000"/>
                  </a:schemeClr>
                </a:solidFill>
              </a:rPr>
              <a:t>Objetivos</a:t>
            </a:r>
            <a:br>
              <a:rPr lang="es-MX" sz="2400" b="1" dirty="0" smtClean="0">
                <a:solidFill>
                  <a:schemeClr val="bg1">
                    <a:lumMod val="50000"/>
                  </a:schemeClr>
                </a:solidFill>
              </a:rPr>
            </a:br>
            <a:r>
              <a:rPr lang="es-MX" sz="2400" b="1" dirty="0" err="1" smtClean="0">
                <a:solidFill>
                  <a:schemeClr val="bg1">
                    <a:lumMod val="50000"/>
                  </a:schemeClr>
                </a:solidFill>
              </a:rPr>
              <a:t>LGTAIP</a:t>
            </a:r>
            <a:r>
              <a:rPr lang="es-MX" sz="2400" b="1" dirty="0" smtClean="0">
                <a:solidFill>
                  <a:schemeClr val="bg1">
                    <a:lumMod val="50000"/>
                  </a:schemeClr>
                </a:solidFill>
              </a:rPr>
              <a:t> </a:t>
            </a:r>
            <a:endParaRPr lang="es-MX" sz="2400" b="1" dirty="0">
              <a:solidFill>
                <a:schemeClr val="bg1">
                  <a:lumMod val="50000"/>
                </a:schemeClr>
              </a:solidFill>
            </a:endParaRPr>
          </a:p>
        </p:txBody>
      </p:sp>
      <p:sp>
        <p:nvSpPr>
          <p:cNvPr id="2" name="1 CuadroTexto"/>
          <p:cNvSpPr txBox="1"/>
          <p:nvPr/>
        </p:nvSpPr>
        <p:spPr>
          <a:xfrm>
            <a:off x="113401" y="1340768"/>
            <a:ext cx="5112568" cy="369332"/>
          </a:xfrm>
          <a:prstGeom prst="rect">
            <a:avLst/>
          </a:prstGeom>
          <a:noFill/>
        </p:spPr>
        <p:txBody>
          <a:bodyPr wrap="square" rtlCol="0">
            <a:spAutoFit/>
          </a:bodyPr>
          <a:lstStyle/>
          <a:p>
            <a:r>
              <a:rPr lang="es-MX" i="1" dirty="0" smtClean="0"/>
              <a:t>Nueve objetivos orientados a: </a:t>
            </a:r>
            <a:endParaRPr lang="es-MX" i="1" dirty="0"/>
          </a:p>
        </p:txBody>
      </p:sp>
      <p:sp>
        <p:nvSpPr>
          <p:cNvPr id="6" name="5 CuadroTexto"/>
          <p:cNvSpPr txBox="1"/>
          <p:nvPr/>
        </p:nvSpPr>
        <p:spPr>
          <a:xfrm>
            <a:off x="554718" y="4763759"/>
            <a:ext cx="7560840"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Distribuir </a:t>
            </a:r>
            <a:r>
              <a:rPr lang="es-MX" b="1" dirty="0">
                <a:solidFill>
                  <a:schemeClr val="tx1"/>
                </a:solidFill>
                <a:effectLst>
                  <a:outerShdw blurRad="38100" dist="38100" dir="2700000" algn="tl">
                    <a:srgbClr val="000000">
                      <a:alpha val="43137"/>
                    </a:srgbClr>
                  </a:outerShdw>
                </a:effectLst>
              </a:rPr>
              <a:t>competencias </a:t>
            </a:r>
            <a:r>
              <a:rPr lang="es-MX" dirty="0">
                <a:solidFill>
                  <a:schemeClr val="tx1"/>
                </a:solidFill>
              </a:rPr>
              <a:t>en materia de transparencia y acceso a la </a:t>
            </a:r>
            <a:r>
              <a:rPr lang="es-MX" dirty="0" smtClean="0">
                <a:solidFill>
                  <a:schemeClr val="tx1"/>
                </a:solidFill>
              </a:rPr>
              <a:t>información,</a:t>
            </a:r>
            <a:endParaRPr lang="es-MX" dirty="0">
              <a:solidFill>
                <a:schemeClr val="tx1"/>
              </a:solidFill>
            </a:endParaRPr>
          </a:p>
          <a:p>
            <a:r>
              <a:rPr lang="es-MX" b="1" dirty="0" smtClean="0">
                <a:solidFill>
                  <a:schemeClr val="tx1"/>
                </a:solidFill>
                <a:effectLst>
                  <a:outerShdw blurRad="38100" dist="38100" dir="2700000" algn="tl">
                    <a:srgbClr val="000000">
                      <a:alpha val="43137"/>
                    </a:srgbClr>
                  </a:outerShdw>
                </a:effectLst>
              </a:rPr>
              <a:t>entre </a:t>
            </a:r>
            <a:r>
              <a:rPr lang="es-MX" b="1" dirty="0">
                <a:solidFill>
                  <a:schemeClr val="tx1"/>
                </a:solidFill>
                <a:effectLst>
                  <a:outerShdw blurRad="38100" dist="38100" dir="2700000" algn="tl">
                    <a:srgbClr val="000000">
                      <a:alpha val="43137"/>
                    </a:srgbClr>
                  </a:outerShdw>
                </a:effectLst>
              </a:rPr>
              <a:t>los Organismos garantes</a:t>
            </a:r>
            <a:r>
              <a:rPr lang="es-MX" dirty="0">
                <a:solidFill>
                  <a:schemeClr val="tx1"/>
                </a:solidFill>
              </a:rPr>
              <a:t> de la Federación y las Entidades </a:t>
            </a:r>
            <a:r>
              <a:rPr lang="es-MX" dirty="0" smtClean="0">
                <a:solidFill>
                  <a:schemeClr val="tx1"/>
                </a:solidFill>
              </a:rPr>
              <a:t>Federativas.</a:t>
            </a:r>
            <a:endParaRPr lang="es-MX" dirty="0">
              <a:solidFill>
                <a:schemeClr val="tx1"/>
              </a:solidFill>
            </a:endParaRPr>
          </a:p>
        </p:txBody>
      </p:sp>
      <p:sp>
        <p:nvSpPr>
          <p:cNvPr id="7" name="6 CuadroTexto"/>
          <p:cNvSpPr txBox="1"/>
          <p:nvPr/>
        </p:nvSpPr>
        <p:spPr>
          <a:xfrm>
            <a:off x="569152" y="5627855"/>
            <a:ext cx="7560840"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Regular </a:t>
            </a:r>
            <a:r>
              <a:rPr lang="es-MX" b="1" dirty="0">
                <a:solidFill>
                  <a:schemeClr val="tx1"/>
                </a:solidFill>
                <a:effectLst>
                  <a:outerShdw blurRad="38100" dist="38100" dir="2700000" algn="tl">
                    <a:srgbClr val="000000">
                      <a:alpha val="43137"/>
                    </a:srgbClr>
                  </a:outerShdw>
                </a:effectLst>
              </a:rPr>
              <a:t>los medios de impugnación y procedimientos para la interposición de acciones de inconstitucionalidad</a:t>
            </a:r>
            <a:r>
              <a:rPr lang="es-MX" dirty="0">
                <a:solidFill>
                  <a:schemeClr val="tx1"/>
                </a:solidFill>
              </a:rPr>
              <a:t> y controversias </a:t>
            </a:r>
            <a:r>
              <a:rPr lang="es-MX" dirty="0" smtClean="0">
                <a:solidFill>
                  <a:schemeClr val="tx1"/>
                </a:solidFill>
              </a:rPr>
              <a:t>constitucionales. </a:t>
            </a:r>
            <a:endParaRPr lang="es-MX" dirty="0">
              <a:solidFill>
                <a:schemeClr val="tx1"/>
              </a:solidFill>
            </a:endParaRPr>
          </a:p>
        </p:txBody>
      </p:sp>
      <p:sp>
        <p:nvSpPr>
          <p:cNvPr id="8" name="7 CuadroTexto"/>
          <p:cNvSpPr txBox="1"/>
          <p:nvPr/>
        </p:nvSpPr>
        <p:spPr>
          <a:xfrm>
            <a:off x="533989" y="1898274"/>
            <a:ext cx="7567136"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Establecer bases </a:t>
            </a:r>
            <a:r>
              <a:rPr lang="es-MX" b="1" dirty="0">
                <a:solidFill>
                  <a:schemeClr val="tx1"/>
                </a:solidFill>
                <a:effectLst>
                  <a:outerShdw blurRad="38100" dist="38100" dir="2700000" algn="tl">
                    <a:srgbClr val="000000">
                      <a:alpha val="43137"/>
                    </a:srgbClr>
                  </a:outerShdw>
                </a:effectLst>
              </a:rPr>
              <a:t>mínimas </a:t>
            </a:r>
            <a:r>
              <a:rPr lang="es-MX" dirty="0">
                <a:solidFill>
                  <a:schemeClr val="tx1"/>
                </a:solidFill>
              </a:rPr>
              <a:t>que regirán los procedimientos </a:t>
            </a:r>
            <a:r>
              <a:rPr lang="es-MX" b="1" dirty="0">
                <a:solidFill>
                  <a:schemeClr val="tx1"/>
                </a:solidFill>
                <a:effectLst>
                  <a:outerShdw blurRad="38100" dist="38100" dir="2700000" algn="tl">
                    <a:srgbClr val="000000">
                      <a:alpha val="43137"/>
                    </a:srgbClr>
                  </a:outerShdw>
                </a:effectLst>
              </a:rPr>
              <a:t>para garantizar el ejercicio del derecho de acceso a la </a:t>
            </a:r>
            <a:r>
              <a:rPr lang="es-MX" b="1" dirty="0" smtClean="0">
                <a:solidFill>
                  <a:schemeClr val="tx1"/>
                </a:solidFill>
                <a:effectLst>
                  <a:outerShdw blurRad="38100" dist="38100" dir="2700000" algn="tl">
                    <a:srgbClr val="000000">
                      <a:alpha val="43137"/>
                    </a:srgbClr>
                  </a:outerShdw>
                </a:effectLst>
              </a:rPr>
              <a:t>información.</a:t>
            </a:r>
            <a:endParaRPr lang="es-MX" b="1" dirty="0">
              <a:solidFill>
                <a:schemeClr val="tx1"/>
              </a:solidFill>
              <a:effectLst>
                <a:outerShdw blurRad="38100" dist="38100" dir="2700000" algn="tl">
                  <a:srgbClr val="000000">
                    <a:alpha val="43137"/>
                  </a:srgbClr>
                </a:outerShdw>
              </a:effectLst>
            </a:endParaRPr>
          </a:p>
        </p:txBody>
      </p:sp>
      <p:sp>
        <p:nvSpPr>
          <p:cNvPr id="10" name="9 CuadroTexto"/>
          <p:cNvSpPr txBox="1"/>
          <p:nvPr/>
        </p:nvSpPr>
        <p:spPr>
          <a:xfrm>
            <a:off x="569152" y="2780927"/>
            <a:ext cx="7531973" cy="923330"/>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Establecer </a:t>
            </a:r>
            <a:r>
              <a:rPr lang="es-MX" b="1" dirty="0">
                <a:solidFill>
                  <a:schemeClr val="tx1"/>
                </a:solidFill>
                <a:effectLst>
                  <a:outerShdw blurRad="38100" dist="38100" dir="2700000" algn="tl">
                    <a:srgbClr val="000000">
                      <a:alpha val="43137"/>
                    </a:srgbClr>
                  </a:outerShdw>
                </a:effectLst>
              </a:rPr>
              <a:t>procedimientos y condiciones homogéneas en el ejercicio del derecho </a:t>
            </a:r>
            <a:r>
              <a:rPr lang="es-MX" dirty="0">
                <a:solidFill>
                  <a:schemeClr val="tx1"/>
                </a:solidFill>
              </a:rPr>
              <a:t>de acceso a la información, mediante procedimientos sencillos y </a:t>
            </a:r>
            <a:r>
              <a:rPr lang="es-MX" dirty="0" smtClean="0">
                <a:solidFill>
                  <a:schemeClr val="tx1"/>
                </a:solidFill>
              </a:rPr>
              <a:t>expeditos.</a:t>
            </a:r>
            <a:endParaRPr lang="es-MX" dirty="0">
              <a:solidFill>
                <a:schemeClr val="tx1"/>
              </a:solidFill>
            </a:endParaRPr>
          </a:p>
        </p:txBody>
      </p:sp>
      <p:sp>
        <p:nvSpPr>
          <p:cNvPr id="11" name="10 CuadroTexto"/>
          <p:cNvSpPr txBox="1"/>
          <p:nvPr/>
        </p:nvSpPr>
        <p:spPr>
          <a:xfrm>
            <a:off x="546981" y="3848828"/>
            <a:ext cx="7531973"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MX" b="1" dirty="0" smtClean="0">
                <a:solidFill>
                  <a:schemeClr val="tx1"/>
                </a:solidFill>
                <a:effectLst>
                  <a:outerShdw blurRad="38100" dist="38100" dir="2700000" algn="tl">
                    <a:srgbClr val="000000">
                      <a:alpha val="43137"/>
                    </a:srgbClr>
                  </a:outerShdw>
                </a:effectLst>
              </a:rPr>
              <a:t>Establecer </a:t>
            </a:r>
            <a:r>
              <a:rPr lang="es-MX" b="1" dirty="0">
                <a:solidFill>
                  <a:schemeClr val="tx1"/>
                </a:solidFill>
                <a:effectLst>
                  <a:outerShdw blurRad="38100" dist="38100" dir="2700000" algn="tl">
                    <a:srgbClr val="000000">
                      <a:alpha val="43137"/>
                    </a:srgbClr>
                  </a:outerShdw>
                </a:effectLst>
              </a:rPr>
              <a:t>las bases y la información de interés público que se debe difundir</a:t>
            </a:r>
            <a:r>
              <a:rPr lang="es-MX" dirty="0">
                <a:solidFill>
                  <a:schemeClr val="tx1"/>
                </a:solidFill>
              </a:rPr>
              <a:t> </a:t>
            </a:r>
            <a:r>
              <a:rPr lang="es-MX" dirty="0" smtClean="0">
                <a:solidFill>
                  <a:schemeClr val="tx1"/>
                </a:solidFill>
              </a:rPr>
              <a:t>proactivamente.</a:t>
            </a:r>
            <a:endParaRPr lang="es-MX" dirty="0">
              <a:solidFill>
                <a:schemeClr val="tx1"/>
              </a:solidFill>
            </a:endParaRPr>
          </a:p>
        </p:txBody>
      </p:sp>
      <p:sp>
        <p:nvSpPr>
          <p:cNvPr id="9" name="8 CuadroTexto"/>
          <p:cNvSpPr txBox="1"/>
          <p:nvPr/>
        </p:nvSpPr>
        <p:spPr>
          <a:xfrm>
            <a:off x="7020272" y="6381328"/>
            <a:ext cx="1368152" cy="307777"/>
          </a:xfrm>
          <a:prstGeom prst="rect">
            <a:avLst/>
          </a:prstGeom>
          <a:noFill/>
        </p:spPr>
        <p:txBody>
          <a:bodyPr wrap="square" rtlCol="0">
            <a:spAutoFit/>
          </a:bodyPr>
          <a:lstStyle/>
          <a:p>
            <a:pPr algn="r"/>
            <a:r>
              <a:rPr lang="es-MX" sz="1400" dirty="0" smtClean="0"/>
              <a:t>Artículo 2</a:t>
            </a:r>
            <a:endParaRPr lang="es-MX" sz="1400" dirty="0"/>
          </a:p>
        </p:txBody>
      </p:sp>
    </p:spTree>
    <p:extLst>
      <p:ext uri="{BB962C8B-B14F-4D97-AF65-F5344CB8AC3E}">
        <p14:creationId xmlns:p14="http://schemas.microsoft.com/office/powerpoint/2010/main" xmlns="" val="2769514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724128" y="-27384"/>
            <a:ext cx="2736304" cy="1008112"/>
          </a:xfrm>
        </p:spPr>
        <p:txBody>
          <a:bodyPr/>
          <a:lstStyle/>
          <a:p>
            <a:pPr algn="r"/>
            <a:r>
              <a:rPr lang="es-MX" sz="2400" b="1" dirty="0" smtClean="0">
                <a:solidFill>
                  <a:schemeClr val="bg1">
                    <a:lumMod val="50000"/>
                  </a:schemeClr>
                </a:solidFill>
              </a:rPr>
              <a:t>Objetivos</a:t>
            </a:r>
            <a:br>
              <a:rPr lang="es-MX" sz="2400" b="1" dirty="0" smtClean="0">
                <a:solidFill>
                  <a:schemeClr val="bg1">
                    <a:lumMod val="50000"/>
                  </a:schemeClr>
                </a:solidFill>
              </a:rPr>
            </a:br>
            <a:r>
              <a:rPr lang="es-MX" sz="2400" b="1" dirty="0" err="1" smtClean="0">
                <a:solidFill>
                  <a:schemeClr val="bg1">
                    <a:lumMod val="50000"/>
                  </a:schemeClr>
                </a:solidFill>
              </a:rPr>
              <a:t>LGTAIP</a:t>
            </a:r>
            <a:r>
              <a:rPr lang="es-MX" sz="2400" b="1" dirty="0" smtClean="0">
                <a:solidFill>
                  <a:schemeClr val="bg1">
                    <a:lumMod val="50000"/>
                  </a:schemeClr>
                </a:solidFill>
              </a:rPr>
              <a:t> </a:t>
            </a:r>
            <a:endParaRPr lang="es-MX" sz="2400" b="1" dirty="0">
              <a:solidFill>
                <a:schemeClr val="bg1">
                  <a:lumMod val="50000"/>
                </a:schemeClr>
              </a:solidFill>
            </a:endParaRPr>
          </a:p>
        </p:txBody>
      </p:sp>
      <p:sp>
        <p:nvSpPr>
          <p:cNvPr id="14" name="13 CuadroTexto"/>
          <p:cNvSpPr txBox="1"/>
          <p:nvPr/>
        </p:nvSpPr>
        <p:spPr>
          <a:xfrm>
            <a:off x="611560" y="1630541"/>
            <a:ext cx="7560840"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Establecer </a:t>
            </a:r>
            <a:r>
              <a:rPr lang="es-MX" b="1" dirty="0">
                <a:solidFill>
                  <a:schemeClr val="tx1"/>
                </a:solidFill>
                <a:effectLst>
                  <a:outerShdw blurRad="38100" dist="38100" dir="2700000" algn="tl">
                    <a:srgbClr val="000000">
                      <a:alpha val="43137"/>
                    </a:srgbClr>
                  </a:outerShdw>
                </a:effectLst>
              </a:rPr>
              <a:t>los mecanismos para garantizar el cumplimiento y la efectiva aplicación de las medidas de apremio y las sanciones</a:t>
            </a:r>
            <a:r>
              <a:rPr lang="es-MX" dirty="0">
                <a:solidFill>
                  <a:schemeClr val="tx1"/>
                </a:solidFill>
              </a:rPr>
              <a:t> que correspondan.</a:t>
            </a:r>
          </a:p>
        </p:txBody>
      </p:sp>
      <p:sp>
        <p:nvSpPr>
          <p:cNvPr id="9" name="8 CuadroTexto"/>
          <p:cNvSpPr txBox="1"/>
          <p:nvPr/>
        </p:nvSpPr>
        <p:spPr>
          <a:xfrm>
            <a:off x="612226" y="2442837"/>
            <a:ext cx="7560174" cy="1908215"/>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MX" b="1" dirty="0" smtClean="0">
                <a:solidFill>
                  <a:schemeClr val="tx1"/>
                </a:solidFill>
                <a:effectLst>
                  <a:outerShdw blurRad="38100" dist="38100" dir="2700000" algn="tl">
                    <a:srgbClr val="000000">
                      <a:alpha val="43137"/>
                    </a:srgbClr>
                  </a:outerShdw>
                </a:effectLst>
              </a:rPr>
              <a:t>Promover</a:t>
            </a:r>
            <a:r>
              <a:rPr lang="es-MX" b="1" dirty="0">
                <a:solidFill>
                  <a:schemeClr val="tx1"/>
                </a:solidFill>
                <a:effectLst>
                  <a:outerShdw blurRad="38100" dist="38100" dir="2700000" algn="tl">
                    <a:srgbClr val="000000">
                      <a:alpha val="43137"/>
                    </a:srgbClr>
                  </a:outerShdw>
                </a:effectLst>
              </a:rPr>
              <a:t>, fomentar y difundir la cultura de la transparencia en el ejercicio de la función pública, el acceso a la información, la participación ciudadana, así como la rendición de cuentas</a:t>
            </a:r>
            <a:r>
              <a:rPr lang="es-MX" dirty="0">
                <a:solidFill>
                  <a:schemeClr val="tx1"/>
                </a:solidFill>
              </a:rPr>
              <a:t>, </a:t>
            </a:r>
            <a:r>
              <a:rPr lang="es-MX" sz="1400" dirty="0">
                <a:solidFill>
                  <a:schemeClr val="tx1"/>
                </a:solidFill>
              </a:rPr>
              <a:t>a través del establecimiento de políticas públicas y mecanismos que garanticen la publicidad de información oportuna, verificable, comprensible, actualizada y completa, que se difunda en los formatos más adecuados y accesibles para todo el público y </a:t>
            </a:r>
            <a:r>
              <a:rPr lang="es-MX" dirty="0">
                <a:solidFill>
                  <a:schemeClr val="tx1"/>
                </a:solidFill>
              </a:rPr>
              <a:t>atendiendo en todo momento las condiciones sociales, económicas y culturales de cada </a:t>
            </a:r>
            <a:r>
              <a:rPr lang="es-MX" dirty="0" smtClean="0">
                <a:solidFill>
                  <a:schemeClr val="tx1"/>
                </a:solidFill>
              </a:rPr>
              <a:t>región.</a:t>
            </a:r>
            <a:endParaRPr lang="es-MX" dirty="0">
              <a:solidFill>
                <a:schemeClr val="tx1"/>
              </a:solidFill>
            </a:endParaRPr>
          </a:p>
        </p:txBody>
      </p:sp>
      <p:sp>
        <p:nvSpPr>
          <p:cNvPr id="10" name="9 CuadroTexto"/>
          <p:cNvSpPr txBox="1"/>
          <p:nvPr/>
        </p:nvSpPr>
        <p:spPr>
          <a:xfrm>
            <a:off x="630514" y="4581128"/>
            <a:ext cx="7541885"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dirty="0" smtClean="0">
                <a:solidFill>
                  <a:schemeClr val="tx1"/>
                </a:solidFill>
              </a:rPr>
              <a:t>Propiciar </a:t>
            </a:r>
            <a:r>
              <a:rPr lang="es-MX" dirty="0">
                <a:solidFill>
                  <a:schemeClr val="tx1"/>
                </a:solidFill>
              </a:rPr>
              <a:t>la </a:t>
            </a:r>
            <a:r>
              <a:rPr lang="es-MX" b="1" dirty="0">
                <a:solidFill>
                  <a:schemeClr val="tx1"/>
                </a:solidFill>
              </a:rPr>
              <a:t>participación ciudadana</a:t>
            </a:r>
            <a:r>
              <a:rPr lang="es-MX" dirty="0">
                <a:solidFill>
                  <a:schemeClr val="tx1"/>
                </a:solidFill>
              </a:rPr>
              <a:t> en la toma de decisiones públicas a fin de contribuir a la consolidación de la democracia.</a:t>
            </a:r>
          </a:p>
        </p:txBody>
      </p:sp>
      <p:sp>
        <p:nvSpPr>
          <p:cNvPr id="16" name="15 CuadroTexto"/>
          <p:cNvSpPr txBox="1"/>
          <p:nvPr/>
        </p:nvSpPr>
        <p:spPr>
          <a:xfrm>
            <a:off x="630514" y="5445224"/>
            <a:ext cx="7541885"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dirty="0" smtClean="0">
                <a:solidFill>
                  <a:schemeClr val="tx1"/>
                </a:solidFill>
              </a:rPr>
              <a:t>Regular </a:t>
            </a:r>
            <a:r>
              <a:rPr lang="es-MX" dirty="0">
                <a:solidFill>
                  <a:schemeClr val="tx1"/>
                </a:solidFill>
              </a:rPr>
              <a:t>la organización y funcionamiento del </a:t>
            </a:r>
            <a:r>
              <a:rPr lang="es-MX" dirty="0" smtClean="0">
                <a:solidFill>
                  <a:schemeClr val="tx1"/>
                </a:solidFill>
              </a:rPr>
              <a:t>SNTAIPDP, </a:t>
            </a:r>
            <a:r>
              <a:rPr lang="es-MX" dirty="0">
                <a:solidFill>
                  <a:schemeClr val="tx1"/>
                </a:solidFill>
              </a:rPr>
              <a:t>así como establecer las bases de coordinación entre sus </a:t>
            </a:r>
            <a:r>
              <a:rPr lang="es-MX" dirty="0" smtClean="0">
                <a:solidFill>
                  <a:schemeClr val="tx1"/>
                </a:solidFill>
              </a:rPr>
              <a:t>integrantes</a:t>
            </a:r>
            <a:endParaRPr lang="es-MX" dirty="0">
              <a:solidFill>
                <a:schemeClr val="tx1"/>
              </a:solidFill>
            </a:endParaRPr>
          </a:p>
        </p:txBody>
      </p:sp>
      <p:sp>
        <p:nvSpPr>
          <p:cNvPr id="7" name="6 CuadroTexto"/>
          <p:cNvSpPr txBox="1"/>
          <p:nvPr/>
        </p:nvSpPr>
        <p:spPr>
          <a:xfrm>
            <a:off x="7020272" y="6381328"/>
            <a:ext cx="1368152" cy="307777"/>
          </a:xfrm>
          <a:prstGeom prst="rect">
            <a:avLst/>
          </a:prstGeom>
          <a:noFill/>
        </p:spPr>
        <p:txBody>
          <a:bodyPr wrap="square" rtlCol="0">
            <a:spAutoFit/>
          </a:bodyPr>
          <a:lstStyle/>
          <a:p>
            <a:pPr algn="r"/>
            <a:r>
              <a:rPr lang="es-MX" sz="1400" dirty="0" smtClean="0"/>
              <a:t>Artículo 2</a:t>
            </a:r>
            <a:endParaRPr lang="es-MX" sz="1400" dirty="0"/>
          </a:p>
        </p:txBody>
      </p:sp>
    </p:spTree>
    <p:extLst>
      <p:ext uri="{BB962C8B-B14F-4D97-AF65-F5344CB8AC3E}">
        <p14:creationId xmlns:p14="http://schemas.microsoft.com/office/powerpoint/2010/main" xmlns="" val="2565245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1475656" y="4725144"/>
            <a:ext cx="7668344" cy="1800200"/>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Derecho a la información</a:t>
            </a:r>
            <a:endParaRPr lang="es-ES" sz="4000" dirty="0"/>
          </a:p>
          <a:p>
            <a:pPr algn="r"/>
            <a:endParaRPr lang="es-MX" sz="4000" i="1" dirty="0"/>
          </a:p>
        </p:txBody>
      </p:sp>
      <p:pic>
        <p:nvPicPr>
          <p:cNvPr id="5"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5095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1763688" y="-27384"/>
            <a:ext cx="6696744" cy="1008112"/>
          </a:xfrm>
          <a:noFill/>
        </p:spPr>
        <p:txBody>
          <a:bodyPr vert="horz" lIns="91440" tIns="45720" rIns="91440" bIns="45720" rtlCol="0" anchor="ctr">
            <a:noAutofit/>
          </a:bodyPr>
          <a:lstStyle/>
          <a:p>
            <a:pPr algn="r"/>
            <a:r>
              <a:rPr lang="es-MX" sz="3200" dirty="0">
                <a:solidFill>
                  <a:srgbClr val="5F147C"/>
                </a:solidFill>
                <a:effectLst>
                  <a:outerShdw blurRad="38100" dist="38100" dir="2700000" algn="tl">
                    <a:srgbClr val="000000">
                      <a:alpha val="43137"/>
                    </a:srgbClr>
                  </a:outerShdw>
                </a:effectLst>
              </a:rPr>
              <a:t>Derecho de Acceso a la Información </a:t>
            </a:r>
          </a:p>
        </p:txBody>
      </p:sp>
      <p:sp>
        <p:nvSpPr>
          <p:cNvPr id="4" name="3 Rectángulo"/>
          <p:cNvSpPr/>
          <p:nvPr/>
        </p:nvSpPr>
        <p:spPr>
          <a:xfrm>
            <a:off x="467544" y="1268760"/>
            <a:ext cx="7848872" cy="584775"/>
          </a:xfrm>
          <a:prstGeom prst="rect">
            <a:avLst/>
          </a:prstGeom>
          <a:noFill/>
        </p:spPr>
        <p:txBody>
          <a:bodyPr vert="horz" lIns="91440" tIns="45720" rIns="91440" bIns="45720" rtlCol="0" anchor="ctr">
            <a:noAutofit/>
          </a:bodyPr>
          <a:lstStyle/>
          <a:p>
            <a:pPr>
              <a:spcBef>
                <a:spcPct val="0"/>
              </a:spcBef>
            </a:pPr>
            <a:r>
              <a:rPr lang="es-MX" sz="3200" spc="-100" dirty="0">
                <a:solidFill>
                  <a:srgbClr val="5F147C"/>
                </a:solidFill>
                <a:effectLst>
                  <a:outerShdw blurRad="38100" dist="38100" dir="2700000" algn="tl">
                    <a:srgbClr val="000000">
                      <a:alpha val="43137"/>
                    </a:srgbClr>
                  </a:outerShdw>
                </a:effectLst>
                <a:latin typeface="+mj-lt"/>
                <a:ea typeface="+mj-ea"/>
                <a:cs typeface="+mj-cs"/>
              </a:rPr>
              <a:t>¿Qué comprende?</a:t>
            </a:r>
          </a:p>
        </p:txBody>
      </p:sp>
      <p:sp>
        <p:nvSpPr>
          <p:cNvPr id="5" name="4 CuadroTexto"/>
          <p:cNvSpPr txBox="1"/>
          <p:nvPr/>
        </p:nvSpPr>
        <p:spPr>
          <a:xfrm>
            <a:off x="467544" y="1885167"/>
            <a:ext cx="784887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dirty="0"/>
              <a:t>El derecho humano de acceso a la información comprende </a:t>
            </a:r>
            <a:r>
              <a:rPr lang="es-MX" b="1" dirty="0"/>
              <a:t>solicitar, investigar, difundir, buscar y recibir información. </a:t>
            </a:r>
          </a:p>
        </p:txBody>
      </p:sp>
      <p:sp>
        <p:nvSpPr>
          <p:cNvPr id="7" name="6 CuadroTexto"/>
          <p:cNvSpPr txBox="1"/>
          <p:nvPr/>
        </p:nvSpPr>
        <p:spPr>
          <a:xfrm>
            <a:off x="2495705" y="3365703"/>
            <a:ext cx="5820711" cy="3139321"/>
          </a:xfrm>
          <a:prstGeom prst="rect">
            <a:avLst/>
          </a:prstGeom>
          <a:solidFill>
            <a:srgbClr val="341A46"/>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s-MX" b="1" dirty="0"/>
              <a:t>Toda la información</a:t>
            </a:r>
            <a:r>
              <a:rPr lang="es-MX" dirty="0"/>
              <a:t> generada, obtenida, adquirida, transformada o en posesión de los sujetos obligados </a:t>
            </a:r>
            <a:r>
              <a:rPr lang="es-MX" b="1" u="sng" dirty="0"/>
              <a:t>es pública y accesible a cualquier persona </a:t>
            </a:r>
            <a:r>
              <a:rPr lang="es-MX" dirty="0"/>
              <a:t>en los términos y condiciones que se establezcan en la presente Ley, en los tratados internacionales de los que el Estado mexicano sea parte, la Ley Federal, las leyes de las Entidades Federativas y la normatividad aplicable en sus respectivas competencias; </a:t>
            </a:r>
            <a:r>
              <a:rPr lang="es-MX" b="1" dirty="0"/>
              <a:t>sólo podrá ser clasificada excepcionalmente como reservada temporalmente por razones de interés público y seguridad nacional, en los términos dispuestos por esta Ley. </a:t>
            </a:r>
          </a:p>
        </p:txBody>
      </p:sp>
      <p:sp>
        <p:nvSpPr>
          <p:cNvPr id="9" name="8 Rectángulo"/>
          <p:cNvSpPr/>
          <p:nvPr/>
        </p:nvSpPr>
        <p:spPr>
          <a:xfrm>
            <a:off x="251520" y="2796885"/>
            <a:ext cx="2808312" cy="584775"/>
          </a:xfrm>
          <a:prstGeom prst="rect">
            <a:avLst/>
          </a:prstGeom>
          <a:noFill/>
        </p:spPr>
        <p:txBody>
          <a:bodyPr vert="horz" lIns="91440" tIns="45720" rIns="91440" bIns="45720" rtlCol="0" anchor="ctr">
            <a:noAutofit/>
          </a:bodyPr>
          <a:lstStyle/>
          <a:p>
            <a:pPr>
              <a:spcBef>
                <a:spcPct val="0"/>
              </a:spcBef>
            </a:pPr>
            <a:r>
              <a:rPr lang="es-MX" sz="3200" spc="-100" dirty="0">
                <a:solidFill>
                  <a:srgbClr val="5F147C"/>
                </a:solidFill>
                <a:effectLst>
                  <a:outerShdw blurRad="38100" dist="38100" dir="2700000" algn="tl">
                    <a:srgbClr val="000000">
                      <a:alpha val="43137"/>
                    </a:srgbClr>
                  </a:outerShdw>
                </a:effectLst>
                <a:latin typeface="+mj-lt"/>
                <a:ea typeface="+mj-ea"/>
                <a:cs typeface="+mj-cs"/>
              </a:rPr>
              <a:t>Publicidad</a:t>
            </a:r>
          </a:p>
        </p:txBody>
      </p:sp>
      <p:pic>
        <p:nvPicPr>
          <p:cNvPr id="1026" name="Picture 2" descr="http://www.cecyteh.edu.mx/images/transparencia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848" y="3645024"/>
            <a:ext cx="2286000" cy="202882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CuadroTexto"/>
          <p:cNvSpPr txBox="1"/>
          <p:nvPr/>
        </p:nvSpPr>
        <p:spPr>
          <a:xfrm>
            <a:off x="6948264" y="6505024"/>
            <a:ext cx="1368152" cy="307777"/>
          </a:xfrm>
          <a:prstGeom prst="rect">
            <a:avLst/>
          </a:prstGeom>
          <a:noFill/>
        </p:spPr>
        <p:txBody>
          <a:bodyPr wrap="square" rtlCol="0">
            <a:spAutoFit/>
          </a:bodyPr>
          <a:lstStyle/>
          <a:p>
            <a:pPr algn="r"/>
            <a:r>
              <a:rPr lang="es-MX" sz="1400" dirty="0" smtClean="0"/>
              <a:t>Artículo 4</a:t>
            </a:r>
            <a:endParaRPr lang="es-MX" sz="1400" dirty="0"/>
          </a:p>
        </p:txBody>
      </p:sp>
    </p:spTree>
    <p:extLst>
      <p:ext uri="{BB962C8B-B14F-4D97-AF65-F5344CB8AC3E}">
        <p14:creationId xmlns:p14="http://schemas.microsoft.com/office/powerpoint/2010/main" xmlns="" val="2225955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1691680" y="-27384"/>
            <a:ext cx="6768752" cy="1008112"/>
          </a:xfrm>
          <a:noFill/>
        </p:spPr>
        <p:txBody>
          <a:bodyPr vert="horz" lIns="91440" tIns="45720" rIns="91440" bIns="45720" rtlCol="0" anchor="ctr">
            <a:noAutofit/>
          </a:bodyPr>
          <a:lstStyle/>
          <a:p>
            <a:pPr algn="r"/>
            <a:r>
              <a:rPr lang="es-MX" sz="3200" dirty="0">
                <a:solidFill>
                  <a:srgbClr val="5F147C"/>
                </a:solidFill>
                <a:effectLst>
                  <a:outerShdw blurRad="38100" dist="38100" dir="2700000" algn="tl">
                    <a:srgbClr val="000000">
                      <a:alpha val="43137"/>
                    </a:srgbClr>
                  </a:outerShdw>
                </a:effectLst>
              </a:rPr>
              <a:t>Derecho de Acceso a la Información </a:t>
            </a:r>
          </a:p>
        </p:txBody>
      </p:sp>
      <p:sp>
        <p:nvSpPr>
          <p:cNvPr id="5" name="4 CuadroTexto"/>
          <p:cNvSpPr txBox="1"/>
          <p:nvPr/>
        </p:nvSpPr>
        <p:spPr>
          <a:xfrm>
            <a:off x="489848" y="2915652"/>
            <a:ext cx="7560840" cy="369332"/>
          </a:xfrm>
          <a:prstGeom prst="rect">
            <a:avLst/>
          </a:prstGeom>
          <a:solidFill>
            <a:schemeClr val="bg1">
              <a:lumMod val="95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b="1" dirty="0"/>
              <a:t>El Estado garantizará el efectivo acceso </a:t>
            </a:r>
            <a:r>
              <a:rPr lang="es-MX" dirty="0"/>
              <a:t>de toda persona a la </a:t>
            </a:r>
            <a:r>
              <a:rPr lang="es-MX" dirty="0" smtClean="0"/>
              <a:t>información. </a:t>
            </a:r>
            <a:endParaRPr lang="es-MX" dirty="0"/>
          </a:p>
        </p:txBody>
      </p:sp>
      <p:pic>
        <p:nvPicPr>
          <p:cNvPr id="2050" name="Picture 2" descr="http://www.cundinamarca.gov.co/wps/wcm/connect/a74229a5-0368-48bc-a90d-03919f04fed0/Ley%2Bde%2BTransparencia.jpg?MOD=AJPERES&amp;CACHEID=a74229a5-0368-48bc-a90d-03919f04fed0"/>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6494" r="17615" b="26773"/>
          <a:stretch/>
        </p:blipFill>
        <p:spPr bwMode="auto">
          <a:xfrm>
            <a:off x="1818962" y="3547640"/>
            <a:ext cx="5402713" cy="309634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467544" y="1508591"/>
            <a:ext cx="7704856" cy="1200329"/>
          </a:xfrm>
          <a:prstGeom prst="rect">
            <a:avLst/>
          </a:prstGeom>
          <a:solidFill>
            <a:schemeClr val="bg1">
              <a:lumMod val="50000"/>
            </a:schemeClr>
          </a:solidFill>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s-MX" dirty="0" smtClean="0"/>
              <a:t>No podrán clasificarse como reservada aquella información que esté relacionada con violaciones graves a derechos humanos o delitos de lesa humanidad, de conformidad con el derecho nacional o los tratados internacionales de los que el Estado Mexicano sea parte. (Artículo 5)</a:t>
            </a:r>
            <a:endParaRPr lang="es-MX" dirty="0"/>
          </a:p>
        </p:txBody>
      </p:sp>
      <p:sp>
        <p:nvSpPr>
          <p:cNvPr id="2" name="1 Rectángulo"/>
          <p:cNvSpPr/>
          <p:nvPr/>
        </p:nvSpPr>
        <p:spPr>
          <a:xfrm>
            <a:off x="7202517" y="3580365"/>
            <a:ext cx="825867" cy="276999"/>
          </a:xfrm>
          <a:prstGeom prst="rect">
            <a:avLst/>
          </a:prstGeom>
        </p:spPr>
        <p:txBody>
          <a:bodyPr wrap="none">
            <a:spAutoFit/>
          </a:bodyPr>
          <a:lstStyle/>
          <a:p>
            <a:r>
              <a:rPr lang="es-MX" sz="1200" dirty="0" smtClean="0"/>
              <a:t>Artículo 6 </a:t>
            </a:r>
            <a:endParaRPr lang="es-MX" sz="1200" dirty="0"/>
          </a:p>
        </p:txBody>
      </p:sp>
    </p:spTree>
    <p:extLst>
      <p:ext uri="{BB962C8B-B14F-4D97-AF65-F5344CB8AC3E}">
        <p14:creationId xmlns:p14="http://schemas.microsoft.com/office/powerpoint/2010/main" xmlns="" val="3402130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26348" y="446807"/>
            <a:ext cx="6963508" cy="812569"/>
          </a:xfrm>
        </p:spPr>
        <p:txBody>
          <a:bodyPr/>
          <a:lstStyle/>
          <a:p>
            <a:pPr algn="ctr"/>
            <a:r>
              <a:rPr lang="es-MX" b="1" dirty="0" smtClean="0"/>
              <a:t>Principios rectores de los OG</a:t>
            </a:r>
            <a:endParaRPr lang="es-MX" b="1" dirty="0"/>
          </a:p>
        </p:txBody>
      </p:sp>
      <p:grpSp>
        <p:nvGrpSpPr>
          <p:cNvPr id="5" name="4 Grupo"/>
          <p:cNvGrpSpPr/>
          <p:nvPr/>
        </p:nvGrpSpPr>
        <p:grpSpPr>
          <a:xfrm>
            <a:off x="496028" y="1459184"/>
            <a:ext cx="7805621" cy="4769593"/>
            <a:chOff x="858556" y="1639945"/>
            <a:chExt cx="10407495" cy="4769593"/>
          </a:xfrm>
        </p:grpSpPr>
        <p:sp>
          <p:nvSpPr>
            <p:cNvPr id="3" name="2 Anillo"/>
            <p:cNvSpPr/>
            <p:nvPr/>
          </p:nvSpPr>
          <p:spPr>
            <a:xfrm>
              <a:off x="2681778" y="1967700"/>
              <a:ext cx="6885542" cy="4044794"/>
            </a:xfrm>
            <a:prstGeom prst="donut">
              <a:avLst/>
            </a:prstGeom>
            <a:solidFill>
              <a:srgbClr val="0070C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 name="3 CuadroTexto"/>
            <p:cNvSpPr txBox="1"/>
            <p:nvPr/>
          </p:nvSpPr>
          <p:spPr>
            <a:xfrm>
              <a:off x="4949036" y="1639945"/>
              <a:ext cx="1975963" cy="400110"/>
            </a:xfrm>
            <a:prstGeom prst="rect">
              <a:avLst/>
            </a:prstGeom>
            <a:noFill/>
          </p:spPr>
          <p:txBody>
            <a:bodyPr wrap="square" rtlCol="0">
              <a:spAutoFit/>
            </a:bodyPr>
            <a:lstStyle/>
            <a:p>
              <a:pPr algn="ctr"/>
              <a:r>
                <a:rPr lang="es-MX" sz="2000" b="1" dirty="0" smtClean="0"/>
                <a:t>Certeza</a:t>
              </a:r>
              <a:endParaRPr lang="es-MX" sz="2000" b="1" dirty="0"/>
            </a:p>
          </p:txBody>
        </p:sp>
        <p:sp>
          <p:nvSpPr>
            <p:cNvPr id="12" name="11 CuadroTexto"/>
            <p:cNvSpPr txBox="1"/>
            <p:nvPr/>
          </p:nvSpPr>
          <p:spPr>
            <a:xfrm>
              <a:off x="8296707" y="2258154"/>
              <a:ext cx="1548873" cy="400110"/>
            </a:xfrm>
            <a:prstGeom prst="rect">
              <a:avLst/>
            </a:prstGeom>
            <a:noFill/>
          </p:spPr>
          <p:txBody>
            <a:bodyPr wrap="square" rtlCol="0">
              <a:spAutoFit/>
            </a:bodyPr>
            <a:lstStyle/>
            <a:p>
              <a:pPr algn="ctr"/>
              <a:r>
                <a:rPr lang="es-MX" sz="2000" b="1" dirty="0" smtClean="0"/>
                <a:t>Eficacia</a:t>
              </a:r>
              <a:endParaRPr lang="es-MX" sz="2000" b="1" dirty="0"/>
            </a:p>
          </p:txBody>
        </p:sp>
        <p:sp>
          <p:nvSpPr>
            <p:cNvPr id="13" name="12 CuadroTexto"/>
            <p:cNvSpPr txBox="1"/>
            <p:nvPr/>
          </p:nvSpPr>
          <p:spPr>
            <a:xfrm>
              <a:off x="9071143" y="3740646"/>
              <a:ext cx="2194908" cy="400110"/>
            </a:xfrm>
            <a:prstGeom prst="rect">
              <a:avLst/>
            </a:prstGeom>
            <a:noFill/>
          </p:spPr>
          <p:txBody>
            <a:bodyPr wrap="square" rtlCol="0">
              <a:spAutoFit/>
            </a:bodyPr>
            <a:lstStyle/>
            <a:p>
              <a:pPr algn="ctr"/>
              <a:r>
                <a:rPr lang="es-MX" sz="2000" b="1" dirty="0" smtClean="0"/>
                <a:t>Imparcialidad</a:t>
              </a:r>
              <a:endParaRPr lang="es-MX" sz="2000" b="1" dirty="0"/>
            </a:p>
          </p:txBody>
        </p:sp>
        <p:sp>
          <p:nvSpPr>
            <p:cNvPr id="14" name="13 CuadroTexto"/>
            <p:cNvSpPr txBox="1"/>
            <p:nvPr/>
          </p:nvSpPr>
          <p:spPr>
            <a:xfrm>
              <a:off x="8316738" y="5329118"/>
              <a:ext cx="2680971" cy="400110"/>
            </a:xfrm>
            <a:prstGeom prst="rect">
              <a:avLst/>
            </a:prstGeom>
            <a:noFill/>
          </p:spPr>
          <p:txBody>
            <a:bodyPr wrap="square" rtlCol="0">
              <a:spAutoFit/>
            </a:bodyPr>
            <a:lstStyle/>
            <a:p>
              <a:pPr algn="ctr"/>
              <a:r>
                <a:rPr lang="es-MX" sz="2000" b="1" dirty="0" smtClean="0"/>
                <a:t>Independencia</a:t>
              </a:r>
              <a:endParaRPr lang="es-MX" sz="2000" b="1" dirty="0"/>
            </a:p>
          </p:txBody>
        </p:sp>
        <p:sp>
          <p:nvSpPr>
            <p:cNvPr id="15" name="14 CuadroTexto"/>
            <p:cNvSpPr txBox="1"/>
            <p:nvPr/>
          </p:nvSpPr>
          <p:spPr>
            <a:xfrm>
              <a:off x="5429089" y="6009428"/>
              <a:ext cx="2015436" cy="400110"/>
            </a:xfrm>
            <a:prstGeom prst="rect">
              <a:avLst/>
            </a:prstGeom>
            <a:noFill/>
          </p:spPr>
          <p:txBody>
            <a:bodyPr wrap="square" rtlCol="0">
              <a:spAutoFit/>
            </a:bodyPr>
            <a:lstStyle/>
            <a:p>
              <a:pPr algn="ctr"/>
              <a:r>
                <a:rPr lang="es-MX" sz="2000" b="1" dirty="0" smtClean="0"/>
                <a:t>Legalidad</a:t>
              </a:r>
              <a:endParaRPr lang="es-MX" sz="2000" b="1" dirty="0"/>
            </a:p>
          </p:txBody>
        </p:sp>
        <p:sp>
          <p:nvSpPr>
            <p:cNvPr id="16" name="15 CuadroTexto"/>
            <p:cNvSpPr txBox="1"/>
            <p:nvPr/>
          </p:nvSpPr>
          <p:spPr>
            <a:xfrm>
              <a:off x="4780792" y="3263593"/>
              <a:ext cx="2687511" cy="1754326"/>
            </a:xfrm>
            <a:prstGeom prst="rect">
              <a:avLst/>
            </a:prstGeom>
            <a:noFill/>
          </p:spPr>
          <p:txBody>
            <a:bodyPr wrap="square" rtlCol="0">
              <a:spAutoFit/>
            </a:bodyPr>
            <a:lstStyle/>
            <a:p>
              <a:pPr algn="ctr"/>
              <a:r>
                <a:rPr lang="es-MX" b="1" dirty="0" smtClean="0"/>
                <a:t>Máxima Publicidad</a:t>
              </a:r>
            </a:p>
            <a:p>
              <a:pPr algn="ctr"/>
              <a:r>
                <a:rPr lang="es-MX" b="1" dirty="0"/>
                <a:t> </a:t>
              </a:r>
              <a:r>
                <a:rPr lang="es-MX" b="1" dirty="0" smtClean="0"/>
                <a:t>y</a:t>
              </a:r>
            </a:p>
            <a:p>
              <a:pPr algn="ctr"/>
              <a:r>
                <a:rPr lang="es-MX" b="1" dirty="0"/>
                <a:t>Protección más amplia a las personas</a:t>
              </a:r>
            </a:p>
            <a:p>
              <a:pPr algn="ctr"/>
              <a:endParaRPr lang="es-MX" b="1" dirty="0"/>
            </a:p>
          </p:txBody>
        </p:sp>
        <p:sp>
          <p:nvSpPr>
            <p:cNvPr id="17" name="16 CuadroTexto"/>
            <p:cNvSpPr txBox="1"/>
            <p:nvPr/>
          </p:nvSpPr>
          <p:spPr>
            <a:xfrm>
              <a:off x="1588663" y="5317799"/>
              <a:ext cx="2231779" cy="400110"/>
            </a:xfrm>
            <a:prstGeom prst="rect">
              <a:avLst/>
            </a:prstGeom>
            <a:noFill/>
          </p:spPr>
          <p:txBody>
            <a:bodyPr wrap="square" rtlCol="0">
              <a:spAutoFit/>
            </a:bodyPr>
            <a:lstStyle/>
            <a:p>
              <a:pPr algn="ctr"/>
              <a:r>
                <a:rPr lang="es-MX" sz="2000" b="1" dirty="0" smtClean="0"/>
                <a:t>Objetividad</a:t>
              </a:r>
              <a:endParaRPr lang="es-MX" sz="2000" b="1" dirty="0"/>
            </a:p>
          </p:txBody>
        </p:sp>
        <p:sp>
          <p:nvSpPr>
            <p:cNvPr id="18" name="17 CuadroTexto"/>
            <p:cNvSpPr txBox="1"/>
            <p:nvPr/>
          </p:nvSpPr>
          <p:spPr>
            <a:xfrm>
              <a:off x="1283624" y="3451421"/>
              <a:ext cx="1787349" cy="707886"/>
            </a:xfrm>
            <a:prstGeom prst="rect">
              <a:avLst/>
            </a:prstGeom>
            <a:noFill/>
          </p:spPr>
          <p:txBody>
            <a:bodyPr wrap="square" rtlCol="0">
              <a:spAutoFit/>
            </a:bodyPr>
            <a:lstStyle/>
            <a:p>
              <a:pPr algn="ctr"/>
              <a:endParaRPr lang="es-MX" sz="2000" b="1" dirty="0" smtClean="0"/>
            </a:p>
            <a:p>
              <a:pPr algn="ctr"/>
              <a:endParaRPr lang="es-MX" sz="2000" b="1" dirty="0"/>
            </a:p>
          </p:txBody>
        </p:sp>
        <p:sp>
          <p:nvSpPr>
            <p:cNvPr id="19" name="18 CuadroTexto"/>
            <p:cNvSpPr txBox="1"/>
            <p:nvPr/>
          </p:nvSpPr>
          <p:spPr>
            <a:xfrm>
              <a:off x="858556" y="3742734"/>
              <a:ext cx="2554309" cy="400110"/>
            </a:xfrm>
            <a:prstGeom prst="rect">
              <a:avLst/>
            </a:prstGeom>
            <a:noFill/>
          </p:spPr>
          <p:txBody>
            <a:bodyPr wrap="square" rtlCol="0">
              <a:spAutoFit/>
            </a:bodyPr>
            <a:lstStyle/>
            <a:p>
              <a:pPr algn="ctr"/>
              <a:r>
                <a:rPr lang="es-MX" sz="2000" b="1" dirty="0" smtClean="0"/>
                <a:t>Profesionalismo</a:t>
              </a:r>
              <a:endParaRPr lang="es-MX" sz="2000" b="1" dirty="0"/>
            </a:p>
          </p:txBody>
        </p:sp>
        <p:sp>
          <p:nvSpPr>
            <p:cNvPr id="20" name="19 CuadroTexto"/>
            <p:cNvSpPr txBox="1"/>
            <p:nvPr/>
          </p:nvSpPr>
          <p:spPr>
            <a:xfrm>
              <a:off x="1588663" y="2260242"/>
              <a:ext cx="2294217" cy="400110"/>
            </a:xfrm>
            <a:prstGeom prst="rect">
              <a:avLst/>
            </a:prstGeom>
            <a:noFill/>
          </p:spPr>
          <p:txBody>
            <a:bodyPr wrap="square" rtlCol="0">
              <a:spAutoFit/>
            </a:bodyPr>
            <a:lstStyle/>
            <a:p>
              <a:pPr algn="ctr"/>
              <a:r>
                <a:rPr lang="es-MX" sz="2000" b="1" dirty="0" smtClean="0"/>
                <a:t>Transparencia</a:t>
              </a:r>
              <a:endParaRPr lang="es-MX" sz="2000" b="1" dirty="0"/>
            </a:p>
          </p:txBody>
        </p:sp>
      </p:grpSp>
      <p:sp>
        <p:nvSpPr>
          <p:cNvPr id="22" name="21 CuadroTexto"/>
          <p:cNvSpPr txBox="1"/>
          <p:nvPr/>
        </p:nvSpPr>
        <p:spPr>
          <a:xfrm>
            <a:off x="7576882" y="6333714"/>
            <a:ext cx="724767" cy="369332"/>
          </a:xfrm>
          <a:prstGeom prst="rect">
            <a:avLst/>
          </a:prstGeom>
          <a:noFill/>
        </p:spPr>
        <p:txBody>
          <a:bodyPr wrap="square" rtlCol="0">
            <a:spAutoFit/>
          </a:bodyPr>
          <a:lstStyle/>
          <a:p>
            <a:r>
              <a:rPr lang="es-MX" dirty="0" smtClean="0"/>
              <a:t>Art. 8</a:t>
            </a:r>
            <a:endParaRPr lang="es-MX" dirty="0"/>
          </a:p>
        </p:txBody>
      </p:sp>
    </p:spTree>
    <p:extLst>
      <p:ext uri="{BB962C8B-B14F-4D97-AF65-F5344CB8AC3E}">
        <p14:creationId xmlns:p14="http://schemas.microsoft.com/office/powerpoint/2010/main" xmlns="" val="4012326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37326" y="2564904"/>
            <a:ext cx="7033956" cy="646331"/>
          </a:xfrm>
          <a:prstGeom prst="rect">
            <a:avLst/>
          </a:prstGeom>
        </p:spPr>
        <p:txBody>
          <a:bodyPr wrap="square">
            <a:spAutoFit/>
          </a:bodyPr>
          <a:lstStyle/>
          <a:p>
            <a:pPr algn="just"/>
            <a:r>
              <a:rPr lang="es-MX" dirty="0"/>
              <a:t>Toda la </a:t>
            </a:r>
            <a:r>
              <a:rPr lang="es-MX" b="1" dirty="0">
                <a:effectLst>
                  <a:outerShdw blurRad="38100" dist="38100" dir="2700000" algn="tl">
                    <a:srgbClr val="000000">
                      <a:alpha val="43137"/>
                    </a:srgbClr>
                  </a:outerShdw>
                </a:effectLst>
              </a:rPr>
              <a:t>información </a:t>
            </a:r>
            <a:r>
              <a:rPr lang="es-MX" b="1" dirty="0" smtClean="0">
                <a:effectLst>
                  <a:outerShdw blurRad="38100" dist="38100" dir="2700000" algn="tl">
                    <a:srgbClr val="000000">
                      <a:alpha val="43137"/>
                    </a:srgbClr>
                  </a:outerShdw>
                </a:effectLst>
              </a:rPr>
              <a:t>será </a:t>
            </a:r>
            <a:r>
              <a:rPr lang="es-MX" b="1" dirty="0">
                <a:effectLst>
                  <a:outerShdw blurRad="38100" dist="38100" dir="2700000" algn="tl">
                    <a:srgbClr val="000000">
                      <a:alpha val="43137"/>
                    </a:srgbClr>
                  </a:outerShdw>
                </a:effectLst>
              </a:rPr>
              <a:t>pública, completa, oportuna y accesible</a:t>
            </a:r>
            <a:r>
              <a:rPr lang="es-MX" dirty="0"/>
              <a:t>, sujeta a un claro régimen de </a:t>
            </a:r>
            <a:r>
              <a:rPr lang="es-MX" dirty="0" smtClean="0"/>
              <a:t>excepciones.</a:t>
            </a:r>
          </a:p>
        </p:txBody>
      </p:sp>
      <p:sp>
        <p:nvSpPr>
          <p:cNvPr id="23" name="3 Título"/>
          <p:cNvSpPr txBox="1">
            <a:spLocks/>
          </p:cNvSpPr>
          <p:nvPr/>
        </p:nvSpPr>
        <p:spPr>
          <a:xfrm>
            <a:off x="1691680" y="-27384"/>
            <a:ext cx="6768752" cy="1008112"/>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t>Principios en Materia de Transparencia y Acceso a la Información </a:t>
            </a:r>
          </a:p>
        </p:txBody>
      </p:sp>
      <p:sp>
        <p:nvSpPr>
          <p:cNvPr id="6" name="5 Rectángulo"/>
          <p:cNvSpPr/>
          <p:nvPr/>
        </p:nvSpPr>
        <p:spPr>
          <a:xfrm>
            <a:off x="6530477" y="6433591"/>
            <a:ext cx="1619354" cy="307777"/>
          </a:xfrm>
          <a:prstGeom prst="rect">
            <a:avLst/>
          </a:prstGeom>
          <a:noFill/>
        </p:spPr>
        <p:txBody>
          <a:bodyPr wrap="none" rtlCol="0">
            <a:spAutoFit/>
          </a:bodyPr>
          <a:lstStyle/>
          <a:p>
            <a:r>
              <a:rPr lang="es-MX" sz="1400" dirty="0" smtClean="0"/>
              <a:t>Artículos del </a:t>
            </a:r>
            <a:r>
              <a:rPr lang="es-MX" sz="1400" dirty="0"/>
              <a:t>9 al </a:t>
            </a:r>
            <a:r>
              <a:rPr lang="es-MX" sz="1400" dirty="0" smtClean="0"/>
              <a:t>22</a:t>
            </a:r>
            <a:endParaRPr lang="es-MX" sz="1400" dirty="0"/>
          </a:p>
        </p:txBody>
      </p:sp>
      <p:sp>
        <p:nvSpPr>
          <p:cNvPr id="10" name="9 Rectángulo"/>
          <p:cNvSpPr/>
          <p:nvPr/>
        </p:nvSpPr>
        <p:spPr>
          <a:xfrm>
            <a:off x="179512" y="1844824"/>
            <a:ext cx="6750782" cy="584775"/>
          </a:xfrm>
          <a:prstGeom prst="rect">
            <a:avLst/>
          </a:prstGeom>
          <a:noFill/>
        </p:spPr>
        <p:txBody>
          <a:bodyPr vert="horz" lIns="91440" tIns="45720" rIns="91440" bIns="45720" rtlCol="0" anchor="ctr">
            <a:noAutofit/>
          </a:bodyPr>
          <a:lstStyle/>
          <a:p>
            <a:pPr>
              <a:spcBef>
                <a:spcPct val="0"/>
              </a:spcBef>
            </a:pPr>
            <a:r>
              <a:rPr lang="es-MX" sz="3200" spc="-100" dirty="0" smtClean="0">
                <a:solidFill>
                  <a:srgbClr val="5F147C"/>
                </a:solidFill>
                <a:effectLst>
                  <a:outerShdw blurRad="38100" dist="38100" dir="2700000" algn="tl">
                    <a:srgbClr val="000000">
                      <a:alpha val="43137"/>
                    </a:srgbClr>
                  </a:outerShdw>
                </a:effectLst>
                <a:latin typeface="+mj-lt"/>
                <a:ea typeface="+mj-ea"/>
                <a:cs typeface="+mj-cs"/>
              </a:rPr>
              <a:t>Características de la información:</a:t>
            </a:r>
            <a:endParaRPr lang="es-MX" sz="3200" spc="-100" dirty="0">
              <a:solidFill>
                <a:srgbClr val="5F147C"/>
              </a:solidFill>
              <a:effectLst>
                <a:outerShdw blurRad="38100" dist="38100" dir="2700000" algn="tl">
                  <a:srgbClr val="000000">
                    <a:alpha val="43137"/>
                  </a:srgbClr>
                </a:outerShdw>
              </a:effectLst>
              <a:latin typeface="+mj-lt"/>
              <a:ea typeface="+mj-ea"/>
              <a:cs typeface="+mj-cs"/>
            </a:endParaRPr>
          </a:p>
        </p:txBody>
      </p:sp>
      <p:sp>
        <p:nvSpPr>
          <p:cNvPr id="2" name="1 Elipse"/>
          <p:cNvSpPr/>
          <p:nvPr/>
        </p:nvSpPr>
        <p:spPr>
          <a:xfrm>
            <a:off x="755576" y="2672046"/>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a:off x="1137326" y="3392126"/>
            <a:ext cx="7033956" cy="1200329"/>
          </a:xfrm>
          <a:prstGeom prst="rect">
            <a:avLst/>
          </a:prstGeom>
        </p:spPr>
        <p:txBody>
          <a:bodyPr wrap="square">
            <a:spAutoFit/>
          </a:bodyPr>
          <a:lstStyle/>
          <a:p>
            <a:pPr lvl="0" algn="just"/>
            <a:r>
              <a:rPr lang="es-MX" dirty="0" smtClean="0"/>
              <a:t>En </a:t>
            </a:r>
            <a:r>
              <a:rPr lang="es-MX" dirty="0"/>
              <a:t>la generación, publicación y entrega de información se deberá garantizar que ésta sea </a:t>
            </a:r>
            <a:r>
              <a:rPr lang="es-MX" b="1" dirty="0"/>
              <a:t>accesible, confiable, verificable, veraz, oportuna </a:t>
            </a:r>
            <a:r>
              <a:rPr lang="es-MX" dirty="0"/>
              <a:t>y </a:t>
            </a:r>
            <a:r>
              <a:rPr lang="es-MX" b="1" dirty="0"/>
              <a:t>atenderá las necesidades del derecho de acceso a la información de toda persona</a:t>
            </a:r>
            <a:r>
              <a:rPr lang="es-MX" b="1" dirty="0" smtClean="0"/>
              <a:t>.</a:t>
            </a:r>
            <a:endParaRPr lang="es-MX" b="1" dirty="0"/>
          </a:p>
        </p:txBody>
      </p:sp>
      <p:sp>
        <p:nvSpPr>
          <p:cNvPr id="12" name="11 Rectángulo"/>
          <p:cNvSpPr/>
          <p:nvPr/>
        </p:nvSpPr>
        <p:spPr>
          <a:xfrm>
            <a:off x="1137326" y="4760278"/>
            <a:ext cx="7033956" cy="1200329"/>
          </a:xfrm>
          <a:prstGeom prst="rect">
            <a:avLst/>
          </a:prstGeom>
        </p:spPr>
        <p:txBody>
          <a:bodyPr wrap="square">
            <a:spAutoFit/>
          </a:bodyPr>
          <a:lstStyle/>
          <a:p>
            <a:pPr algn="just"/>
            <a:r>
              <a:rPr lang="es-MX" dirty="0" smtClean="0"/>
              <a:t>Los </a:t>
            </a:r>
            <a:r>
              <a:rPr lang="es-MX" dirty="0"/>
              <a:t>sujetos obligados buscarán, en todo momento, que la información generada tenga un </a:t>
            </a:r>
            <a:r>
              <a:rPr lang="es-MX" b="1" dirty="0"/>
              <a:t>lenguaje sencillo para cualquier persona </a:t>
            </a:r>
            <a:r>
              <a:rPr lang="es-MX" dirty="0"/>
              <a:t>y se procurará, en la medida de lo posible, su accesibilidad y traducción a lenguas </a:t>
            </a:r>
            <a:r>
              <a:rPr lang="es-MX" dirty="0" smtClean="0"/>
              <a:t>indígenas.</a:t>
            </a:r>
            <a:endParaRPr lang="es-MX" dirty="0"/>
          </a:p>
        </p:txBody>
      </p:sp>
      <p:sp>
        <p:nvSpPr>
          <p:cNvPr id="13" name="12 Elipse"/>
          <p:cNvSpPr/>
          <p:nvPr/>
        </p:nvSpPr>
        <p:spPr>
          <a:xfrm>
            <a:off x="755576" y="3536142"/>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Elipse"/>
          <p:cNvSpPr/>
          <p:nvPr/>
        </p:nvSpPr>
        <p:spPr>
          <a:xfrm>
            <a:off x="755576" y="4904294"/>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xmlns="" val="2980456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2636912"/>
            <a:ext cx="7344816" cy="2585323"/>
          </a:xfrm>
          <a:prstGeom prst="rect">
            <a:avLst/>
          </a:prstGeom>
        </p:spPr>
        <p:txBody>
          <a:bodyPr wrap="square">
            <a:spAutoFit/>
          </a:bodyPr>
          <a:lstStyle/>
          <a:p>
            <a:pPr lvl="0" algn="just"/>
            <a:r>
              <a:rPr lang="es-MX" b="1" dirty="0"/>
              <a:t>Toda persona tiene derecho de acceso a la información</a:t>
            </a:r>
            <a:r>
              <a:rPr lang="es-MX" dirty="0"/>
              <a:t>, sin discriminación, por motivo alguno</a:t>
            </a:r>
            <a:r>
              <a:rPr lang="es-MX" dirty="0" smtClean="0"/>
              <a:t>. </a:t>
            </a:r>
          </a:p>
          <a:p>
            <a:pPr lvl="0" algn="just"/>
            <a:endParaRPr lang="es-MX" dirty="0"/>
          </a:p>
          <a:p>
            <a:pPr lvl="0" algn="just"/>
            <a:r>
              <a:rPr lang="es-MX" b="1" dirty="0" smtClean="0"/>
              <a:t>Está </a:t>
            </a:r>
            <a:r>
              <a:rPr lang="es-MX" b="1" dirty="0"/>
              <a:t>prohibida toda discriminación que menoscabe o anule la transparencia o acceso a la información pública</a:t>
            </a:r>
            <a:r>
              <a:rPr lang="es-MX" dirty="0"/>
              <a:t> en posesión de los sujetos obligados.</a:t>
            </a:r>
          </a:p>
          <a:p>
            <a:pPr lvl="0" algn="just"/>
            <a:endParaRPr lang="es-MX" dirty="0"/>
          </a:p>
          <a:p>
            <a:pPr algn="just"/>
            <a:r>
              <a:rPr lang="es-MX" b="1" dirty="0" smtClean="0"/>
              <a:t>El </a:t>
            </a:r>
            <a:r>
              <a:rPr lang="es-MX" b="1" dirty="0"/>
              <a:t>ejercicio del derecho de acceso a la información no estará condicionado a que el solicitante acredite interés alguno </a:t>
            </a:r>
            <a:r>
              <a:rPr lang="es-MX" dirty="0"/>
              <a:t>o justifique su utilización, ni podrá condicionarse el mismo por motivos de discapacidad</a:t>
            </a:r>
            <a:r>
              <a:rPr lang="es-MX" dirty="0" smtClean="0"/>
              <a:t>.</a:t>
            </a:r>
            <a:endParaRPr lang="es-MX" dirty="0"/>
          </a:p>
        </p:txBody>
      </p:sp>
      <p:sp>
        <p:nvSpPr>
          <p:cNvPr id="7" name="6 CuadroTexto"/>
          <p:cNvSpPr txBox="1"/>
          <p:nvPr/>
        </p:nvSpPr>
        <p:spPr>
          <a:xfrm>
            <a:off x="971600" y="5379025"/>
            <a:ext cx="7344816" cy="923330"/>
          </a:xfrm>
          <a:prstGeom prst="rect">
            <a:avLst/>
          </a:prstGeom>
          <a:noFill/>
        </p:spPr>
        <p:txBody>
          <a:bodyPr wrap="square" rtlCol="0">
            <a:spAutoFit/>
          </a:bodyPr>
          <a:lstStyle/>
          <a:p>
            <a:pPr algn="just"/>
            <a:r>
              <a:rPr lang="es-MX" b="1" dirty="0" smtClean="0"/>
              <a:t>En el procedimiento de acceso, entrega y publicación de la información se propiciarán las condiciones necesarias para que ésta sea accesible a toda persona.</a:t>
            </a:r>
            <a:endParaRPr lang="es-MX" b="1" dirty="0"/>
          </a:p>
        </p:txBody>
      </p:sp>
      <p:sp>
        <p:nvSpPr>
          <p:cNvPr id="5" name="3 Título"/>
          <p:cNvSpPr txBox="1">
            <a:spLocks/>
          </p:cNvSpPr>
          <p:nvPr/>
        </p:nvSpPr>
        <p:spPr>
          <a:xfrm>
            <a:off x="1691680" y="-27384"/>
            <a:ext cx="6768752" cy="1008112"/>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t>Principios en Materia de Transparencia y Acceso a la Información </a:t>
            </a:r>
          </a:p>
        </p:txBody>
      </p:sp>
      <p:sp>
        <p:nvSpPr>
          <p:cNvPr id="12" name="11 Rectángulo"/>
          <p:cNvSpPr/>
          <p:nvPr/>
        </p:nvSpPr>
        <p:spPr>
          <a:xfrm>
            <a:off x="179512" y="1772816"/>
            <a:ext cx="3600400" cy="584775"/>
          </a:xfrm>
          <a:prstGeom prst="rect">
            <a:avLst/>
          </a:prstGeom>
          <a:noFill/>
        </p:spPr>
        <p:txBody>
          <a:bodyPr vert="horz" lIns="91440" tIns="45720" rIns="91440" bIns="45720" rtlCol="0" anchor="ctr">
            <a:noAutofit/>
          </a:bodyPr>
          <a:lstStyle/>
          <a:p>
            <a:pPr>
              <a:spcBef>
                <a:spcPct val="0"/>
              </a:spcBef>
            </a:pPr>
            <a:r>
              <a:rPr lang="es-MX" sz="3200" spc="-100" dirty="0" smtClean="0">
                <a:solidFill>
                  <a:srgbClr val="5F147C"/>
                </a:solidFill>
                <a:effectLst>
                  <a:outerShdw blurRad="38100" dist="38100" dir="2700000" algn="tl">
                    <a:srgbClr val="000000">
                      <a:alpha val="43137"/>
                    </a:srgbClr>
                  </a:outerShdw>
                </a:effectLst>
                <a:latin typeface="+mj-lt"/>
                <a:ea typeface="+mj-ea"/>
                <a:cs typeface="+mj-cs"/>
              </a:rPr>
              <a:t>De la accesibilidad:</a:t>
            </a:r>
            <a:endParaRPr lang="es-MX" sz="3200" spc="-100" dirty="0">
              <a:solidFill>
                <a:srgbClr val="5F147C"/>
              </a:solidFill>
              <a:effectLst>
                <a:outerShdw blurRad="38100" dist="38100" dir="2700000" algn="tl">
                  <a:srgbClr val="000000">
                    <a:alpha val="43137"/>
                  </a:srgbClr>
                </a:outerShdw>
              </a:effectLst>
              <a:latin typeface="+mj-lt"/>
              <a:ea typeface="+mj-ea"/>
              <a:cs typeface="+mj-cs"/>
            </a:endParaRPr>
          </a:p>
        </p:txBody>
      </p:sp>
      <p:sp>
        <p:nvSpPr>
          <p:cNvPr id="13" name="12 Elipse"/>
          <p:cNvSpPr/>
          <p:nvPr/>
        </p:nvSpPr>
        <p:spPr>
          <a:xfrm>
            <a:off x="683568" y="2780928"/>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Elipse"/>
          <p:cNvSpPr/>
          <p:nvPr/>
        </p:nvSpPr>
        <p:spPr>
          <a:xfrm>
            <a:off x="683568" y="3573016"/>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14 Elipse"/>
          <p:cNvSpPr/>
          <p:nvPr/>
        </p:nvSpPr>
        <p:spPr>
          <a:xfrm>
            <a:off x="683568" y="4437112"/>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Elipse"/>
          <p:cNvSpPr/>
          <p:nvPr/>
        </p:nvSpPr>
        <p:spPr>
          <a:xfrm>
            <a:off x="683568" y="5517232"/>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Elipse"/>
          <p:cNvSpPr/>
          <p:nvPr/>
        </p:nvSpPr>
        <p:spPr>
          <a:xfrm>
            <a:off x="683568" y="4450432"/>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6530477" y="6433591"/>
            <a:ext cx="1619354" cy="307777"/>
          </a:xfrm>
          <a:prstGeom prst="rect">
            <a:avLst/>
          </a:prstGeom>
          <a:noFill/>
        </p:spPr>
        <p:txBody>
          <a:bodyPr wrap="none" rtlCol="0">
            <a:spAutoFit/>
          </a:bodyPr>
          <a:lstStyle/>
          <a:p>
            <a:r>
              <a:rPr lang="es-MX" sz="1400" dirty="0" smtClean="0"/>
              <a:t>Artículos del </a:t>
            </a:r>
            <a:r>
              <a:rPr lang="es-MX" sz="1400" dirty="0"/>
              <a:t>9 al </a:t>
            </a:r>
            <a:r>
              <a:rPr lang="es-MX" sz="1400" dirty="0" smtClean="0"/>
              <a:t>22</a:t>
            </a:r>
            <a:endParaRPr lang="es-MX" sz="1400" dirty="0"/>
          </a:p>
        </p:txBody>
      </p:sp>
    </p:spTree>
    <p:extLst>
      <p:ext uri="{BB962C8B-B14F-4D97-AF65-F5344CB8AC3E}">
        <p14:creationId xmlns:p14="http://schemas.microsoft.com/office/powerpoint/2010/main" xmlns="" val="3208305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2105672"/>
            <a:ext cx="7261660" cy="923330"/>
          </a:xfrm>
          <a:prstGeom prst="rect">
            <a:avLst/>
          </a:prstGeom>
        </p:spPr>
        <p:txBody>
          <a:bodyPr wrap="square">
            <a:spAutoFit/>
          </a:bodyPr>
          <a:lstStyle/>
          <a:p>
            <a:pPr lvl="0" algn="just"/>
            <a:r>
              <a:rPr lang="es-MX" dirty="0"/>
              <a:t>Es obligación de los Organismos garantes otorgar las medidas pertinentes para </a:t>
            </a:r>
            <a:r>
              <a:rPr lang="es-MX" dirty="0" smtClean="0"/>
              <a:t>asegurar el </a:t>
            </a:r>
            <a:r>
              <a:rPr lang="es-MX" dirty="0"/>
              <a:t>acceso a la información de todas las personas en igualdad de condiciones con las demás.</a:t>
            </a:r>
          </a:p>
        </p:txBody>
      </p:sp>
      <p:sp>
        <p:nvSpPr>
          <p:cNvPr id="3" name="2 CuadroTexto"/>
          <p:cNvSpPr txBox="1"/>
          <p:nvPr/>
        </p:nvSpPr>
        <p:spPr>
          <a:xfrm>
            <a:off x="1043647" y="3574757"/>
            <a:ext cx="7262425" cy="646331"/>
          </a:xfrm>
          <a:prstGeom prst="rect">
            <a:avLst/>
          </a:prstGeom>
          <a:noFill/>
        </p:spPr>
        <p:txBody>
          <a:bodyPr wrap="square" rtlCol="0">
            <a:spAutoFit/>
          </a:bodyPr>
          <a:lstStyle/>
          <a:p>
            <a:pPr algn="just"/>
            <a:r>
              <a:rPr lang="es-MX" dirty="0" smtClean="0"/>
              <a:t>Los organismos garantes deberán suplir cualquier deficiencia para garantizar el ejercicio del derecho</a:t>
            </a:r>
            <a:endParaRPr lang="es-MX" dirty="0"/>
          </a:p>
        </p:txBody>
      </p:sp>
      <p:sp>
        <p:nvSpPr>
          <p:cNvPr id="6" name="3 Título"/>
          <p:cNvSpPr txBox="1">
            <a:spLocks/>
          </p:cNvSpPr>
          <p:nvPr/>
        </p:nvSpPr>
        <p:spPr>
          <a:xfrm>
            <a:off x="1691680" y="-27384"/>
            <a:ext cx="6768752" cy="1008112"/>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t>Principios en Materia de Transparencia y Acceso a la Información </a:t>
            </a:r>
          </a:p>
        </p:txBody>
      </p:sp>
      <p:sp>
        <p:nvSpPr>
          <p:cNvPr id="7" name="6 Elipse"/>
          <p:cNvSpPr/>
          <p:nvPr/>
        </p:nvSpPr>
        <p:spPr>
          <a:xfrm>
            <a:off x="687748" y="2204864"/>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Elipse"/>
          <p:cNvSpPr/>
          <p:nvPr/>
        </p:nvSpPr>
        <p:spPr>
          <a:xfrm>
            <a:off x="683568" y="3645024"/>
            <a:ext cx="216024" cy="144016"/>
          </a:xfrm>
          <a:prstGeom prst="ellipse">
            <a:avLst/>
          </a:prstGeom>
          <a:solidFill>
            <a:srgbClr val="5F1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6530477" y="6433591"/>
            <a:ext cx="1619354" cy="307777"/>
          </a:xfrm>
          <a:prstGeom prst="rect">
            <a:avLst/>
          </a:prstGeom>
          <a:noFill/>
        </p:spPr>
        <p:txBody>
          <a:bodyPr wrap="none" rtlCol="0">
            <a:spAutoFit/>
          </a:bodyPr>
          <a:lstStyle/>
          <a:p>
            <a:r>
              <a:rPr lang="es-MX" sz="1400" dirty="0" smtClean="0"/>
              <a:t>Artículos </a:t>
            </a:r>
            <a:r>
              <a:rPr lang="es-MX" sz="1400" dirty="0"/>
              <a:t>del 9 al </a:t>
            </a:r>
            <a:r>
              <a:rPr lang="es-MX" sz="1400" dirty="0" smtClean="0"/>
              <a:t>22</a:t>
            </a:r>
            <a:endParaRPr lang="es-MX" sz="1400" dirty="0"/>
          </a:p>
        </p:txBody>
      </p:sp>
    </p:spTree>
    <p:extLst>
      <p:ext uri="{BB962C8B-B14F-4D97-AF65-F5344CB8AC3E}">
        <p14:creationId xmlns:p14="http://schemas.microsoft.com/office/powerpoint/2010/main" xmlns="" val="685021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2366827"/>
            <a:ext cx="7560840" cy="646331"/>
          </a:xfrm>
          <a:prstGeom prst="rect">
            <a:avLst/>
          </a:prstGeom>
        </p:spPr>
        <p:txBody>
          <a:bodyPr wrap="square">
            <a:spAutoFit/>
          </a:bodyPr>
          <a:lstStyle/>
          <a:p>
            <a:pPr lvl="0" algn="just"/>
            <a:r>
              <a:rPr lang="es-MX" dirty="0">
                <a:solidFill>
                  <a:srgbClr val="2F2B20"/>
                </a:solidFill>
              </a:rPr>
              <a:t>El ejercicio del </a:t>
            </a:r>
            <a:r>
              <a:rPr lang="es-MX" dirty="0" smtClean="0">
                <a:solidFill>
                  <a:srgbClr val="2F2B20"/>
                </a:solidFill>
              </a:rPr>
              <a:t>DAI es </a:t>
            </a:r>
            <a:r>
              <a:rPr lang="es-MX" dirty="0">
                <a:solidFill>
                  <a:srgbClr val="2F2B20"/>
                </a:solidFill>
              </a:rPr>
              <a:t>gratuito y sólo podrá requerirse el cobro correspondiente a la modalidad de reproducción y entrega solicitada.</a:t>
            </a:r>
          </a:p>
        </p:txBody>
      </p:sp>
      <p:sp>
        <p:nvSpPr>
          <p:cNvPr id="7" name="6 Rectángulo"/>
          <p:cNvSpPr/>
          <p:nvPr/>
        </p:nvSpPr>
        <p:spPr>
          <a:xfrm>
            <a:off x="827585" y="4221088"/>
            <a:ext cx="7560838" cy="646331"/>
          </a:xfrm>
          <a:prstGeom prst="rect">
            <a:avLst/>
          </a:prstGeom>
        </p:spPr>
        <p:txBody>
          <a:bodyPr wrap="square">
            <a:spAutoFit/>
          </a:bodyPr>
          <a:lstStyle/>
          <a:p>
            <a:pPr lvl="0" algn="just"/>
            <a:r>
              <a:rPr lang="es-MX" dirty="0">
                <a:solidFill>
                  <a:srgbClr val="2F2B20"/>
                </a:solidFill>
              </a:rPr>
              <a:t>Los sujetos obligados deberán </a:t>
            </a:r>
            <a:r>
              <a:rPr lang="es-MX" b="1" dirty="0">
                <a:solidFill>
                  <a:srgbClr val="2F2B20"/>
                </a:solidFill>
              </a:rPr>
              <a:t>documentar</a:t>
            </a:r>
            <a:r>
              <a:rPr lang="es-MX" dirty="0">
                <a:solidFill>
                  <a:srgbClr val="2F2B20"/>
                </a:solidFill>
              </a:rPr>
              <a:t> todo acto que derive del ejercicio de sus facultades, competencias o funciones.</a:t>
            </a:r>
          </a:p>
        </p:txBody>
      </p:sp>
      <p:sp>
        <p:nvSpPr>
          <p:cNvPr id="8" name="7 Rectángulo"/>
          <p:cNvSpPr/>
          <p:nvPr/>
        </p:nvSpPr>
        <p:spPr>
          <a:xfrm>
            <a:off x="827586" y="4998051"/>
            <a:ext cx="7560838" cy="923330"/>
          </a:xfrm>
          <a:prstGeom prst="rect">
            <a:avLst/>
          </a:prstGeom>
        </p:spPr>
        <p:txBody>
          <a:bodyPr wrap="square">
            <a:spAutoFit/>
          </a:bodyPr>
          <a:lstStyle/>
          <a:p>
            <a:pPr lvl="0" algn="just"/>
            <a:r>
              <a:rPr lang="es-MX" dirty="0">
                <a:solidFill>
                  <a:srgbClr val="2F2B20"/>
                </a:solidFill>
              </a:rPr>
              <a:t>Se presume que la información debe existir </a:t>
            </a:r>
            <a:r>
              <a:rPr lang="es-MX" b="1" dirty="0">
                <a:solidFill>
                  <a:srgbClr val="2F2B20"/>
                </a:solidFill>
              </a:rPr>
              <a:t>si se refiere a las facultades, competencias y funciones</a:t>
            </a:r>
            <a:r>
              <a:rPr lang="es-MX" dirty="0">
                <a:solidFill>
                  <a:srgbClr val="2F2B20"/>
                </a:solidFill>
              </a:rPr>
              <a:t> que los ordenamientos jurídicos aplicables otorgan a los sujetos obligados.</a:t>
            </a:r>
          </a:p>
        </p:txBody>
      </p:sp>
      <p:sp>
        <p:nvSpPr>
          <p:cNvPr id="18" name="3 Título"/>
          <p:cNvSpPr txBox="1">
            <a:spLocks/>
          </p:cNvSpPr>
          <p:nvPr/>
        </p:nvSpPr>
        <p:spPr>
          <a:xfrm>
            <a:off x="3713128" y="116632"/>
            <a:ext cx="4752528" cy="648072"/>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t>Principios Generales</a:t>
            </a:r>
          </a:p>
        </p:txBody>
      </p:sp>
      <p:sp>
        <p:nvSpPr>
          <p:cNvPr id="19" name="18 CuadroTexto"/>
          <p:cNvSpPr txBox="1"/>
          <p:nvPr/>
        </p:nvSpPr>
        <p:spPr>
          <a:xfrm>
            <a:off x="329456" y="1556792"/>
            <a:ext cx="6258768" cy="584775"/>
          </a:xfrm>
          <a:prstGeom prst="rect">
            <a:avLst/>
          </a:prstGeom>
          <a:noFill/>
        </p:spPr>
        <p:txBody>
          <a:bodyPr vert="horz" lIns="91440" tIns="45720" rIns="91440" bIns="45720" rtlCol="0" anchor="ctr">
            <a:noAutofit/>
          </a:bodyPr>
          <a:lstStyle>
            <a:defPPr>
              <a:defRPr lang="en-US"/>
            </a:defPPr>
            <a:lvl1pPr>
              <a:spcBef>
                <a:spcPct val="0"/>
              </a:spcBef>
              <a:defRPr sz="3200" spc="-100">
                <a:solidFill>
                  <a:srgbClr val="5F147C"/>
                </a:solidFill>
                <a:effectLst>
                  <a:outerShdw blurRad="38100" dist="38100" dir="2700000" algn="tl">
                    <a:srgbClr val="000000">
                      <a:alpha val="43137"/>
                    </a:srgbClr>
                  </a:outerShdw>
                </a:effectLst>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dirty="0" smtClean="0"/>
              <a:t>Costos: </a:t>
            </a:r>
            <a:endParaRPr lang="es-MX" dirty="0"/>
          </a:p>
        </p:txBody>
      </p:sp>
      <p:sp>
        <p:nvSpPr>
          <p:cNvPr id="20" name="19 CuadroTexto"/>
          <p:cNvSpPr txBox="1"/>
          <p:nvPr/>
        </p:nvSpPr>
        <p:spPr>
          <a:xfrm>
            <a:off x="401464" y="3573016"/>
            <a:ext cx="6258768" cy="584775"/>
          </a:xfrm>
          <a:prstGeom prst="rect">
            <a:avLst/>
          </a:prstGeom>
          <a:noFill/>
        </p:spPr>
        <p:txBody>
          <a:bodyPr vert="horz" lIns="91440" tIns="45720" rIns="91440" bIns="45720" rtlCol="0" anchor="ctr">
            <a:noAutofit/>
          </a:bodyPr>
          <a:lstStyle>
            <a:defPPr>
              <a:defRPr lang="en-US"/>
            </a:defPPr>
            <a:lvl1pPr>
              <a:spcBef>
                <a:spcPct val="0"/>
              </a:spcBef>
              <a:defRPr sz="3200" spc="-100">
                <a:solidFill>
                  <a:srgbClr val="5F147C"/>
                </a:solidFill>
                <a:effectLst>
                  <a:outerShdw blurRad="38100" dist="38100" dir="2700000" algn="tl">
                    <a:srgbClr val="000000">
                      <a:alpha val="43137"/>
                    </a:srgbClr>
                  </a:outerShdw>
                </a:effectLst>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dirty="0" smtClean="0"/>
              <a:t>Documentación: </a:t>
            </a:r>
            <a:endParaRPr lang="es-MX" dirty="0"/>
          </a:p>
        </p:txBody>
      </p:sp>
      <p:sp>
        <p:nvSpPr>
          <p:cNvPr id="9" name="8 Rectángulo"/>
          <p:cNvSpPr/>
          <p:nvPr/>
        </p:nvSpPr>
        <p:spPr>
          <a:xfrm>
            <a:off x="6530477" y="6433591"/>
            <a:ext cx="1619354" cy="307777"/>
          </a:xfrm>
          <a:prstGeom prst="rect">
            <a:avLst/>
          </a:prstGeom>
          <a:noFill/>
        </p:spPr>
        <p:txBody>
          <a:bodyPr wrap="none" rtlCol="0">
            <a:spAutoFit/>
          </a:bodyPr>
          <a:lstStyle/>
          <a:p>
            <a:r>
              <a:rPr lang="es-MX" sz="1400" dirty="0" smtClean="0"/>
              <a:t>Artículos del </a:t>
            </a:r>
            <a:r>
              <a:rPr lang="es-MX" sz="1400" dirty="0"/>
              <a:t>9 al </a:t>
            </a:r>
            <a:r>
              <a:rPr lang="es-MX" sz="1400" dirty="0" smtClean="0"/>
              <a:t>22</a:t>
            </a:r>
            <a:endParaRPr lang="es-MX" sz="1400" dirty="0"/>
          </a:p>
        </p:txBody>
      </p:sp>
    </p:spTree>
    <p:extLst>
      <p:ext uri="{BB962C8B-B14F-4D97-AF65-F5344CB8AC3E}">
        <p14:creationId xmlns:p14="http://schemas.microsoft.com/office/powerpoint/2010/main" xmlns="" val="1843693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p:nvPr/>
        </p:nvPicPr>
        <p:blipFill>
          <a:blip r:embed="rId2" cstate="print"/>
          <a:srcRect/>
          <a:stretch>
            <a:fillRect/>
          </a:stretch>
        </p:blipFill>
        <p:spPr bwMode="auto">
          <a:xfrm>
            <a:off x="5436096" y="5114220"/>
            <a:ext cx="1903638"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16 CuadroTexto"/>
          <p:cNvSpPr txBox="1"/>
          <p:nvPr/>
        </p:nvSpPr>
        <p:spPr>
          <a:xfrm>
            <a:off x="300724" y="1355576"/>
            <a:ext cx="3767220" cy="523220"/>
          </a:xfrm>
          <a:prstGeom prst="rect">
            <a:avLst/>
          </a:prstGeom>
          <a:noFill/>
        </p:spPr>
        <p:txBody>
          <a:bodyPr wrap="square" rtlCol="0">
            <a:spAutoFit/>
          </a:bodyPr>
          <a:lstStyle/>
          <a:p>
            <a:pPr algn="ctr"/>
            <a:r>
              <a:rPr lang="es-MX" sz="28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Acceso a la Información</a:t>
            </a:r>
            <a:endParaRPr lang="es-MX" sz="28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18" name="17 Rectángulo"/>
          <p:cNvSpPr/>
          <p:nvPr/>
        </p:nvSpPr>
        <p:spPr>
          <a:xfrm>
            <a:off x="179512" y="2078895"/>
            <a:ext cx="3456384" cy="1631216"/>
          </a:xfrm>
          <a:prstGeom prst="rect">
            <a:avLst/>
          </a:prstGeom>
        </p:spPr>
        <p:txBody>
          <a:bodyPr wrap="square">
            <a:spAutoFit/>
          </a:bodyPr>
          <a:lstStyle/>
          <a:p>
            <a:pPr algn="ctr"/>
            <a:r>
              <a:rPr lang="es-MX" sz="2000" b="1" dirty="0" smtClean="0"/>
              <a:t>Creación de condiciones </a:t>
            </a:r>
            <a:r>
              <a:rPr lang="es-MX" sz="2000" dirty="0" smtClean="0"/>
              <a:t>para que los individuos puedan </a:t>
            </a:r>
            <a:r>
              <a:rPr lang="es-MX" sz="2000" b="1" dirty="0" smtClean="0"/>
              <a:t>obtener, evaluar y utilizar la información </a:t>
            </a:r>
            <a:r>
              <a:rPr lang="es-MX" sz="2000" dirty="0" smtClean="0"/>
              <a:t>en posesión del gobierno</a:t>
            </a:r>
          </a:p>
        </p:txBody>
      </p:sp>
      <p:sp>
        <p:nvSpPr>
          <p:cNvPr id="19" name="18 CuadroTexto"/>
          <p:cNvSpPr txBox="1"/>
          <p:nvPr/>
        </p:nvSpPr>
        <p:spPr>
          <a:xfrm>
            <a:off x="5148064" y="1327140"/>
            <a:ext cx="2448272" cy="523220"/>
          </a:xfrm>
          <a:prstGeom prst="rect">
            <a:avLst/>
          </a:prstGeom>
          <a:noFill/>
        </p:spPr>
        <p:txBody>
          <a:bodyPr wrap="square" rtlCol="0">
            <a:spAutoFit/>
          </a:bodyPr>
          <a:lstStyle/>
          <a:p>
            <a:pPr algn="ctr"/>
            <a:r>
              <a:rPr lang="es-MX" sz="28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Transparencia</a:t>
            </a:r>
            <a:endParaRPr lang="es-MX" sz="28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22" name="21 Rectángulo"/>
          <p:cNvSpPr/>
          <p:nvPr/>
        </p:nvSpPr>
        <p:spPr>
          <a:xfrm>
            <a:off x="971600" y="3998967"/>
            <a:ext cx="2304256" cy="707886"/>
          </a:xfrm>
          <a:prstGeom prst="rect">
            <a:avLst/>
          </a:prstGeom>
          <a:solidFill>
            <a:schemeClr val="accent2">
              <a:lumMod val="20000"/>
              <a:lumOff val="80000"/>
            </a:schemeClr>
          </a:solidFill>
        </p:spPr>
        <p:txBody>
          <a:bodyPr wrap="square">
            <a:spAutoFit/>
          </a:bodyPr>
          <a:lstStyle/>
          <a:p>
            <a:pPr algn="ctr"/>
            <a:r>
              <a:rPr lang="es-MX" dirty="0" smtClean="0">
                <a:effectLst>
                  <a:outerShdw blurRad="38100" dist="38100" dir="2700000" algn="tl">
                    <a:srgbClr val="000000">
                      <a:alpha val="43137"/>
                    </a:srgbClr>
                  </a:outerShdw>
                </a:effectLst>
              </a:rPr>
              <a:t>Implica una </a:t>
            </a:r>
            <a:r>
              <a:rPr lang="es-MX" sz="2000" b="1" dirty="0" smtClean="0">
                <a:effectLst>
                  <a:outerShdw blurRad="38100" dist="38100" dir="2700000" algn="tl">
                    <a:srgbClr val="000000">
                      <a:alpha val="43137"/>
                    </a:srgbClr>
                  </a:outerShdw>
                </a:effectLst>
              </a:rPr>
              <a:t>solicitud para obtenerla</a:t>
            </a:r>
          </a:p>
        </p:txBody>
      </p:sp>
      <p:sp>
        <p:nvSpPr>
          <p:cNvPr id="23" name="22 Rectángulo"/>
          <p:cNvSpPr/>
          <p:nvPr/>
        </p:nvSpPr>
        <p:spPr>
          <a:xfrm>
            <a:off x="5271791" y="4032328"/>
            <a:ext cx="2232248" cy="677108"/>
          </a:xfrm>
          <a:prstGeom prst="rect">
            <a:avLst/>
          </a:prstGeom>
          <a:solidFill>
            <a:schemeClr val="accent2">
              <a:lumMod val="20000"/>
              <a:lumOff val="80000"/>
            </a:schemeClr>
          </a:solidFill>
        </p:spPr>
        <p:txBody>
          <a:bodyPr wrap="square">
            <a:spAutoFit/>
          </a:bodyPr>
          <a:lstStyle/>
          <a:p>
            <a:pPr algn="ctr"/>
            <a:r>
              <a:rPr lang="es-MX" dirty="0" smtClean="0">
                <a:effectLst>
                  <a:outerShdw blurRad="38100" dist="38100" dir="2700000" algn="tl">
                    <a:srgbClr val="000000">
                      <a:alpha val="43137"/>
                    </a:srgbClr>
                  </a:outerShdw>
                </a:effectLst>
              </a:rPr>
              <a:t>Información de </a:t>
            </a:r>
            <a:r>
              <a:rPr lang="es-MX" sz="2000" b="1" dirty="0" smtClean="0">
                <a:effectLst>
                  <a:outerShdw blurRad="38100" dist="38100" dir="2700000" algn="tl">
                    <a:srgbClr val="000000">
                      <a:alpha val="43137"/>
                    </a:srgbClr>
                  </a:outerShdw>
                </a:effectLst>
              </a:rPr>
              <a:t>acceso público</a:t>
            </a:r>
            <a:endParaRPr lang="es-MX" dirty="0" smtClean="0">
              <a:effectLst>
                <a:outerShdw blurRad="38100" dist="38100" dir="2700000" algn="tl">
                  <a:srgbClr val="000000">
                    <a:alpha val="43137"/>
                  </a:srgbClr>
                </a:outerShdw>
              </a:effectLst>
            </a:endParaRPr>
          </a:p>
        </p:txBody>
      </p:sp>
      <p:sp>
        <p:nvSpPr>
          <p:cNvPr id="24" name="23 Flecha derecha"/>
          <p:cNvSpPr/>
          <p:nvPr/>
        </p:nvSpPr>
        <p:spPr>
          <a:xfrm rot="5400000">
            <a:off x="-741288" y="5085003"/>
            <a:ext cx="2664296" cy="345536"/>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29" name="28 Imagen"/>
          <p:cNvPicPr/>
          <p:nvPr/>
        </p:nvPicPr>
        <p:blipFill>
          <a:blip r:embed="rId3" cstate="print"/>
          <a:srcRect l="2417" t="14467" b="3552"/>
          <a:stretch>
            <a:fillRect/>
          </a:stretch>
        </p:blipFill>
        <p:spPr bwMode="auto">
          <a:xfrm>
            <a:off x="1187624" y="4898196"/>
            <a:ext cx="1800200"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29 Flecha derecha"/>
          <p:cNvSpPr/>
          <p:nvPr/>
        </p:nvSpPr>
        <p:spPr>
          <a:xfrm rot="5400000">
            <a:off x="6642598" y="5153620"/>
            <a:ext cx="2664296" cy="345536"/>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11 Rectángulo"/>
          <p:cNvSpPr/>
          <p:nvPr/>
        </p:nvSpPr>
        <p:spPr>
          <a:xfrm>
            <a:off x="4644008" y="2078895"/>
            <a:ext cx="3528392" cy="1631216"/>
          </a:xfrm>
          <a:prstGeom prst="rect">
            <a:avLst/>
          </a:prstGeom>
        </p:spPr>
        <p:txBody>
          <a:bodyPr wrap="square">
            <a:spAutoFit/>
          </a:bodyPr>
          <a:lstStyle/>
          <a:p>
            <a:pPr algn="ctr"/>
            <a:r>
              <a:rPr lang="es-MX" sz="2000" dirty="0" smtClean="0"/>
              <a:t>Colocar la información en la </a:t>
            </a:r>
            <a:r>
              <a:rPr lang="es-MX" sz="2000" b="1" dirty="0" smtClean="0"/>
              <a:t>vitrina pública </a:t>
            </a:r>
            <a:r>
              <a:rPr lang="es-MX" sz="2000" dirty="0" smtClean="0"/>
              <a:t>para que los interesados puedan revisarla, analizarla y, en su caso, usarla como mecanismo de sanción.</a:t>
            </a:r>
          </a:p>
        </p:txBody>
      </p:sp>
    </p:spTree>
    <p:extLst>
      <p:ext uri="{BB962C8B-B14F-4D97-AF65-F5344CB8AC3E}">
        <p14:creationId xmlns:p14="http://schemas.microsoft.com/office/powerpoint/2010/main" xmlns="" val="503016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408" y="4221088"/>
            <a:ext cx="7565016" cy="1477328"/>
          </a:xfrm>
          <a:prstGeom prst="rect">
            <a:avLst/>
          </a:prstGeom>
        </p:spPr>
        <p:txBody>
          <a:bodyPr wrap="square">
            <a:spAutoFit/>
          </a:bodyPr>
          <a:lstStyle/>
          <a:p>
            <a:pPr lvl="0" algn="just"/>
            <a:r>
              <a:rPr lang="es-MX" dirty="0"/>
              <a:t>Ante la negativa del acceso a la información o su inexistencia, el sujeto obligado deberá demostrar que la información solicitada está prevista en alguna de las excepciones contenidas en esta Ley o, en su caso, demostrar que la información no se refiere a alguna de sus facultades, competencias o funciones.</a:t>
            </a:r>
          </a:p>
        </p:txBody>
      </p:sp>
      <p:sp>
        <p:nvSpPr>
          <p:cNvPr id="5" name="4 CuadroTexto"/>
          <p:cNvSpPr txBox="1"/>
          <p:nvPr/>
        </p:nvSpPr>
        <p:spPr>
          <a:xfrm>
            <a:off x="535376" y="3573016"/>
            <a:ext cx="5908831" cy="584775"/>
          </a:xfrm>
          <a:prstGeom prst="rect">
            <a:avLst/>
          </a:prstGeom>
          <a:noFill/>
        </p:spPr>
        <p:txBody>
          <a:bodyPr vert="horz" lIns="91440" tIns="45720" rIns="91440" bIns="45720" rtlCol="0" anchor="ctr">
            <a:noAutofit/>
          </a:bodyPr>
          <a:lstStyle>
            <a:defPPr>
              <a:defRPr lang="en-US"/>
            </a:defPPr>
            <a:lvl1pPr>
              <a:spcBef>
                <a:spcPct val="0"/>
              </a:spcBef>
              <a:defRPr sz="3200" spc="-100">
                <a:solidFill>
                  <a:srgbClr val="5F147C"/>
                </a:solidFill>
                <a:effectLst>
                  <a:outerShdw blurRad="38100" dist="38100" dir="2700000" algn="tl">
                    <a:srgbClr val="000000">
                      <a:alpha val="43137"/>
                    </a:srgbClr>
                  </a:outerShdw>
                </a:effectLst>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dirty="0"/>
              <a:t>Negativa de la información</a:t>
            </a:r>
          </a:p>
        </p:txBody>
      </p:sp>
      <p:sp>
        <p:nvSpPr>
          <p:cNvPr id="7" name="6 Rectángulo"/>
          <p:cNvSpPr/>
          <p:nvPr/>
        </p:nvSpPr>
        <p:spPr>
          <a:xfrm>
            <a:off x="390856" y="1359309"/>
            <a:ext cx="6053352" cy="584775"/>
          </a:xfrm>
          <a:prstGeom prst="rect">
            <a:avLst/>
          </a:prstGeom>
          <a:noFill/>
        </p:spPr>
        <p:txBody>
          <a:bodyPr vert="horz" lIns="91440" tIns="45720" rIns="91440" bIns="45720" rtlCol="0" anchor="ctr">
            <a:noAutofit/>
          </a:bodyPr>
          <a:lstStyle/>
          <a:p>
            <a:pPr>
              <a:spcBef>
                <a:spcPct val="0"/>
              </a:spcBef>
            </a:pPr>
            <a:r>
              <a:rPr lang="es-MX" sz="3200" spc="-100" dirty="0">
                <a:solidFill>
                  <a:srgbClr val="5F147C"/>
                </a:solidFill>
                <a:effectLst>
                  <a:outerShdw blurRad="38100" dist="38100" dir="2700000" algn="tl">
                    <a:srgbClr val="000000">
                      <a:alpha val="43137"/>
                    </a:srgbClr>
                  </a:outerShdw>
                </a:effectLst>
                <a:latin typeface="+mj-lt"/>
                <a:ea typeface="+mj-ea"/>
                <a:cs typeface="+mj-cs"/>
              </a:rPr>
              <a:t>Celeridad</a:t>
            </a:r>
          </a:p>
        </p:txBody>
      </p:sp>
      <p:sp>
        <p:nvSpPr>
          <p:cNvPr id="8" name="7 Rectángulo"/>
          <p:cNvSpPr/>
          <p:nvPr/>
        </p:nvSpPr>
        <p:spPr>
          <a:xfrm>
            <a:off x="894912" y="1988840"/>
            <a:ext cx="7493512" cy="923330"/>
          </a:xfrm>
          <a:prstGeom prst="rect">
            <a:avLst/>
          </a:prstGeom>
        </p:spPr>
        <p:txBody>
          <a:bodyPr wrap="square">
            <a:spAutoFit/>
          </a:bodyPr>
          <a:lstStyle/>
          <a:p>
            <a:pPr algn="just"/>
            <a:r>
              <a:rPr lang="es-MX" dirty="0" smtClean="0"/>
              <a:t>Todo </a:t>
            </a:r>
            <a:r>
              <a:rPr lang="es-MX" dirty="0"/>
              <a:t>procedimiento en materia de derecho de acceso a la información deberá sustanciarse de manera </a:t>
            </a:r>
            <a:r>
              <a:rPr lang="es-MX" b="1" dirty="0"/>
              <a:t>sencilla y expedita</a:t>
            </a:r>
            <a:r>
              <a:rPr lang="es-MX" dirty="0"/>
              <a:t>, de conformidad con las bases de esta Ley.</a:t>
            </a:r>
          </a:p>
        </p:txBody>
      </p:sp>
      <p:sp>
        <p:nvSpPr>
          <p:cNvPr id="6" name="3 Título"/>
          <p:cNvSpPr txBox="1">
            <a:spLocks/>
          </p:cNvSpPr>
          <p:nvPr/>
        </p:nvSpPr>
        <p:spPr>
          <a:xfrm>
            <a:off x="3713128" y="116632"/>
            <a:ext cx="4752528" cy="648072"/>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t>Principios Generales</a:t>
            </a:r>
          </a:p>
        </p:txBody>
      </p:sp>
      <p:sp>
        <p:nvSpPr>
          <p:cNvPr id="9" name="8 Rectángulo"/>
          <p:cNvSpPr/>
          <p:nvPr/>
        </p:nvSpPr>
        <p:spPr>
          <a:xfrm>
            <a:off x="6530477" y="6433591"/>
            <a:ext cx="1619354" cy="307777"/>
          </a:xfrm>
          <a:prstGeom prst="rect">
            <a:avLst/>
          </a:prstGeom>
          <a:noFill/>
        </p:spPr>
        <p:txBody>
          <a:bodyPr wrap="none" rtlCol="0">
            <a:spAutoFit/>
          </a:bodyPr>
          <a:lstStyle/>
          <a:p>
            <a:r>
              <a:rPr lang="es-MX" sz="1400" dirty="0" smtClean="0"/>
              <a:t>Artículos del </a:t>
            </a:r>
            <a:r>
              <a:rPr lang="es-MX" sz="1400" dirty="0"/>
              <a:t>9 al </a:t>
            </a:r>
            <a:r>
              <a:rPr lang="es-MX" sz="1400" dirty="0" smtClean="0"/>
              <a:t>22</a:t>
            </a:r>
            <a:endParaRPr lang="es-MX" sz="1400" dirty="0"/>
          </a:p>
        </p:txBody>
      </p:sp>
    </p:spTree>
    <p:extLst>
      <p:ext uri="{BB962C8B-B14F-4D97-AF65-F5344CB8AC3E}">
        <p14:creationId xmlns:p14="http://schemas.microsoft.com/office/powerpoint/2010/main" xmlns="" val="3042451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5580112" y="6464369"/>
            <a:ext cx="2812991"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s-MX" sz="1200" b="1" dirty="0" smtClean="0">
                <a:solidFill>
                  <a:schemeClr val="bg1">
                    <a:lumMod val="50000"/>
                  </a:schemeClr>
                </a:solidFill>
                <a:latin typeface="+mj-lt"/>
                <a:cs typeface="Consolas" panose="020B0609020204030204" pitchFamily="49" charset="0"/>
              </a:rPr>
              <a:t>(Artículos 9 – 22)</a:t>
            </a:r>
            <a:endParaRPr lang="es-MX" sz="1200" b="1" dirty="0">
              <a:solidFill>
                <a:schemeClr val="bg1">
                  <a:lumMod val="50000"/>
                </a:schemeClr>
              </a:solidFill>
              <a:latin typeface="+mj-lt"/>
              <a:cs typeface="Consolas" panose="020B0609020204030204" pitchFamily="49" charset="0"/>
            </a:endParaRPr>
          </a:p>
        </p:txBody>
      </p:sp>
      <p:sp>
        <p:nvSpPr>
          <p:cNvPr id="18" name="17 Rectángulo"/>
          <p:cNvSpPr>
            <a:spLocks noChangeArrowheads="1"/>
          </p:cNvSpPr>
          <p:nvPr/>
        </p:nvSpPr>
        <p:spPr bwMode="auto">
          <a:xfrm>
            <a:off x="467544" y="2204864"/>
            <a:ext cx="7433691" cy="1138773"/>
          </a:xfrm>
          <a:prstGeom prst="rect">
            <a:avLst/>
          </a:prstGeom>
          <a:noFill/>
          <a:ln w="9525">
            <a:noFill/>
            <a:miter lim="800000"/>
            <a:headEnd/>
            <a:tailEnd/>
          </a:ln>
        </p:spPr>
        <p:txBody>
          <a:bodyPr wrap="square">
            <a:spAutoFit/>
          </a:bodyPr>
          <a:lstStyle/>
          <a:p>
            <a:pPr algn="just"/>
            <a:r>
              <a:rPr lang="es-ES" sz="2000" b="1" dirty="0" smtClean="0">
                <a:latin typeface="Calibri" pitchFamily="34" charset="0"/>
              </a:rPr>
              <a:t>La </a:t>
            </a:r>
            <a:r>
              <a:rPr lang="es-ES" sz="2000" b="1" dirty="0">
                <a:latin typeface="Calibri" pitchFamily="34" charset="0"/>
              </a:rPr>
              <a:t>información que se refiere a </a:t>
            </a:r>
            <a:r>
              <a:rPr lang="es-ES" sz="2400" b="1" dirty="0">
                <a:effectLst>
                  <a:outerShdw blurRad="38100" dist="38100" dir="2700000" algn="tl">
                    <a:srgbClr val="000000">
                      <a:alpha val="43137"/>
                    </a:srgbClr>
                  </a:outerShdw>
                </a:effectLst>
              </a:rPr>
              <a:t>la vida privada y los datos personales será protegida </a:t>
            </a:r>
            <a:r>
              <a:rPr lang="es-ES" sz="2000" dirty="0">
                <a:latin typeface="Calibri" pitchFamily="34" charset="0"/>
              </a:rPr>
              <a:t>en los términos y con las excepciones que fijen las leyes.</a:t>
            </a:r>
          </a:p>
        </p:txBody>
      </p:sp>
      <p:pic>
        <p:nvPicPr>
          <p:cNvPr id="19" name="Picture 2" descr="http://1.bp.blogspot.com/_TfX63HA6O9Q/TGh_TC7KO-I/AAAAAAAAAF8/GGZcrF9zZv4/s1600/datos+personales+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78935" y="3854799"/>
            <a:ext cx="900390" cy="90039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descr="http://www.nyce.org.mx/blog/wp-content/uploads/2014/06/ImagenProtec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4356" y="3531828"/>
            <a:ext cx="1164579" cy="157112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1" name="Picture 6" descr="http://rendiciondecuentas.org.mx/wp-content/uploads/2014/01/robo-de-identidad-500x26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10605" y="3531828"/>
            <a:ext cx="3113723" cy="162536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2" name="Picture 8" descr="https://www.bambusoft.com/site/products/consulting/images/proteccion.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64446" y="3775768"/>
            <a:ext cx="1305894" cy="97942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3" name="22 Rectángulo"/>
          <p:cNvSpPr/>
          <p:nvPr/>
        </p:nvSpPr>
        <p:spPr>
          <a:xfrm>
            <a:off x="455419" y="1484784"/>
            <a:ext cx="4625378" cy="40011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es-MX" sz="2000" b="1" dirty="0">
                <a:solidFill>
                  <a:srgbClr val="5F147C"/>
                </a:solidFill>
                <a:latin typeface="Consolas" panose="020B0609020204030204" pitchFamily="49" charset="0"/>
                <a:cs typeface="Consolas" panose="020B0609020204030204" pitchFamily="49" charset="0"/>
              </a:rPr>
              <a:t>Protección de Datos</a:t>
            </a:r>
          </a:p>
        </p:txBody>
      </p:sp>
    </p:spTree>
    <p:extLst>
      <p:ext uri="{BB962C8B-B14F-4D97-AF65-F5344CB8AC3E}">
        <p14:creationId xmlns:p14="http://schemas.microsoft.com/office/powerpoint/2010/main" xmlns="" val="97220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628800"/>
            <a:ext cx="7632848" cy="2677656"/>
          </a:xfrm>
          <a:prstGeom prst="rect">
            <a:avLst/>
          </a:prstGeom>
          <a:solidFill>
            <a:schemeClr val="bg1">
              <a:lumMod val="50000"/>
            </a:schemeClr>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MX" sz="2800" dirty="0">
                <a:solidFill>
                  <a:schemeClr val="lt1"/>
                </a:solidFill>
              </a:rPr>
              <a:t>Respecto </a:t>
            </a:r>
            <a:r>
              <a:rPr lang="es-MX" sz="2800" dirty="0">
                <a:solidFill>
                  <a:srgbClr val="DAD2E4"/>
                </a:solidFill>
              </a:rPr>
              <a:t>del acceso, rectificación, cancelación y oposición de datos personales </a:t>
            </a:r>
            <a:r>
              <a:rPr lang="es-MX" sz="2800" dirty="0">
                <a:solidFill>
                  <a:schemeClr val="lt1"/>
                </a:solidFill>
              </a:rPr>
              <a:t>en posesión de los sujetos obligados, así como de la sustanciación y resolución de los recursos de revisión y demás procedimientos relativos a la protección de datos personales en el ámbito </a:t>
            </a:r>
            <a:r>
              <a:rPr lang="es-MX" sz="2800" dirty="0" smtClean="0">
                <a:solidFill>
                  <a:schemeClr val="lt1"/>
                </a:solidFill>
              </a:rPr>
              <a:t>federal </a:t>
            </a:r>
            <a:endParaRPr lang="es-MX" sz="2800" dirty="0">
              <a:solidFill>
                <a:schemeClr val="lt1"/>
              </a:solidFill>
            </a:endParaRPr>
          </a:p>
        </p:txBody>
      </p:sp>
      <p:sp>
        <p:nvSpPr>
          <p:cNvPr id="3" name="Title 1"/>
          <p:cNvSpPr txBox="1">
            <a:spLocks/>
          </p:cNvSpPr>
          <p:nvPr/>
        </p:nvSpPr>
        <p:spPr>
          <a:xfrm>
            <a:off x="1619672" y="-99392"/>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Bases Generales</a:t>
            </a:r>
          </a:p>
        </p:txBody>
      </p:sp>
      <p:sp>
        <p:nvSpPr>
          <p:cNvPr id="4" name="3 Rectángulo"/>
          <p:cNvSpPr/>
          <p:nvPr/>
        </p:nvSpPr>
        <p:spPr>
          <a:xfrm>
            <a:off x="2159732" y="4460919"/>
            <a:ext cx="5796644" cy="1200329"/>
          </a:xfrm>
          <a:prstGeom prst="rect">
            <a:avLst/>
          </a:prstGeom>
          <a:noFill/>
          <a:ln>
            <a:noFill/>
          </a:ln>
        </p:spPr>
        <p:style>
          <a:lnRef idx="1">
            <a:schemeClr val="dk1"/>
          </a:lnRef>
          <a:fillRef idx="3">
            <a:schemeClr val="dk1"/>
          </a:fillRef>
          <a:effectRef idx="2">
            <a:schemeClr val="dk1"/>
          </a:effectRef>
          <a:fontRef idx="minor">
            <a:schemeClr val="lt1"/>
          </a:fontRef>
        </p:style>
        <p:txBody>
          <a:bodyPr wrap="square">
            <a:spAutoFit/>
          </a:bodyPr>
          <a:lstStyle/>
          <a:p>
            <a:pPr algn="just"/>
            <a:r>
              <a:rPr lang="es-MX" sz="2400" dirty="0">
                <a:solidFill>
                  <a:schemeClr val="tx1"/>
                </a:solidFill>
              </a:rPr>
              <a:t>permanecerá vigente la normatividad aplicable en tanto no se expida la Ley General en esa materia. </a:t>
            </a:r>
          </a:p>
        </p:txBody>
      </p:sp>
      <p:cxnSp>
        <p:nvCxnSpPr>
          <p:cNvPr id="6" name="5 Conector recto"/>
          <p:cNvCxnSpPr/>
          <p:nvPr/>
        </p:nvCxnSpPr>
        <p:spPr>
          <a:xfrm>
            <a:off x="2051720" y="4581128"/>
            <a:ext cx="0" cy="1080120"/>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2940979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540095"/>
            <a:ext cx="7848872" cy="376922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lnSpc>
                <a:spcPct val="150000"/>
              </a:lnSpc>
              <a:buFont typeface="Arial" panose="020B0604020202020204" pitchFamily="34" charset="0"/>
              <a:buChar char="•"/>
            </a:pPr>
            <a:r>
              <a:rPr lang="es-MX" sz="2000" dirty="0">
                <a:solidFill>
                  <a:srgbClr val="5F5F5F"/>
                </a:solidFill>
              </a:rPr>
              <a:t>C</a:t>
            </a:r>
            <a:r>
              <a:rPr lang="es-MX" sz="2000" dirty="0" smtClean="0">
                <a:solidFill>
                  <a:srgbClr val="5F5F5F"/>
                </a:solidFill>
              </a:rPr>
              <a:t>ualquier </a:t>
            </a:r>
            <a:r>
              <a:rPr lang="es-MX" sz="2000" dirty="0">
                <a:solidFill>
                  <a:srgbClr val="5F5F5F"/>
                </a:solidFill>
              </a:rPr>
              <a:t>autoridad, </a:t>
            </a:r>
            <a:r>
              <a:rPr lang="es-MX" sz="2000" dirty="0" smtClean="0">
                <a:solidFill>
                  <a:srgbClr val="5F5F5F"/>
                </a:solidFill>
              </a:rPr>
              <a:t>entidad</a:t>
            </a:r>
            <a:r>
              <a:rPr lang="es-MX" sz="2000" dirty="0">
                <a:solidFill>
                  <a:srgbClr val="5F5F5F"/>
                </a:solidFill>
              </a:rPr>
              <a:t>, órgano y organismo de los Poderes Ejecutivo, Legislativo y Judicial, </a:t>
            </a:r>
            <a:endParaRPr lang="es-MX" sz="2000" dirty="0" smtClean="0">
              <a:solidFill>
                <a:srgbClr val="5F5F5F"/>
              </a:solidFill>
            </a:endParaRPr>
          </a:p>
          <a:p>
            <a:pPr marL="285750" indent="-285750" algn="just">
              <a:lnSpc>
                <a:spcPct val="150000"/>
              </a:lnSpc>
              <a:buFont typeface="Arial" panose="020B0604020202020204" pitchFamily="34" charset="0"/>
              <a:buChar char="•"/>
            </a:pPr>
            <a:r>
              <a:rPr lang="es-MX" sz="2000" dirty="0" smtClean="0">
                <a:solidFill>
                  <a:srgbClr val="5F5F5F"/>
                </a:solidFill>
              </a:rPr>
              <a:t>Órganos </a:t>
            </a:r>
            <a:r>
              <a:rPr lang="es-MX" sz="2000" dirty="0">
                <a:solidFill>
                  <a:srgbClr val="5F5F5F"/>
                </a:solidFill>
              </a:rPr>
              <a:t>autónomos, </a:t>
            </a:r>
            <a:endParaRPr lang="es-MX" sz="2000" dirty="0" smtClean="0">
              <a:solidFill>
                <a:srgbClr val="5F5F5F"/>
              </a:solidFill>
            </a:endParaRPr>
          </a:p>
          <a:p>
            <a:pPr marL="285750" indent="-285750" algn="just">
              <a:lnSpc>
                <a:spcPct val="150000"/>
              </a:lnSpc>
              <a:buFont typeface="Arial" panose="020B0604020202020204" pitchFamily="34" charset="0"/>
              <a:buChar char="•"/>
            </a:pPr>
            <a:r>
              <a:rPr lang="es-MX" sz="2000" dirty="0">
                <a:solidFill>
                  <a:srgbClr val="5F5F5F"/>
                </a:solidFill>
              </a:rPr>
              <a:t>P</a:t>
            </a:r>
            <a:r>
              <a:rPr lang="es-MX" sz="2000" dirty="0" smtClean="0">
                <a:solidFill>
                  <a:srgbClr val="5F5F5F"/>
                </a:solidFill>
              </a:rPr>
              <a:t>artidos </a:t>
            </a:r>
            <a:r>
              <a:rPr lang="es-MX" sz="2000" dirty="0">
                <a:solidFill>
                  <a:srgbClr val="5F5F5F"/>
                </a:solidFill>
              </a:rPr>
              <a:t>políticos, </a:t>
            </a:r>
            <a:endParaRPr lang="es-MX" sz="2000" dirty="0" smtClean="0">
              <a:solidFill>
                <a:srgbClr val="5F5F5F"/>
              </a:solidFill>
            </a:endParaRPr>
          </a:p>
          <a:p>
            <a:pPr marL="285750" indent="-285750" algn="just">
              <a:lnSpc>
                <a:spcPct val="150000"/>
              </a:lnSpc>
              <a:buFont typeface="Arial" panose="020B0604020202020204" pitchFamily="34" charset="0"/>
              <a:buChar char="•"/>
            </a:pPr>
            <a:r>
              <a:rPr lang="es-MX" sz="2000" dirty="0">
                <a:solidFill>
                  <a:srgbClr val="5F5F5F"/>
                </a:solidFill>
              </a:rPr>
              <a:t>F</a:t>
            </a:r>
            <a:r>
              <a:rPr lang="es-MX" sz="2000" dirty="0" smtClean="0">
                <a:solidFill>
                  <a:srgbClr val="5F5F5F"/>
                </a:solidFill>
              </a:rPr>
              <a:t>ideicomisos </a:t>
            </a:r>
            <a:r>
              <a:rPr lang="es-MX" sz="2000" dirty="0">
                <a:solidFill>
                  <a:srgbClr val="5F5F5F"/>
                </a:solidFill>
              </a:rPr>
              <a:t>y fondos públicos, así como </a:t>
            </a:r>
            <a:endParaRPr lang="es-MX" sz="2000" dirty="0" smtClean="0">
              <a:solidFill>
                <a:srgbClr val="5F5F5F"/>
              </a:solidFill>
            </a:endParaRPr>
          </a:p>
          <a:p>
            <a:pPr marL="285750" indent="-285750" algn="just">
              <a:lnSpc>
                <a:spcPct val="150000"/>
              </a:lnSpc>
              <a:buFont typeface="Arial" panose="020B0604020202020204" pitchFamily="34" charset="0"/>
              <a:buChar char="•"/>
            </a:pPr>
            <a:r>
              <a:rPr lang="es-MX" sz="2000" dirty="0">
                <a:solidFill>
                  <a:srgbClr val="5F5F5F"/>
                </a:solidFill>
              </a:rPr>
              <a:t>C</a:t>
            </a:r>
            <a:r>
              <a:rPr lang="es-MX" sz="2000" dirty="0" smtClean="0">
                <a:solidFill>
                  <a:srgbClr val="5F5F5F"/>
                </a:solidFill>
              </a:rPr>
              <a:t>ualquier </a:t>
            </a:r>
            <a:r>
              <a:rPr lang="es-MX" sz="2000" dirty="0">
                <a:solidFill>
                  <a:srgbClr val="5F5F5F"/>
                </a:solidFill>
              </a:rPr>
              <a:t>persona física, moral o sindicato que reciba y ejerza recursos públicos o realice actos de autoridad en los ámbitos federal, de las Entidades Federativas y municipal</a:t>
            </a:r>
            <a:r>
              <a:rPr lang="es-MX" sz="2000" dirty="0" smtClean="0">
                <a:solidFill>
                  <a:srgbClr val="5F5F5F"/>
                </a:solidFill>
              </a:rPr>
              <a:t>.</a:t>
            </a:r>
            <a:endParaRPr lang="es-MX" sz="2000" dirty="0">
              <a:solidFill>
                <a:srgbClr val="5F5F5F"/>
              </a:solidFill>
            </a:endParaRPr>
          </a:p>
        </p:txBody>
      </p:sp>
      <p:sp>
        <p:nvSpPr>
          <p:cNvPr id="4" name="3 Título"/>
          <p:cNvSpPr txBox="1">
            <a:spLocks/>
          </p:cNvSpPr>
          <p:nvPr/>
        </p:nvSpPr>
        <p:spPr>
          <a:xfrm>
            <a:off x="3713128" y="116632"/>
            <a:ext cx="4752528" cy="648072"/>
          </a:xfrm>
          <a:prstGeom prst="rect">
            <a:avLst/>
          </a:prstGeom>
        </p:spPr>
        <p:txBody>
          <a:bodyPr/>
          <a:lstStyle>
            <a:lvl1pPr algn="l" defTabSz="914400" rtl="0" eaLnBrk="1" latinLnBrk="0" hangingPunct="1">
              <a:spcBef>
                <a:spcPct val="0"/>
              </a:spcBef>
              <a:buNone/>
              <a:defRPr sz="4000" kern="1200" cap="none" spc="-100" baseline="0">
                <a:ln>
                  <a:noFill/>
                </a:ln>
                <a:solidFill>
                  <a:srgbClr val="6C5578"/>
                </a:solidFill>
                <a:effectLst/>
                <a:latin typeface="+mj-lt"/>
                <a:ea typeface="+mj-ea"/>
                <a:cs typeface="+mj-cs"/>
              </a:defRPr>
            </a:lvl1pPr>
          </a:lstStyle>
          <a:p>
            <a:pPr algn="r"/>
            <a:r>
              <a:rPr lang="es-MX" sz="2400" b="1" dirty="0" smtClean="0">
                <a:solidFill>
                  <a:schemeClr val="bg1">
                    <a:lumMod val="50000"/>
                  </a:schemeClr>
                </a:solidFill>
              </a:rPr>
              <a:t>Sujetos obligados</a:t>
            </a:r>
            <a:endParaRPr lang="es-MX" sz="2400" b="1" dirty="0">
              <a:solidFill>
                <a:schemeClr val="bg1">
                  <a:lumMod val="50000"/>
                </a:schemeClr>
              </a:solidFill>
            </a:endParaRPr>
          </a:p>
        </p:txBody>
      </p:sp>
      <p:sp>
        <p:nvSpPr>
          <p:cNvPr id="5" name="4 Rectángulo"/>
          <p:cNvSpPr/>
          <p:nvPr/>
        </p:nvSpPr>
        <p:spPr>
          <a:xfrm>
            <a:off x="323528" y="1472169"/>
            <a:ext cx="7632848" cy="707886"/>
          </a:xfrm>
          <a:prstGeom prst="rect">
            <a:avLst/>
          </a:prstGeom>
        </p:spPr>
        <p:txBody>
          <a:bodyPr wrap="square">
            <a:spAutoFit/>
          </a:bodyPr>
          <a:lstStyle/>
          <a:p>
            <a:pPr algn="just"/>
            <a:r>
              <a:rPr lang="es-MX" sz="2000" dirty="0">
                <a:solidFill>
                  <a:srgbClr val="5F5F5F"/>
                </a:solidFill>
              </a:rPr>
              <a:t>Son sujetos obligados a </a:t>
            </a:r>
            <a:r>
              <a:rPr lang="es-MX" sz="2000" b="1" dirty="0">
                <a:solidFill>
                  <a:srgbClr val="5F5F5F"/>
                </a:solidFill>
                <a:effectLst>
                  <a:outerShdw blurRad="38100" dist="38100" dir="2700000" algn="tl">
                    <a:srgbClr val="000000">
                      <a:alpha val="43137"/>
                    </a:srgbClr>
                  </a:outerShdw>
                </a:effectLst>
              </a:rPr>
              <a:t>transparentar y permitir el acceso a su información y proteger los datos personales</a:t>
            </a:r>
            <a:r>
              <a:rPr lang="es-MX" sz="2000" dirty="0">
                <a:solidFill>
                  <a:srgbClr val="5F5F5F"/>
                </a:solidFill>
              </a:rPr>
              <a:t> que obren en su poder: </a:t>
            </a:r>
            <a:endParaRPr lang="es-MX" sz="2000" dirty="0"/>
          </a:p>
        </p:txBody>
      </p:sp>
    </p:spTree>
    <p:extLst>
      <p:ext uri="{BB962C8B-B14F-4D97-AF65-F5344CB8AC3E}">
        <p14:creationId xmlns:p14="http://schemas.microsoft.com/office/powerpoint/2010/main" xmlns="" val="1936575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3848" y="5157192"/>
            <a:ext cx="5122912" cy="1431032"/>
          </a:xfrm>
        </p:spPr>
        <p:txBody>
          <a:bodyPr/>
          <a:lstStyle/>
          <a:p>
            <a:pPr algn="r"/>
            <a:r>
              <a:rPr lang="es-MX" sz="4800" dirty="0">
                <a:solidFill>
                  <a:srgbClr val="5F147C"/>
                </a:solidFill>
                <a:latin typeface="+mn-lt"/>
                <a:ea typeface="+mn-ea"/>
                <a:cs typeface="+mn-cs"/>
              </a:rPr>
              <a:t>Obligaciones de Transparencia </a:t>
            </a:r>
          </a:p>
        </p:txBody>
      </p:sp>
      <p:pic>
        <p:nvPicPr>
          <p:cNvPr id="2050" name="Picture 2" descr="Resultado de imagen para transparenci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373216"/>
            <a:ext cx="4546290" cy="140664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4365104"/>
            <a:ext cx="7668344" cy="2160240"/>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Obligaciones </a:t>
            </a:r>
            <a:r>
              <a:rPr lang="es-MX" sz="4000" dirty="0"/>
              <a:t>de Transparencia.</a:t>
            </a:r>
            <a:endParaRPr lang="es-ES" sz="4000" dirty="0"/>
          </a:p>
        </p:txBody>
      </p:sp>
      <p:pic>
        <p:nvPicPr>
          <p:cNvPr id="6" name="Picture 2" descr="C:\Users\janeth.guzman\Documents\Janeth\2015\LFTAIPG\Ley General\Logos\Logo INAI.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002404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27384"/>
            <a:ext cx="8460432" cy="6885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CuadroTexto"/>
          <p:cNvSpPr txBox="1"/>
          <p:nvPr/>
        </p:nvSpPr>
        <p:spPr>
          <a:xfrm>
            <a:off x="395536" y="1556792"/>
            <a:ext cx="6768752" cy="338554"/>
          </a:xfrm>
          <a:prstGeom prst="rect">
            <a:avLst/>
          </a:prstGeom>
          <a:solidFill>
            <a:srgbClr val="7E668A"/>
          </a:solidFill>
        </p:spPr>
        <p:txBody>
          <a:bodyPr wrap="square">
            <a:spAutoFit/>
          </a:bodyPr>
          <a:lstStyle/>
          <a:p>
            <a:pPr>
              <a:defRPr/>
            </a:pPr>
            <a:r>
              <a:rPr lang="es-MX" sz="1600" b="1" dirty="0" smtClean="0">
                <a:solidFill>
                  <a:prstClr val="white"/>
                </a:solidFill>
                <a:effectLst>
                  <a:outerShdw blurRad="38100" dist="38100" dir="2700000" algn="tl">
                    <a:srgbClr val="000000">
                      <a:alpha val="43137"/>
                    </a:srgbClr>
                  </a:outerShdw>
                </a:effectLst>
              </a:rPr>
              <a:t>Título Quinto . </a:t>
            </a:r>
            <a:r>
              <a:rPr lang="es-MX" sz="1600" b="1" dirty="0">
                <a:solidFill>
                  <a:prstClr val="white"/>
                </a:solidFill>
                <a:effectLst>
                  <a:outerShdw blurRad="38100" dist="38100" dir="2700000" algn="tl">
                    <a:srgbClr val="000000">
                      <a:alpha val="43137"/>
                    </a:srgbClr>
                  </a:outerShdw>
                </a:effectLst>
              </a:rPr>
              <a:t>OBLIGACIONES DE </a:t>
            </a:r>
            <a:r>
              <a:rPr lang="es-MX" sz="1600" b="1" dirty="0" smtClean="0">
                <a:solidFill>
                  <a:prstClr val="white"/>
                </a:solidFill>
                <a:effectLst>
                  <a:outerShdw blurRad="38100" dist="38100" dir="2700000" algn="tl">
                    <a:srgbClr val="000000">
                      <a:alpha val="43137"/>
                    </a:srgbClr>
                  </a:outerShdw>
                </a:effectLst>
              </a:rPr>
              <a:t>TRANSPARENCIA.</a:t>
            </a:r>
            <a:endParaRPr lang="es-ES" sz="1600" b="1" dirty="0">
              <a:solidFill>
                <a:prstClr val="white"/>
              </a:solidFill>
              <a:effectLst>
                <a:outerShdw blurRad="38100" dist="38100" dir="2700000" algn="tl">
                  <a:srgbClr val="000000">
                    <a:alpha val="43137"/>
                  </a:srgbClr>
                </a:outerShdw>
              </a:effectLst>
            </a:endParaRPr>
          </a:p>
        </p:txBody>
      </p:sp>
      <p:sp>
        <p:nvSpPr>
          <p:cNvPr id="2" name="1 Título"/>
          <p:cNvSpPr>
            <a:spLocks noGrp="1"/>
          </p:cNvSpPr>
          <p:nvPr>
            <p:ph type="title"/>
          </p:nvPr>
        </p:nvSpPr>
        <p:spPr>
          <a:xfrm>
            <a:off x="231167" y="116632"/>
            <a:ext cx="8219256" cy="1143000"/>
          </a:xfrm>
        </p:spPr>
        <p:txBody>
          <a:bodyPr/>
          <a:lstStyle/>
          <a:p>
            <a:r>
              <a:rPr lang="es-MX" sz="3200" dirty="0">
                <a:solidFill>
                  <a:srgbClr val="5F147C"/>
                </a:solidFill>
              </a:rPr>
              <a:t>Ley General de Transparencia y Acceso a la Información </a:t>
            </a:r>
            <a:r>
              <a:rPr lang="es-MX" sz="3200" dirty="0" smtClean="0">
                <a:solidFill>
                  <a:srgbClr val="5F147C"/>
                </a:solidFill>
              </a:rPr>
              <a:t>Pública</a:t>
            </a:r>
            <a:endParaRPr lang="es-MX" dirty="0"/>
          </a:p>
        </p:txBody>
      </p:sp>
      <p:sp>
        <p:nvSpPr>
          <p:cNvPr id="14" name="13 CuadroTexto"/>
          <p:cNvSpPr txBox="1"/>
          <p:nvPr/>
        </p:nvSpPr>
        <p:spPr>
          <a:xfrm>
            <a:off x="395536" y="2014924"/>
            <a:ext cx="6763929" cy="4031873"/>
          </a:xfrm>
          <a:prstGeom prst="rect">
            <a:avLst/>
          </a:prstGeom>
          <a:noFill/>
        </p:spPr>
        <p:txBody>
          <a:bodyPr wrap="square" rtlCol="0">
            <a:spAutoFit/>
          </a:bodyPr>
          <a:lstStyle/>
          <a:p>
            <a:pPr algn="just"/>
            <a:r>
              <a:rPr lang="es-MX" sz="1600" b="1" dirty="0" smtClean="0"/>
              <a:t>Capítulo I</a:t>
            </a:r>
            <a:r>
              <a:rPr lang="es-MX" sz="1600" dirty="0" smtClean="0"/>
              <a:t>. </a:t>
            </a:r>
          </a:p>
          <a:p>
            <a:pPr algn="just"/>
            <a:r>
              <a:rPr lang="es-MX" sz="1600" b="1" dirty="0" smtClean="0">
                <a:effectLst>
                  <a:outerShdw blurRad="38100" dist="38100" dir="2700000" algn="tl">
                    <a:srgbClr val="000000">
                      <a:alpha val="43137"/>
                    </a:srgbClr>
                  </a:outerShdw>
                </a:effectLst>
              </a:rPr>
              <a:t>De </a:t>
            </a:r>
            <a:r>
              <a:rPr lang="es-MX" sz="1600" b="1" dirty="0">
                <a:effectLst>
                  <a:outerShdw blurRad="38100" dist="38100" dir="2700000" algn="tl">
                    <a:srgbClr val="000000">
                      <a:alpha val="43137"/>
                    </a:srgbClr>
                  </a:outerShdw>
                </a:effectLst>
              </a:rPr>
              <a:t>las disposiciones generales</a:t>
            </a:r>
            <a:r>
              <a:rPr lang="es-ES" sz="1600" b="1" dirty="0" smtClean="0">
                <a:effectLst>
                  <a:outerShdw blurRad="38100" dist="38100" dir="2700000" algn="tl">
                    <a:srgbClr val="000000">
                      <a:alpha val="43137"/>
                    </a:srgbClr>
                  </a:outerShdw>
                </a:effectLst>
              </a:rPr>
              <a:t>.</a:t>
            </a:r>
          </a:p>
          <a:p>
            <a:pPr algn="just"/>
            <a:r>
              <a:rPr lang="es-MX" sz="1600" b="1" dirty="0" smtClean="0"/>
              <a:t>Capítulo II</a:t>
            </a:r>
            <a:r>
              <a:rPr lang="es-MX" sz="1600" dirty="0" smtClean="0"/>
              <a:t>.</a:t>
            </a:r>
            <a:r>
              <a:rPr lang="es-MX" sz="1600" dirty="0"/>
              <a:t> </a:t>
            </a:r>
            <a:endParaRPr lang="es-MX" sz="1600" dirty="0" smtClean="0"/>
          </a:p>
          <a:p>
            <a:pPr algn="just"/>
            <a:r>
              <a:rPr lang="es-MX" sz="1600" b="1" dirty="0" smtClean="0">
                <a:effectLst>
                  <a:outerShdw blurRad="38100" dist="38100" dir="2700000" algn="tl">
                    <a:srgbClr val="000000">
                      <a:alpha val="43137"/>
                    </a:srgbClr>
                  </a:outerShdw>
                </a:effectLst>
              </a:rPr>
              <a:t>De </a:t>
            </a:r>
            <a:r>
              <a:rPr lang="es-MX" sz="1600" b="1" dirty="0">
                <a:effectLst>
                  <a:outerShdw blurRad="38100" dist="38100" dir="2700000" algn="tl">
                    <a:srgbClr val="000000">
                      <a:alpha val="43137"/>
                    </a:srgbClr>
                  </a:outerShdw>
                </a:effectLst>
              </a:rPr>
              <a:t>las obligaciones de transparencia </a:t>
            </a:r>
            <a:r>
              <a:rPr lang="es-MX" sz="1600" b="1" dirty="0" smtClean="0">
                <a:effectLst>
                  <a:outerShdw blurRad="38100" dist="38100" dir="2700000" algn="tl">
                    <a:srgbClr val="000000">
                      <a:alpha val="43137"/>
                    </a:srgbClr>
                  </a:outerShdw>
                </a:effectLst>
              </a:rPr>
              <a:t> comunes.</a:t>
            </a:r>
            <a:endParaRPr lang="es-ES" sz="1600" b="1" dirty="0">
              <a:effectLst>
                <a:outerShdw blurRad="38100" dist="38100" dir="2700000" algn="tl">
                  <a:srgbClr val="000000">
                    <a:alpha val="43137"/>
                  </a:srgbClr>
                </a:outerShdw>
              </a:effectLst>
            </a:endParaRPr>
          </a:p>
          <a:p>
            <a:pPr algn="just"/>
            <a:r>
              <a:rPr lang="es-MX" sz="1600" b="1" dirty="0" smtClean="0"/>
              <a:t>Capítulo III.</a:t>
            </a:r>
            <a:r>
              <a:rPr lang="es-MX" sz="1600" dirty="0"/>
              <a:t> </a:t>
            </a:r>
            <a:endParaRPr lang="es-MX" sz="1600" dirty="0" smtClean="0"/>
          </a:p>
          <a:p>
            <a:pPr algn="just"/>
            <a:r>
              <a:rPr lang="es-MX" sz="1600" dirty="0" smtClean="0"/>
              <a:t>De </a:t>
            </a:r>
            <a:r>
              <a:rPr lang="es-MX" sz="1600" dirty="0"/>
              <a:t>las obligaciones de transparencia específicas de los sujetos </a:t>
            </a:r>
            <a:r>
              <a:rPr lang="es-MX" sz="1600" dirty="0" smtClean="0"/>
              <a:t>obligados.</a:t>
            </a:r>
          </a:p>
          <a:p>
            <a:pPr marL="989013" indent="-989013" algn="just"/>
            <a:r>
              <a:rPr lang="es-MX" sz="1600" b="1" dirty="0" smtClean="0"/>
              <a:t>Capítulo IV. </a:t>
            </a:r>
          </a:p>
          <a:p>
            <a:pPr algn="just"/>
            <a:r>
              <a:rPr lang="es-MX" sz="1600" dirty="0" smtClean="0"/>
              <a:t>De </a:t>
            </a:r>
            <a:r>
              <a:rPr lang="es-MX" sz="1600" dirty="0"/>
              <a:t>las obligaciones específicas de las personas físicas o morales que reciben y ejercen recursos públicos o ejercen actos de </a:t>
            </a:r>
            <a:r>
              <a:rPr lang="es-MX" sz="1600" dirty="0" smtClean="0"/>
              <a:t>autoridad.</a:t>
            </a:r>
            <a:endParaRPr lang="es-ES" sz="1600" dirty="0"/>
          </a:p>
          <a:p>
            <a:pPr algn="just"/>
            <a:r>
              <a:rPr lang="es-MX" sz="1600" b="1" dirty="0" smtClean="0"/>
              <a:t>Capítulo V. </a:t>
            </a:r>
          </a:p>
          <a:p>
            <a:pPr algn="just"/>
            <a:r>
              <a:rPr lang="es-MX" sz="1600" dirty="0" smtClean="0"/>
              <a:t>De </a:t>
            </a:r>
            <a:r>
              <a:rPr lang="es-MX" sz="1600" dirty="0"/>
              <a:t>las obligaciones específicas en materia </a:t>
            </a:r>
            <a:r>
              <a:rPr lang="es-MX" sz="1600" dirty="0" smtClean="0"/>
              <a:t>energética.</a:t>
            </a:r>
          </a:p>
          <a:p>
            <a:pPr algn="just"/>
            <a:r>
              <a:rPr lang="es-MX" sz="1600" b="1" dirty="0" smtClean="0"/>
              <a:t>Capítulo VI. </a:t>
            </a:r>
          </a:p>
          <a:p>
            <a:pPr algn="just"/>
            <a:r>
              <a:rPr lang="es-MX" sz="1600" b="1" dirty="0" smtClean="0">
                <a:effectLst>
                  <a:outerShdw blurRad="38100" dist="38100" dir="2700000" algn="tl">
                    <a:srgbClr val="000000">
                      <a:alpha val="43137"/>
                    </a:srgbClr>
                  </a:outerShdw>
                </a:effectLst>
              </a:rPr>
              <a:t>De </a:t>
            </a:r>
            <a:r>
              <a:rPr lang="es-MX" sz="1600" b="1" dirty="0">
                <a:effectLst>
                  <a:outerShdw blurRad="38100" dist="38100" dir="2700000" algn="tl">
                    <a:srgbClr val="000000">
                      <a:alpha val="43137"/>
                    </a:srgbClr>
                  </a:outerShdw>
                </a:effectLst>
              </a:rPr>
              <a:t>la verificación de las obligaciones de </a:t>
            </a:r>
            <a:r>
              <a:rPr lang="es-MX" sz="1600" b="1" dirty="0" smtClean="0">
                <a:effectLst>
                  <a:outerShdw blurRad="38100" dist="38100" dir="2700000" algn="tl">
                    <a:srgbClr val="000000">
                      <a:alpha val="43137"/>
                    </a:srgbClr>
                  </a:outerShdw>
                </a:effectLst>
              </a:rPr>
              <a:t>transparencia.</a:t>
            </a:r>
            <a:endParaRPr lang="es-ES" sz="1600" b="1" dirty="0">
              <a:effectLst>
                <a:outerShdw blurRad="38100" dist="38100" dir="2700000" algn="tl">
                  <a:srgbClr val="000000">
                    <a:alpha val="43137"/>
                  </a:srgbClr>
                </a:outerShdw>
              </a:effectLst>
            </a:endParaRPr>
          </a:p>
          <a:p>
            <a:pPr algn="just"/>
            <a:r>
              <a:rPr lang="es-MX" sz="1600" b="1" dirty="0" smtClean="0"/>
              <a:t>Capítulo VII. </a:t>
            </a:r>
          </a:p>
          <a:p>
            <a:pPr algn="just"/>
            <a:r>
              <a:rPr lang="es-MX" sz="1600" b="1" dirty="0" smtClean="0">
                <a:effectLst>
                  <a:outerShdw blurRad="38100" dist="38100" dir="2700000" algn="tl">
                    <a:srgbClr val="000000">
                      <a:alpha val="43137"/>
                    </a:srgbClr>
                  </a:outerShdw>
                </a:effectLst>
              </a:rPr>
              <a:t>De </a:t>
            </a:r>
            <a:r>
              <a:rPr lang="es-MX" sz="1600" b="1" dirty="0">
                <a:effectLst>
                  <a:outerShdw blurRad="38100" dist="38100" dir="2700000" algn="tl">
                    <a:srgbClr val="000000">
                      <a:alpha val="43137"/>
                    </a:srgbClr>
                  </a:outerShdw>
                </a:effectLst>
              </a:rPr>
              <a:t>la denuncia por incumplimiento a las obligaciones de </a:t>
            </a:r>
            <a:r>
              <a:rPr lang="es-MX" sz="1600" b="1" dirty="0" smtClean="0">
                <a:effectLst>
                  <a:outerShdw blurRad="38100" dist="38100" dir="2700000" algn="tl">
                    <a:srgbClr val="000000">
                      <a:alpha val="43137"/>
                    </a:srgbClr>
                  </a:outerShdw>
                </a:effectLst>
              </a:rPr>
              <a:t>transparencia.</a:t>
            </a:r>
            <a:endParaRPr lang="es-ES" sz="1600" b="1" dirty="0">
              <a:effectLst>
                <a:outerShdw blurRad="38100" dist="38100" dir="2700000" algn="tl">
                  <a:srgbClr val="000000">
                    <a:alpha val="43137"/>
                  </a:srgbClr>
                </a:outerShdw>
              </a:effectLst>
            </a:endParaRPr>
          </a:p>
          <a:p>
            <a:pPr>
              <a:buFont typeface="Arial" pitchFamily="34" charset="0"/>
              <a:buChar char="•"/>
            </a:pPr>
            <a:endParaRPr lang="es-ES" sz="1600" b="1" dirty="0"/>
          </a:p>
        </p:txBody>
      </p:sp>
    </p:spTree>
    <p:extLst>
      <p:ext uri="{BB962C8B-B14F-4D97-AF65-F5344CB8AC3E}">
        <p14:creationId xmlns:p14="http://schemas.microsoft.com/office/powerpoint/2010/main" xmlns="" val="1662128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1967929"/>
            <a:ext cx="7632848" cy="3970318"/>
          </a:xfrm>
          <a:prstGeom prst="rect">
            <a:avLst/>
          </a:prstGeom>
        </p:spPr>
        <p:txBody>
          <a:bodyPr wrap="square">
            <a:spAutoFit/>
          </a:bodyPr>
          <a:lstStyle/>
          <a:p>
            <a:pPr marL="989013" indent="-989013" algn="just"/>
            <a:endParaRPr lang="es-MX" b="1" dirty="0" smtClean="0"/>
          </a:p>
          <a:p>
            <a:pPr marL="806450" lvl="0" indent="-342900" algn="just">
              <a:buFont typeface="Calibri" panose="020F0502020204030204" pitchFamily="34" charset="0"/>
              <a:buChar char="̵"/>
            </a:pPr>
            <a:r>
              <a:rPr lang="es-MX" dirty="0" smtClean="0">
                <a:effectLst>
                  <a:outerShdw blurRad="38100" dist="38100" dir="2700000" algn="tl">
                    <a:srgbClr val="000000">
                      <a:alpha val="43137"/>
                    </a:srgbClr>
                  </a:outerShdw>
                </a:effectLst>
              </a:rPr>
              <a:t>Poder </a:t>
            </a:r>
            <a:r>
              <a:rPr lang="es-MX" dirty="0">
                <a:effectLst>
                  <a:outerShdw blurRad="38100" dist="38100" dir="2700000" algn="tl">
                    <a:srgbClr val="000000">
                      <a:alpha val="43137"/>
                    </a:srgbClr>
                  </a:outerShdw>
                </a:effectLst>
              </a:rPr>
              <a:t>ejecutivo Federal, poderes ejecutivos de la Entidades Federativas, el Órgano Ejecutivo del DF y los municipios</a:t>
            </a:r>
            <a:r>
              <a:rPr lang="es-MX" dirty="0" smtClean="0">
                <a:effectLst>
                  <a:outerShdw blurRad="38100" dist="38100" dir="2700000" algn="tl">
                    <a:srgbClr val="000000">
                      <a:alpha val="43137"/>
                    </a:srgbClr>
                  </a:outerShdw>
                </a:effectLst>
              </a:rPr>
              <a:t>.</a:t>
            </a:r>
          </a:p>
          <a:p>
            <a:pPr marL="806450" lvl="0" indent="-342900"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806450" lvl="0" indent="-342900" algn="just">
              <a:buFont typeface="Calibri" panose="020F0502020204030204" pitchFamily="34" charset="0"/>
              <a:buChar char="̵"/>
            </a:pPr>
            <a:r>
              <a:rPr lang="es-MX" dirty="0">
                <a:effectLst>
                  <a:outerShdw blurRad="38100" dist="38100" dir="2700000" algn="tl">
                    <a:srgbClr val="000000">
                      <a:alpha val="43137"/>
                    </a:srgbClr>
                  </a:outerShdw>
                </a:effectLst>
              </a:rPr>
              <a:t>Poder legislativos Federal, de las Entidades Federativas y la Asamblea Legislativa del </a:t>
            </a:r>
            <a:r>
              <a:rPr lang="es-MX" dirty="0" smtClean="0">
                <a:effectLst>
                  <a:outerShdw blurRad="38100" dist="38100" dir="2700000" algn="tl">
                    <a:srgbClr val="000000">
                      <a:alpha val="43137"/>
                    </a:srgbClr>
                  </a:outerShdw>
                </a:effectLst>
              </a:rPr>
              <a:t>DF.</a:t>
            </a:r>
          </a:p>
          <a:p>
            <a:pPr marL="806450" lvl="0" indent="-342900"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806450" lvl="0" indent="-342900" algn="just">
              <a:buFont typeface="Calibri" panose="020F0502020204030204" pitchFamily="34" charset="0"/>
              <a:buChar char="̵"/>
            </a:pPr>
            <a:r>
              <a:rPr lang="es-MX" dirty="0">
                <a:effectLst>
                  <a:outerShdw blurRad="38100" dist="38100" dir="2700000" algn="tl">
                    <a:srgbClr val="000000">
                      <a:alpha val="43137"/>
                    </a:srgbClr>
                  </a:outerShdw>
                </a:effectLst>
              </a:rPr>
              <a:t>Poderes Judiciales </a:t>
            </a:r>
            <a:r>
              <a:rPr lang="es-MX" dirty="0" smtClean="0">
                <a:effectLst>
                  <a:outerShdw blurRad="38100" dist="38100" dir="2700000" algn="tl">
                    <a:srgbClr val="000000">
                      <a:alpha val="43137"/>
                    </a:srgbClr>
                  </a:outerShdw>
                </a:effectLst>
              </a:rPr>
              <a:t>Federal y de </a:t>
            </a:r>
            <a:r>
              <a:rPr lang="es-MX" dirty="0">
                <a:effectLst>
                  <a:outerShdw blurRad="38100" dist="38100" dir="2700000" algn="tl">
                    <a:srgbClr val="000000">
                      <a:alpha val="43137"/>
                    </a:srgbClr>
                  </a:outerShdw>
                </a:effectLst>
              </a:rPr>
              <a:t>las Entidades </a:t>
            </a:r>
            <a:r>
              <a:rPr lang="es-MX" dirty="0" smtClean="0">
                <a:effectLst>
                  <a:outerShdw blurRad="38100" dist="38100" dir="2700000" algn="tl">
                    <a:srgbClr val="000000">
                      <a:alpha val="43137"/>
                    </a:srgbClr>
                  </a:outerShdw>
                </a:effectLst>
              </a:rPr>
              <a:t>Federativas.</a:t>
            </a:r>
            <a:endParaRPr lang="es-MX" dirty="0">
              <a:effectLst>
                <a:outerShdw blurRad="38100" dist="38100" dir="2700000" algn="tl">
                  <a:srgbClr val="000000">
                    <a:alpha val="43137"/>
                  </a:srgbClr>
                </a:outerShdw>
              </a:effectLst>
            </a:endParaRPr>
          </a:p>
          <a:p>
            <a:pPr marL="806450" lvl="0" indent="-342900" algn="just">
              <a:buFont typeface="Calibri" panose="020F0502020204030204" pitchFamily="34" charset="0"/>
              <a:buChar char="̵"/>
            </a:pPr>
            <a:endParaRPr lang="es-MX" dirty="0" smtClean="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dirty="0" smtClean="0">
                <a:effectLst>
                  <a:outerShdw blurRad="38100" dist="38100" dir="2700000" algn="tl">
                    <a:srgbClr val="000000">
                      <a:alpha val="43137"/>
                    </a:srgbClr>
                  </a:outerShdw>
                </a:effectLst>
              </a:rPr>
              <a:t>Organismos Autónomos: INE y organismos públicos locales electorales de las Entidades Federativas, Organismos </a:t>
            </a:r>
            <a:r>
              <a:rPr lang="es-MX" dirty="0">
                <a:effectLst>
                  <a:outerShdw blurRad="38100" dist="38100" dir="2700000" algn="tl">
                    <a:srgbClr val="000000">
                      <a:alpha val="43137"/>
                    </a:srgbClr>
                  </a:outerShdw>
                </a:effectLst>
              </a:rPr>
              <a:t>de </a:t>
            </a:r>
            <a:r>
              <a:rPr lang="es-MX" dirty="0" smtClean="0">
                <a:effectLst>
                  <a:outerShdw blurRad="38100" dist="38100" dir="2700000" algn="tl">
                    <a:srgbClr val="000000">
                      <a:alpha val="43137"/>
                    </a:srgbClr>
                  </a:outerShdw>
                </a:effectLst>
              </a:rPr>
              <a:t>protección </a:t>
            </a:r>
            <a:r>
              <a:rPr lang="es-MX" dirty="0">
                <a:effectLst>
                  <a:outerShdw blurRad="38100" dist="38100" dir="2700000" algn="tl">
                    <a:srgbClr val="000000">
                      <a:alpha val="43137"/>
                    </a:srgbClr>
                  </a:outerShdw>
                </a:effectLst>
              </a:rPr>
              <a:t>de </a:t>
            </a:r>
            <a:r>
              <a:rPr lang="es-MX" dirty="0" smtClean="0">
                <a:effectLst>
                  <a:outerShdw blurRad="38100" dist="38100" dir="2700000" algn="tl">
                    <a:srgbClr val="000000">
                      <a:alpha val="43137"/>
                    </a:srgbClr>
                  </a:outerShdw>
                </a:effectLst>
              </a:rPr>
              <a:t>derechos humanos Nacional </a:t>
            </a:r>
            <a:r>
              <a:rPr lang="es-MX" dirty="0">
                <a:effectLst>
                  <a:outerShdw blurRad="38100" dist="38100" dir="2700000" algn="tl">
                    <a:srgbClr val="000000">
                      <a:alpha val="43137"/>
                    </a:srgbClr>
                  </a:outerShdw>
                </a:effectLst>
              </a:rPr>
              <a:t>y de las Entidades </a:t>
            </a:r>
            <a:r>
              <a:rPr lang="es-MX" dirty="0" smtClean="0">
                <a:effectLst>
                  <a:outerShdw blurRad="38100" dist="38100" dir="2700000" algn="tl">
                    <a:srgbClr val="000000">
                      <a:alpha val="43137"/>
                    </a:srgbClr>
                  </a:outerShdw>
                </a:effectLst>
              </a:rPr>
              <a:t>Federativas</a:t>
            </a:r>
            <a:r>
              <a:rPr lang="es-MX" dirty="0">
                <a:effectLst>
                  <a:outerShdw blurRad="38100" dist="38100" dir="2700000" algn="tl">
                    <a:srgbClr val="000000">
                      <a:alpha val="43137"/>
                    </a:srgbClr>
                  </a:outerShdw>
                </a:effectLst>
              </a:rPr>
              <a:t>; Organismos garantes del derecho de acceso a la información y la protección de </a:t>
            </a:r>
            <a:r>
              <a:rPr lang="es-MX" dirty="0" smtClean="0">
                <a:effectLst>
                  <a:outerShdw blurRad="38100" dist="38100" dir="2700000" algn="tl">
                    <a:srgbClr val="000000">
                      <a:alpha val="43137"/>
                    </a:srgbClr>
                  </a:outerShdw>
                </a:effectLst>
              </a:rPr>
              <a:t>DP.</a:t>
            </a:r>
          </a:p>
          <a:p>
            <a:pPr marL="806450" indent="-342900" algn="just">
              <a:buFont typeface="Calibri" panose="020F0502020204030204" pitchFamily="34" charset="0"/>
              <a:buChar char="̵"/>
            </a:pPr>
            <a:endParaRPr lang="es-MX" b="1" dirty="0" smtClean="0"/>
          </a:p>
        </p:txBody>
      </p:sp>
      <p:sp>
        <p:nvSpPr>
          <p:cNvPr id="2" name="1 CuadroTexto"/>
          <p:cNvSpPr txBox="1"/>
          <p:nvPr/>
        </p:nvSpPr>
        <p:spPr>
          <a:xfrm>
            <a:off x="5940152" y="6381328"/>
            <a:ext cx="2376264" cy="338554"/>
          </a:xfrm>
          <a:prstGeom prst="rect">
            <a:avLst/>
          </a:prstGeom>
          <a:noFill/>
        </p:spPr>
        <p:txBody>
          <a:bodyPr wrap="square" rtlCol="0">
            <a:spAutoFit/>
          </a:bodyPr>
          <a:lstStyle/>
          <a:p>
            <a:pPr algn="r"/>
            <a:r>
              <a:rPr lang="es-MX" sz="1600" i="1" dirty="0" smtClean="0"/>
              <a:t>continúa… </a:t>
            </a:r>
            <a:endParaRPr lang="es-MX" sz="1600" i="1" dirty="0"/>
          </a:p>
        </p:txBody>
      </p:sp>
      <p:sp>
        <p:nvSpPr>
          <p:cNvPr id="4" name="Title 1"/>
          <p:cNvSpPr txBox="1">
            <a:spLocks/>
          </p:cNvSpPr>
          <p:nvPr/>
        </p:nvSpPr>
        <p:spPr>
          <a:xfrm>
            <a:off x="1763688" y="129014"/>
            <a:ext cx="6660232" cy="1124744"/>
          </a:xfrm>
          <a:prstGeom prst="rect">
            <a:avLst/>
          </a:prstGeom>
          <a:noFill/>
        </p:spPr>
        <p:txBody>
          <a:bodyPr vert="horz" lIns="91440" tIns="45720" rIns="91440" bIns="45720" rtlCol="0" anchor="ctr">
            <a:noAutofit/>
          </a:bodyPr>
          <a:lstStyle/>
          <a:p>
            <a:pPr lvl="0" algn="r">
              <a:spcBef>
                <a:spcPct val="0"/>
              </a:spcBef>
              <a:defRPr/>
            </a:pPr>
            <a:r>
              <a:rPr lang="es-MX" sz="2800" spc="-100" dirty="0">
                <a:solidFill>
                  <a:srgbClr val="5F147C"/>
                </a:solidFill>
                <a:effectLst>
                  <a:outerShdw blurRad="38100" dist="38100" dir="2700000" algn="tl">
                    <a:srgbClr val="000000">
                      <a:alpha val="43137"/>
                    </a:srgbClr>
                  </a:outerShdw>
                </a:effectLst>
                <a:latin typeface="+mj-lt"/>
                <a:ea typeface="+mj-ea"/>
                <a:cs typeface="+mj-cs"/>
              </a:rPr>
              <a:t>De las obligaciones de transparencia específicas de los sujetos obligados</a:t>
            </a:r>
            <a:r>
              <a:rPr lang="es-MX" sz="2800" spc="-100" dirty="0" smtClean="0">
                <a:solidFill>
                  <a:srgbClr val="5F147C"/>
                </a:solidFill>
                <a:effectLst>
                  <a:outerShdw blurRad="38100" dist="38100" dir="2700000" algn="tl">
                    <a:srgbClr val="000000">
                      <a:alpha val="43137"/>
                    </a:srgbClr>
                  </a:outerShdw>
                </a:effectLst>
                <a:latin typeface="+mj-lt"/>
                <a:ea typeface="+mj-ea"/>
                <a:cs typeface="+mj-cs"/>
              </a:rPr>
              <a:t>.</a:t>
            </a:r>
          </a:p>
          <a:p>
            <a:pPr lvl="0" algn="r">
              <a:spcBef>
                <a:spcPct val="0"/>
              </a:spcBef>
              <a:defRPr/>
            </a:pPr>
            <a:r>
              <a:rPr lang="es-MX" sz="2800" spc="-100" dirty="0" err="1" smtClean="0">
                <a:solidFill>
                  <a:srgbClr val="5F147C"/>
                </a:solidFill>
                <a:effectLst>
                  <a:outerShdw blurRad="38100" dist="38100" dir="2700000" algn="tl">
                    <a:srgbClr val="000000">
                      <a:alpha val="43137"/>
                    </a:srgbClr>
                  </a:outerShdw>
                </a:effectLst>
                <a:latin typeface="+mj-lt"/>
                <a:ea typeface="+mj-ea"/>
                <a:cs typeface="+mj-cs"/>
              </a:rPr>
              <a:t>LGTAIP</a:t>
            </a:r>
            <a:endParaRPr lang="es-MX" sz="2800" spc="-100" dirty="0">
              <a:solidFill>
                <a:srgbClr val="5F147C"/>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xmlns="" val="3949023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1340768"/>
            <a:ext cx="7632848" cy="4247317"/>
          </a:xfrm>
          <a:prstGeom prst="rect">
            <a:avLst/>
          </a:prstGeom>
        </p:spPr>
        <p:txBody>
          <a:bodyPr wrap="square">
            <a:spAutoFit/>
          </a:bodyPr>
          <a:lstStyle/>
          <a:p>
            <a:pPr marL="989013" indent="-989013" algn="just"/>
            <a:endParaRPr lang="es-MX" b="1" dirty="0" smtClean="0"/>
          </a:p>
          <a:p>
            <a:pPr marL="806450" indent="-342900"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dirty="0">
                <a:effectLst>
                  <a:outerShdw blurRad="38100" dist="38100" dir="2700000" algn="tl">
                    <a:srgbClr val="000000">
                      <a:alpha val="43137"/>
                    </a:srgbClr>
                  </a:outerShdw>
                </a:effectLst>
              </a:rPr>
              <a:t>Instituciones de educación superior </a:t>
            </a:r>
            <a:r>
              <a:rPr lang="es-MX" dirty="0" smtClean="0">
                <a:effectLst>
                  <a:outerShdw blurRad="38100" dist="38100" dir="2700000" algn="tl">
                    <a:srgbClr val="000000">
                      <a:alpha val="43137"/>
                    </a:srgbClr>
                  </a:outerShdw>
                </a:effectLst>
              </a:rPr>
              <a:t>publicas.</a:t>
            </a:r>
          </a:p>
          <a:p>
            <a:pPr marL="806450" indent="-342900"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dirty="0">
                <a:effectLst>
                  <a:outerShdw blurRad="38100" dist="38100" dir="2700000" algn="tl">
                    <a:srgbClr val="000000">
                      <a:alpha val="43137"/>
                    </a:srgbClr>
                  </a:outerShdw>
                </a:effectLst>
              </a:rPr>
              <a:t>Partidos políticos nacionales y locales, las agrupaciones políticas nacionales y las personas morales constituidas en asociación civil creadas por los ciudadanos que pretendan postular su candidatura </a:t>
            </a:r>
            <a:r>
              <a:rPr lang="es-MX" dirty="0" smtClean="0">
                <a:effectLst>
                  <a:outerShdw blurRad="38100" dist="38100" dir="2700000" algn="tl">
                    <a:srgbClr val="000000">
                      <a:alpha val="43137"/>
                    </a:srgbClr>
                  </a:outerShdw>
                </a:effectLst>
              </a:rPr>
              <a:t>independiente</a:t>
            </a:r>
          </a:p>
          <a:p>
            <a:pPr marL="806450" indent="-342900"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dirty="0">
                <a:effectLst>
                  <a:outerShdw blurRad="38100" dist="38100" dir="2700000" algn="tl">
                    <a:srgbClr val="000000">
                      <a:alpha val="43137"/>
                    </a:srgbClr>
                  </a:outerShdw>
                </a:effectLst>
              </a:rPr>
              <a:t>Fideicomisos y fondos </a:t>
            </a:r>
            <a:r>
              <a:rPr lang="es-MX" dirty="0" smtClean="0">
                <a:effectLst>
                  <a:outerShdw blurRad="38100" dist="38100" dir="2700000" algn="tl">
                    <a:srgbClr val="000000">
                      <a:alpha val="43137"/>
                    </a:srgbClr>
                  </a:outerShdw>
                </a:effectLst>
              </a:rPr>
              <a:t>públicos</a:t>
            </a:r>
            <a:r>
              <a:rPr lang="es-MX" dirty="0">
                <a:effectLst>
                  <a:outerShdw blurRad="38100" dist="38100" dir="2700000" algn="tl">
                    <a:srgbClr val="000000">
                      <a:alpha val="43137"/>
                    </a:srgbClr>
                  </a:outerShdw>
                </a:effectLst>
              </a:rPr>
              <a:t>.</a:t>
            </a:r>
            <a:endParaRPr lang="es-MX" dirty="0" smtClean="0">
              <a:effectLst>
                <a:outerShdw blurRad="38100" dist="38100" dir="2700000" algn="tl">
                  <a:srgbClr val="000000">
                    <a:alpha val="43137"/>
                  </a:srgbClr>
                </a:outerShdw>
              </a:effectLst>
            </a:endParaRPr>
          </a:p>
          <a:p>
            <a:pPr marL="463550" algn="just"/>
            <a:r>
              <a:rPr lang="es-MX" dirty="0" smtClean="0">
                <a:effectLst>
                  <a:outerShdw blurRad="38100" dist="38100" dir="2700000" algn="tl">
                    <a:srgbClr val="000000">
                      <a:alpha val="43137"/>
                    </a:srgbClr>
                  </a:outerShdw>
                </a:effectLst>
              </a:rPr>
              <a:t> </a:t>
            </a:r>
            <a:endParaRPr lang="es-MX"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dirty="0">
                <a:effectLst>
                  <a:outerShdw blurRad="38100" dist="38100" dir="2700000" algn="tl">
                    <a:srgbClr val="000000">
                      <a:alpha val="43137"/>
                    </a:srgbClr>
                  </a:outerShdw>
                </a:effectLst>
              </a:rPr>
              <a:t>Autoridades administrativas y jurisdiccionales en materia </a:t>
            </a:r>
            <a:r>
              <a:rPr lang="es-MX" dirty="0" smtClean="0">
                <a:effectLst>
                  <a:outerShdw blurRad="38100" dist="38100" dir="2700000" algn="tl">
                    <a:srgbClr val="000000">
                      <a:alpha val="43137"/>
                    </a:srgbClr>
                  </a:outerShdw>
                </a:effectLst>
              </a:rPr>
              <a:t>laboral.</a:t>
            </a:r>
          </a:p>
          <a:p>
            <a:pPr marL="806450" indent="-342900"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dirty="0">
                <a:effectLst>
                  <a:outerShdw blurRad="38100" dist="38100" dir="2700000" algn="tl">
                    <a:srgbClr val="000000">
                      <a:alpha val="43137"/>
                    </a:srgbClr>
                  </a:outerShdw>
                </a:effectLst>
              </a:rPr>
              <a:t>Sindicatos que reciban o ejerzan recursos </a:t>
            </a:r>
            <a:r>
              <a:rPr lang="es-MX" dirty="0" smtClean="0">
                <a:effectLst>
                  <a:outerShdw blurRad="38100" dist="38100" dir="2700000" algn="tl">
                    <a:srgbClr val="000000">
                      <a:alpha val="43137"/>
                    </a:srgbClr>
                  </a:outerShdw>
                </a:effectLst>
              </a:rPr>
              <a:t>públicos.</a:t>
            </a:r>
            <a:endParaRPr lang="es-MX" dirty="0">
              <a:effectLst>
                <a:outerShdw blurRad="38100" dist="38100" dir="2700000" algn="tl">
                  <a:srgbClr val="000000">
                    <a:alpha val="43137"/>
                  </a:srgbClr>
                </a:outerShdw>
              </a:effectLst>
            </a:endParaRPr>
          </a:p>
          <a:p>
            <a:pPr marL="989013" indent="-989013" algn="just"/>
            <a:endParaRPr lang="es-MX" b="1" dirty="0" smtClean="0"/>
          </a:p>
        </p:txBody>
      </p:sp>
      <p:sp>
        <p:nvSpPr>
          <p:cNvPr id="6" name="Title 1"/>
          <p:cNvSpPr txBox="1">
            <a:spLocks/>
          </p:cNvSpPr>
          <p:nvPr/>
        </p:nvSpPr>
        <p:spPr>
          <a:xfrm>
            <a:off x="2051720" y="129014"/>
            <a:ext cx="6372200" cy="1124744"/>
          </a:xfrm>
          <a:prstGeom prst="rect">
            <a:avLst/>
          </a:prstGeom>
          <a:noFill/>
        </p:spPr>
        <p:txBody>
          <a:bodyPr vert="horz" lIns="91440" tIns="45720" rIns="91440" bIns="45720" rtlCol="0" anchor="ctr">
            <a:noAutofit/>
          </a:bodyPr>
          <a:lstStyle/>
          <a:p>
            <a:pPr lvl="0" algn="r">
              <a:spcBef>
                <a:spcPct val="0"/>
              </a:spcBef>
              <a:defRPr/>
            </a:pPr>
            <a:r>
              <a:rPr lang="es-MX" sz="2800" spc="-100" dirty="0">
                <a:solidFill>
                  <a:srgbClr val="5F147C"/>
                </a:solidFill>
                <a:effectLst>
                  <a:outerShdw blurRad="38100" dist="38100" dir="2700000" algn="tl">
                    <a:srgbClr val="000000">
                      <a:alpha val="43137"/>
                    </a:srgbClr>
                  </a:outerShdw>
                </a:effectLst>
                <a:latin typeface="+mj-lt"/>
                <a:ea typeface="+mj-ea"/>
                <a:cs typeface="+mj-cs"/>
              </a:rPr>
              <a:t>De las obligaciones de transparencia específicas de los sujetos obligados.</a:t>
            </a:r>
          </a:p>
        </p:txBody>
      </p:sp>
    </p:spTree>
    <p:extLst>
      <p:ext uri="{BB962C8B-B14F-4D97-AF65-F5344CB8AC3E}">
        <p14:creationId xmlns:p14="http://schemas.microsoft.com/office/powerpoint/2010/main" xmlns="" val="473106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844824"/>
            <a:ext cx="7488832" cy="3139321"/>
          </a:xfrm>
          <a:prstGeom prst="rect">
            <a:avLst/>
          </a:prstGeom>
        </p:spPr>
        <p:txBody>
          <a:bodyPr wrap="square">
            <a:spAutoFit/>
          </a:bodyPr>
          <a:lstStyle/>
          <a:p>
            <a:pPr marL="285750" indent="-285750" algn="just">
              <a:buFont typeface="Arial" panose="020B0604020202020204" pitchFamily="34" charset="0"/>
              <a:buChar char="•"/>
            </a:pPr>
            <a:r>
              <a:rPr lang="es-MX" dirty="0" smtClean="0">
                <a:effectLst>
                  <a:outerShdw blurRad="38100" dist="38100" dir="2700000" algn="tl">
                    <a:srgbClr val="000000">
                      <a:alpha val="43137"/>
                    </a:srgbClr>
                  </a:outerShdw>
                </a:effectLst>
              </a:rPr>
              <a:t>De las obligaciones específicas de las personas físicas o morales que reciben y ejercen recursos públicos o ejercen actos de autoridad (Capítulo IV).</a:t>
            </a:r>
            <a:endParaRPr lang="es-ES" dirty="0" smtClean="0">
              <a:effectLst>
                <a:outerShdw blurRad="38100" dist="38100" dir="2700000" algn="tl">
                  <a:srgbClr val="000000">
                    <a:alpha val="43137"/>
                  </a:srgbClr>
                </a:outerShdw>
              </a:effectLst>
            </a:endParaRPr>
          </a:p>
          <a:p>
            <a:pPr marL="285750" indent="-285750" algn="just">
              <a:buFont typeface="Arial" panose="020B0604020202020204" pitchFamily="34" charset="0"/>
              <a:buChar char="•"/>
            </a:pPr>
            <a:endParaRPr lang="es-MX" dirty="0" smtClean="0">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es-MX" dirty="0" smtClean="0">
                <a:effectLst>
                  <a:outerShdw blurRad="38100" dist="38100" dir="2700000" algn="tl">
                    <a:srgbClr val="000000">
                      <a:alpha val="43137"/>
                    </a:srgbClr>
                  </a:outerShdw>
                </a:effectLst>
              </a:rPr>
              <a:t>De </a:t>
            </a:r>
            <a:r>
              <a:rPr lang="es-MX" dirty="0">
                <a:effectLst>
                  <a:outerShdw blurRad="38100" dist="38100" dir="2700000" algn="tl">
                    <a:srgbClr val="000000">
                      <a:alpha val="43137"/>
                    </a:srgbClr>
                  </a:outerShdw>
                </a:effectLst>
              </a:rPr>
              <a:t>las obligaciones específicas en materia </a:t>
            </a:r>
            <a:r>
              <a:rPr lang="es-MX" dirty="0" smtClean="0">
                <a:effectLst>
                  <a:outerShdw blurRad="38100" dist="38100" dir="2700000" algn="tl">
                    <a:srgbClr val="000000">
                      <a:alpha val="43137"/>
                    </a:srgbClr>
                  </a:outerShdw>
                </a:effectLst>
              </a:rPr>
              <a:t>energética (Capítulo V).</a:t>
            </a:r>
          </a:p>
          <a:p>
            <a:pPr marL="285750" indent="-285750" algn="just">
              <a:buFont typeface="Arial" panose="020B0604020202020204" pitchFamily="34" charset="0"/>
              <a:buChar char="•"/>
            </a:pPr>
            <a:endParaRPr lang="es-MX" dirty="0">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es-MX" dirty="0">
                <a:effectLst>
                  <a:outerShdw blurRad="38100" dist="38100" dir="2700000" algn="tl">
                    <a:srgbClr val="000000">
                      <a:alpha val="43137"/>
                    </a:srgbClr>
                  </a:outerShdw>
                </a:effectLst>
              </a:rPr>
              <a:t>De la verificación de las obligaciones de transparencia (Capítulo </a:t>
            </a:r>
            <a:r>
              <a:rPr lang="es-MX" dirty="0" smtClean="0">
                <a:effectLst>
                  <a:outerShdw blurRad="38100" dist="38100" dir="2700000" algn="tl">
                    <a:srgbClr val="000000">
                      <a:alpha val="43137"/>
                    </a:srgbClr>
                  </a:outerShdw>
                </a:effectLst>
              </a:rPr>
              <a:t>VI).</a:t>
            </a:r>
            <a:endParaRPr lang="es-MX" dirty="0">
              <a:effectLst>
                <a:outerShdw blurRad="38100" dist="38100" dir="2700000" algn="tl">
                  <a:srgbClr val="000000">
                    <a:alpha val="43137"/>
                  </a:srgbClr>
                </a:outerShdw>
              </a:effectLst>
            </a:endParaRPr>
          </a:p>
          <a:p>
            <a:pPr marL="285750" indent="-285750" algn="just">
              <a:buFont typeface="Arial" panose="020B0604020202020204" pitchFamily="34" charset="0"/>
              <a:buChar char="•"/>
            </a:pPr>
            <a:endParaRPr lang="es-ES" dirty="0" smtClean="0">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es-MX" dirty="0">
                <a:effectLst>
                  <a:outerShdw blurRad="38100" dist="38100" dir="2700000" algn="tl">
                    <a:srgbClr val="000000">
                      <a:alpha val="43137"/>
                    </a:srgbClr>
                  </a:outerShdw>
                </a:effectLst>
              </a:rPr>
              <a:t>De la denuncia por incumplimiento a las obligaciones de transparencia (Capítulo </a:t>
            </a:r>
            <a:r>
              <a:rPr lang="es-MX" dirty="0" smtClean="0">
                <a:effectLst>
                  <a:outerShdw blurRad="38100" dist="38100" dir="2700000" algn="tl">
                    <a:srgbClr val="000000">
                      <a:alpha val="43137"/>
                    </a:srgbClr>
                  </a:outerShdw>
                </a:effectLst>
              </a:rPr>
              <a:t>VII).</a:t>
            </a:r>
            <a:endParaRPr lang="es-MX" dirty="0">
              <a:effectLst>
                <a:outerShdw blurRad="38100" dist="38100" dir="2700000" algn="tl">
                  <a:srgbClr val="000000">
                    <a:alpha val="43137"/>
                  </a:srgbClr>
                </a:outerShdw>
              </a:effectLst>
            </a:endParaRPr>
          </a:p>
          <a:p>
            <a:pPr algn="just"/>
            <a:endParaRPr lang="es-ES" b="1" dirty="0"/>
          </a:p>
        </p:txBody>
      </p:sp>
    </p:spTree>
    <p:extLst>
      <p:ext uri="{BB962C8B-B14F-4D97-AF65-F5344CB8AC3E}">
        <p14:creationId xmlns:p14="http://schemas.microsoft.com/office/powerpoint/2010/main" xmlns="" val="2049254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51720" y="129014"/>
            <a:ext cx="6372200" cy="1124744"/>
          </a:xfrm>
          <a:prstGeom prst="rect">
            <a:avLst/>
          </a:prstGeom>
          <a:noFill/>
        </p:spPr>
        <p:txBody>
          <a:bodyPr vert="horz" lIns="91440" tIns="45720" rIns="91440" bIns="45720" rtlCol="0" anchor="ctr">
            <a:noAutofit/>
          </a:bodyPr>
          <a:lstStyle/>
          <a:p>
            <a:pPr lvl="0" algn="r">
              <a:spcBef>
                <a:spcPct val="0"/>
              </a:spcBef>
              <a:defRPr/>
            </a:pPr>
            <a:r>
              <a:rPr lang="es-MX" sz="2800" spc="-100" dirty="0">
                <a:solidFill>
                  <a:srgbClr val="5F147C"/>
                </a:solidFill>
                <a:effectLst>
                  <a:outerShdw blurRad="38100" dist="38100" dir="2700000" algn="tl">
                    <a:srgbClr val="000000">
                      <a:alpha val="43137"/>
                    </a:srgbClr>
                  </a:outerShdw>
                </a:effectLst>
                <a:latin typeface="+mj-lt"/>
                <a:ea typeface="+mj-ea"/>
                <a:cs typeface="+mj-cs"/>
              </a:rPr>
              <a:t>De </a:t>
            </a:r>
            <a:r>
              <a:rPr lang="es-MX" sz="2800" spc="-100" dirty="0" smtClean="0">
                <a:solidFill>
                  <a:srgbClr val="5F147C"/>
                </a:solidFill>
                <a:effectLst>
                  <a:outerShdw blurRad="38100" dist="38100" dir="2700000" algn="tl">
                    <a:srgbClr val="000000">
                      <a:alpha val="43137"/>
                    </a:srgbClr>
                  </a:outerShdw>
                </a:effectLst>
                <a:latin typeface="+mj-lt"/>
                <a:ea typeface="+mj-ea"/>
                <a:cs typeface="+mj-cs"/>
              </a:rPr>
              <a:t>la verificación de las obligaciones de trasparencia.</a:t>
            </a:r>
            <a:endParaRPr lang="es-MX" sz="2800" spc="-100" dirty="0">
              <a:solidFill>
                <a:srgbClr val="5F147C"/>
              </a:solidFill>
              <a:effectLst>
                <a:outerShdw blurRad="38100" dist="38100" dir="2700000" algn="tl">
                  <a:srgbClr val="000000">
                    <a:alpha val="43137"/>
                  </a:srgbClr>
                </a:outerShdw>
              </a:effectLst>
              <a:latin typeface="+mj-lt"/>
              <a:ea typeface="+mj-ea"/>
              <a:cs typeface="+mj-cs"/>
            </a:endParaRPr>
          </a:p>
        </p:txBody>
      </p:sp>
      <p:sp>
        <p:nvSpPr>
          <p:cNvPr id="4" name="3 Rectángulo"/>
          <p:cNvSpPr/>
          <p:nvPr/>
        </p:nvSpPr>
        <p:spPr>
          <a:xfrm>
            <a:off x="395536" y="1844824"/>
            <a:ext cx="7488832" cy="923330"/>
          </a:xfrm>
          <a:prstGeom prst="rect">
            <a:avLst/>
          </a:prstGeom>
        </p:spPr>
        <p:txBody>
          <a:bodyPr wrap="square">
            <a:spAutoFit/>
          </a:bodyPr>
          <a:lstStyle/>
          <a:p>
            <a:pPr algn="just"/>
            <a:r>
              <a:rPr lang="es-MX" dirty="0" smtClean="0">
                <a:effectLst>
                  <a:outerShdw blurRad="38100" dist="38100" dir="2700000" algn="tl">
                    <a:srgbClr val="000000">
                      <a:alpha val="43137"/>
                    </a:srgbClr>
                  </a:outerShdw>
                </a:effectLst>
              </a:rPr>
              <a:t>Los organismos garantes vigilarán que las obligaciones de transparencia que publiquen los sujetos obligados cumplan con lo dispuesto en los artículos 70 a 83 de está Ley y demás disposiciones aplicables. </a:t>
            </a:r>
          </a:p>
        </p:txBody>
      </p:sp>
      <p:sp>
        <p:nvSpPr>
          <p:cNvPr id="5" name="4 Rectángulo"/>
          <p:cNvSpPr/>
          <p:nvPr/>
        </p:nvSpPr>
        <p:spPr>
          <a:xfrm>
            <a:off x="3491880" y="2996952"/>
            <a:ext cx="4392488" cy="2031325"/>
          </a:xfrm>
          <a:prstGeom prst="rect">
            <a:avLst/>
          </a:prstGeom>
        </p:spPr>
        <p:txBody>
          <a:bodyPr wrap="square">
            <a:spAutoFit/>
          </a:bodyPr>
          <a:lstStyle/>
          <a:p>
            <a:pPr algn="just"/>
            <a:endParaRPr lang="es-MX" dirty="0" smtClean="0">
              <a:effectLst>
                <a:outerShdw blurRad="38100" dist="38100" dir="2700000" algn="tl">
                  <a:srgbClr val="000000">
                    <a:alpha val="43137"/>
                  </a:srgbClr>
                </a:outerShdw>
              </a:effectLst>
            </a:endParaRPr>
          </a:p>
          <a:p>
            <a:pPr algn="ctr"/>
            <a:r>
              <a:rPr lang="es-MX" dirty="0" smtClean="0">
                <a:effectLst>
                  <a:outerShdw blurRad="38100" dist="38100" dir="2700000" algn="tl">
                    <a:srgbClr val="000000">
                      <a:alpha val="43137"/>
                    </a:srgbClr>
                  </a:outerShdw>
                </a:effectLst>
              </a:rPr>
              <a:t>La verificación tendrá por objeto revisar y constatar el debido cumplimiento de las obligaciones de transparencia, según corresponda al sujeto obligado y demás disposiciones aplicables. </a:t>
            </a:r>
            <a:endParaRPr lang="es-MX" dirty="0">
              <a:effectLst>
                <a:outerShdw blurRad="38100" dist="38100" dir="2700000" algn="tl">
                  <a:srgbClr val="000000">
                    <a:alpha val="43137"/>
                  </a:srgbClr>
                </a:outerShdw>
              </a:effectLst>
            </a:endParaRPr>
          </a:p>
          <a:p>
            <a:pPr algn="just"/>
            <a:endParaRPr lang="es-ES" b="1" dirty="0"/>
          </a:p>
        </p:txBody>
      </p:sp>
      <p:pic>
        <p:nvPicPr>
          <p:cNvPr id="4098" name="Picture 2" descr="http://www.social-check.com/images/caras-social-check.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798" y="2996952"/>
            <a:ext cx="3405978" cy="34059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482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1305954057"/>
              </p:ext>
            </p:extLst>
          </p:nvPr>
        </p:nvGraphicFramePr>
        <p:xfrm>
          <a:off x="3419872" y="1628800"/>
          <a:ext cx="48965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a:spLocks noChangeArrowheads="1"/>
          </p:cNvSpPr>
          <p:nvPr/>
        </p:nvSpPr>
        <p:spPr bwMode="auto">
          <a:xfrm>
            <a:off x="277920" y="2204864"/>
            <a:ext cx="2880320" cy="4308872"/>
          </a:xfrm>
          <a:prstGeom prst="rect">
            <a:avLst/>
          </a:prstGeom>
          <a:solidFill>
            <a:schemeClr val="accent2">
              <a:lumMod val="20000"/>
              <a:lumOff val="80000"/>
            </a:schemeClr>
          </a:solidFill>
          <a:ln w="57150">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000" dirty="0"/>
              <a:t>Es la </a:t>
            </a:r>
            <a:r>
              <a:rPr lang="es-ES" sz="2200" b="1" dirty="0"/>
              <a:t>obligación</a:t>
            </a:r>
            <a:r>
              <a:rPr lang="es-ES" sz="2000" b="1" dirty="0"/>
              <a:t> </a:t>
            </a:r>
            <a:r>
              <a:rPr lang="es-ES" sz="2000" dirty="0"/>
              <a:t>de todos los servidores públicos y los políticos, de </a:t>
            </a:r>
            <a:r>
              <a:rPr lang="es-ES" sz="2000" b="1" dirty="0"/>
              <a:t>informar sobre sus acciones y </a:t>
            </a:r>
            <a:r>
              <a:rPr lang="es-ES" sz="2400" b="1" dirty="0"/>
              <a:t>justificarlas en publico</a:t>
            </a:r>
            <a:r>
              <a:rPr lang="es-ES" sz="2000" b="1" dirty="0"/>
              <a:t>: </a:t>
            </a:r>
            <a:endParaRPr lang="es-ES" sz="2000" b="1" dirty="0" smtClean="0"/>
          </a:p>
          <a:p>
            <a:pPr algn="ctr"/>
            <a:endParaRPr lang="es-ES" sz="1200" dirty="0" smtClean="0"/>
          </a:p>
          <a:p>
            <a:pPr algn="ctr"/>
            <a:r>
              <a:rPr lang="es-ES" sz="2000" i="1" dirty="0" smtClean="0"/>
              <a:t>“</a:t>
            </a:r>
            <a:r>
              <a:rPr lang="es-ES" sz="2000" i="1" dirty="0"/>
              <a:t>Qué hice y por qué lo hice”.  </a:t>
            </a:r>
            <a:endParaRPr lang="es-ES" sz="2000" i="1" dirty="0" smtClean="0"/>
          </a:p>
          <a:p>
            <a:pPr algn="ctr"/>
            <a:endParaRPr lang="es-ES" sz="1200" dirty="0" smtClean="0"/>
          </a:p>
          <a:p>
            <a:pPr algn="ctr"/>
            <a:r>
              <a:rPr lang="es-ES" sz="2000" dirty="0" smtClean="0"/>
              <a:t>También </a:t>
            </a:r>
            <a:r>
              <a:rPr lang="es-ES" sz="2000" dirty="0"/>
              <a:t>incluye </a:t>
            </a:r>
            <a:r>
              <a:rPr lang="es-ES" sz="2000" b="1" dirty="0"/>
              <a:t>la posibilidad de que sean sancionados.</a:t>
            </a:r>
          </a:p>
          <a:p>
            <a:pPr algn="ctr"/>
            <a:endParaRPr lang="es-MX" sz="1000" i="1" dirty="0"/>
          </a:p>
          <a:p>
            <a:pPr algn="r"/>
            <a:r>
              <a:rPr lang="es-MX" sz="1000" i="1" dirty="0"/>
              <a:t>Andreas Shedler</a:t>
            </a:r>
            <a:endParaRPr lang="es-ES" sz="1000" i="1" dirty="0"/>
          </a:p>
        </p:txBody>
      </p:sp>
      <p:sp>
        <p:nvSpPr>
          <p:cNvPr id="5" name="4 CuadroTexto"/>
          <p:cNvSpPr txBox="1"/>
          <p:nvPr/>
        </p:nvSpPr>
        <p:spPr>
          <a:xfrm>
            <a:off x="59339" y="1357999"/>
            <a:ext cx="3456089" cy="523220"/>
          </a:xfrm>
          <a:prstGeom prst="rect">
            <a:avLst/>
          </a:prstGeom>
          <a:noFill/>
        </p:spPr>
        <p:txBody>
          <a:bodyPr wrap="square" rtlCol="0">
            <a:spAutoFit/>
          </a:bodyPr>
          <a:lstStyle/>
          <a:p>
            <a:r>
              <a:rPr lang="es-MX" sz="28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Rendición de Cuentas</a:t>
            </a: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 </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25774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2939008" y="116632"/>
            <a:ext cx="5449416" cy="1143000"/>
          </a:xfrm>
          <a:prstGeom prst="rect">
            <a:avLst/>
          </a:prstGeom>
          <a:noFill/>
        </p:spPr>
        <p:txBody>
          <a:bodyPr vert="horz" lIns="91440" tIns="45720" rIns="91440" bIns="45720" rtlCol="0" anchor="ctr">
            <a:noAutofit/>
          </a:bodyPr>
          <a:lstStyle/>
          <a:p>
            <a:pPr lvl="0" algn="r">
              <a:spcBef>
                <a:spcPct val="0"/>
              </a:spcBef>
              <a:defRPr/>
            </a:pPr>
            <a:r>
              <a:rPr lang="es-MX" sz="2800" spc="-100" dirty="0" smtClean="0">
                <a:solidFill>
                  <a:srgbClr val="5F147C"/>
                </a:solidFill>
                <a:effectLst>
                  <a:outerShdw blurRad="38100" dist="38100" dir="2700000" algn="tl">
                    <a:srgbClr val="000000">
                      <a:alpha val="43137"/>
                    </a:srgbClr>
                  </a:outerShdw>
                </a:effectLst>
                <a:latin typeface="+mj-lt"/>
                <a:ea typeface="+mj-ea"/>
                <a:cs typeface="+mj-cs"/>
              </a:rPr>
              <a:t>De la denuncia por el incumplimiento</a:t>
            </a:r>
            <a:endParaRPr lang="es-MX" sz="2800" spc="-100" dirty="0">
              <a:solidFill>
                <a:srgbClr val="5F147C"/>
              </a:solidFill>
              <a:effectLst>
                <a:outerShdw blurRad="38100" dist="38100" dir="2700000" algn="tl">
                  <a:srgbClr val="000000">
                    <a:alpha val="43137"/>
                  </a:srgbClr>
                </a:outerShdw>
              </a:effectLst>
              <a:latin typeface="+mj-lt"/>
              <a:ea typeface="+mj-ea"/>
              <a:cs typeface="+mj-cs"/>
            </a:endParaRPr>
          </a:p>
        </p:txBody>
      </p:sp>
      <p:sp>
        <p:nvSpPr>
          <p:cNvPr id="4" name="3 Rectángulo"/>
          <p:cNvSpPr/>
          <p:nvPr/>
        </p:nvSpPr>
        <p:spPr>
          <a:xfrm>
            <a:off x="395536" y="1844824"/>
            <a:ext cx="7488832" cy="923330"/>
          </a:xfrm>
          <a:prstGeom prst="rect">
            <a:avLst/>
          </a:prstGeom>
        </p:spPr>
        <p:txBody>
          <a:bodyPr wrap="square">
            <a:spAutoFit/>
          </a:bodyPr>
          <a:lstStyle/>
          <a:p>
            <a:pPr algn="just"/>
            <a:r>
              <a:rPr lang="es-MX" dirty="0" smtClean="0">
                <a:effectLst>
                  <a:outerShdw blurRad="38100" dist="38100" dir="2700000" algn="tl">
                    <a:srgbClr val="000000">
                      <a:alpha val="43137"/>
                    </a:srgbClr>
                  </a:outerShdw>
                </a:effectLst>
              </a:rPr>
              <a:t>Cualquier persona podrá denunciar ante los organismos garantes la falta de publicación de las obligaciones de transparencia prevista en los artículos 70 a 83 de la </a:t>
            </a:r>
            <a:r>
              <a:rPr lang="es-MX" dirty="0" err="1" smtClean="0">
                <a:effectLst>
                  <a:outerShdw blurRad="38100" dist="38100" dir="2700000" algn="tl">
                    <a:srgbClr val="000000">
                      <a:alpha val="43137"/>
                    </a:srgbClr>
                  </a:outerShdw>
                </a:effectLst>
              </a:rPr>
              <a:t>LGTAIP</a:t>
            </a:r>
            <a:r>
              <a:rPr lang="es-MX" dirty="0" smtClean="0">
                <a:effectLst>
                  <a:outerShdw blurRad="38100" dist="38100" dir="2700000" algn="tl">
                    <a:srgbClr val="000000">
                      <a:alpha val="43137"/>
                    </a:srgbClr>
                  </a:outerShdw>
                </a:effectLst>
              </a:rPr>
              <a:t> y demás disposiciones aplicables.</a:t>
            </a:r>
          </a:p>
        </p:txBody>
      </p:sp>
      <p:sp>
        <p:nvSpPr>
          <p:cNvPr id="5" name="4 Rectángulo"/>
          <p:cNvSpPr/>
          <p:nvPr/>
        </p:nvSpPr>
        <p:spPr>
          <a:xfrm>
            <a:off x="2843807" y="2996952"/>
            <a:ext cx="5069293" cy="2308324"/>
          </a:xfrm>
          <a:prstGeom prst="rect">
            <a:avLst/>
          </a:prstGeom>
        </p:spPr>
        <p:txBody>
          <a:bodyPr wrap="square">
            <a:spAutoFit/>
          </a:bodyPr>
          <a:lstStyle/>
          <a:p>
            <a:pPr algn="just"/>
            <a:r>
              <a:rPr lang="es-MX" dirty="0" smtClean="0">
                <a:effectLst>
                  <a:outerShdw blurRad="38100" dist="38100" dir="2700000" algn="tl">
                    <a:srgbClr val="000000">
                      <a:alpha val="43137"/>
                    </a:srgbClr>
                  </a:outerShdw>
                </a:effectLst>
              </a:rPr>
              <a:t>Procedimiento:</a:t>
            </a:r>
          </a:p>
          <a:p>
            <a:pPr algn="just"/>
            <a:endParaRPr lang="es-MX" dirty="0">
              <a:effectLst>
                <a:outerShdw blurRad="38100" dist="38100" dir="2700000" algn="tl">
                  <a:srgbClr val="000000">
                    <a:alpha val="43137"/>
                  </a:srgbClr>
                </a:outerShdw>
              </a:effectLst>
            </a:endParaRPr>
          </a:p>
          <a:p>
            <a:pPr marL="400050" indent="-400050" algn="just">
              <a:buAutoNum type="romanUcPeriod"/>
            </a:pPr>
            <a:r>
              <a:rPr lang="es-MX" dirty="0" smtClean="0">
                <a:effectLst>
                  <a:outerShdw blurRad="38100" dist="38100" dir="2700000" algn="tl">
                    <a:srgbClr val="000000">
                      <a:alpha val="43137"/>
                    </a:srgbClr>
                  </a:outerShdw>
                </a:effectLst>
              </a:rPr>
              <a:t>Presentación de la denuncia ante los Organismos garantes</a:t>
            </a:r>
          </a:p>
          <a:p>
            <a:pPr marL="400050" indent="-400050" algn="just">
              <a:buAutoNum type="romanUcPeriod"/>
            </a:pPr>
            <a:r>
              <a:rPr lang="es-MX" dirty="0" smtClean="0">
                <a:effectLst>
                  <a:outerShdw blurRad="38100" dist="38100" dir="2700000" algn="tl">
                    <a:srgbClr val="000000">
                      <a:alpha val="43137"/>
                    </a:srgbClr>
                  </a:outerShdw>
                </a:effectLst>
              </a:rPr>
              <a:t>Solicitud por parte del organismo garante de un informe del sujeto obligado</a:t>
            </a:r>
          </a:p>
          <a:p>
            <a:pPr marL="400050" indent="-400050" algn="just">
              <a:buAutoNum type="romanUcPeriod"/>
            </a:pPr>
            <a:r>
              <a:rPr lang="es-MX" dirty="0" smtClean="0">
                <a:effectLst>
                  <a:outerShdw blurRad="38100" dist="38100" dir="2700000" algn="tl">
                    <a:srgbClr val="000000">
                      <a:alpha val="43137"/>
                    </a:srgbClr>
                  </a:outerShdw>
                </a:effectLst>
              </a:rPr>
              <a:t>Resolución de la denuncia</a:t>
            </a:r>
          </a:p>
          <a:p>
            <a:pPr marL="400050" indent="-400050" algn="just">
              <a:buAutoNum type="romanUcPeriod"/>
            </a:pPr>
            <a:r>
              <a:rPr lang="es-MX" dirty="0" smtClean="0">
                <a:effectLst>
                  <a:outerShdw blurRad="38100" dist="38100" dir="2700000" algn="tl">
                    <a:srgbClr val="000000">
                      <a:alpha val="43137"/>
                    </a:srgbClr>
                  </a:outerShdw>
                </a:effectLst>
              </a:rPr>
              <a:t>Ejecución de la denuncia </a:t>
            </a:r>
          </a:p>
        </p:txBody>
      </p:sp>
      <p:pic>
        <p:nvPicPr>
          <p:cNvPr id="6" name="5 Imagen"/>
          <p:cNvPicPr/>
          <p:nvPr/>
        </p:nvPicPr>
        <p:blipFill rotWithShape="1">
          <a:blip r:embed="rId3" cstate="print">
            <a:extLst>
              <a:ext uri="{BEBA8EAE-BF5A-486C-A8C5-ECC9F3942E4B}">
                <a14:imgProps xmlns:a14="http://schemas.microsoft.com/office/drawing/2010/main" xmlns="">
                  <a14:imgLayer r:embed="rId4">
                    <a14:imgEffect>
                      <a14:colorTemperature colorTemp="7200"/>
                    </a14:imgEffect>
                  </a14:imgLayer>
                </a14:imgProps>
              </a:ext>
              <a:ext uri="{28A0092B-C50C-407E-A947-70E740481C1C}">
                <a14:useLocalDpi xmlns:a14="http://schemas.microsoft.com/office/drawing/2010/main" xmlns="" val="0"/>
              </a:ext>
            </a:extLst>
          </a:blip>
          <a:srcRect l="19231" t="43773" r="57822" b="7275"/>
          <a:stretch/>
        </p:blipFill>
        <p:spPr bwMode="auto">
          <a:xfrm>
            <a:off x="774931" y="2996952"/>
            <a:ext cx="1778786" cy="2736304"/>
          </a:xfrm>
          <a:prstGeom prst="rect">
            <a:avLst/>
          </a:prstGeom>
          <a:ln>
            <a:noFill/>
          </a:ln>
          <a:effectLst>
            <a:softEdge rad="317500"/>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03507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2970867"/>
            <a:ext cx="8012424" cy="1636345"/>
          </a:xfrm>
          <a:prstGeom prst="rect">
            <a:avLst/>
          </a:prstGeom>
          <a:noFill/>
        </p:spPr>
        <p:txBody>
          <a:bodyPr wrap="square" rtlCol="0">
            <a:spAutoFit/>
          </a:bodyPr>
          <a:lstStyle/>
          <a:p>
            <a:pPr algn="r">
              <a:lnSpc>
                <a:spcPct val="115000"/>
              </a:lnSpc>
              <a:spcBef>
                <a:spcPct val="0"/>
              </a:spcBef>
              <a:spcAft>
                <a:spcPts val="1000"/>
              </a:spcAft>
            </a:pPr>
            <a:r>
              <a:rPr lang="es-MX" sz="6000" b="1" spc="-100" dirty="0" smtClean="0">
                <a:solidFill>
                  <a:srgbClr val="552579"/>
                </a:solidFill>
                <a:effectLst>
                  <a:glow rad="228600">
                    <a:schemeClr val="accent6">
                      <a:lumMod val="40000"/>
                      <a:lumOff val="60000"/>
                      <a:alpha val="40000"/>
                    </a:schemeClr>
                  </a:glow>
                </a:effectLst>
                <a:latin typeface="+mj-lt"/>
                <a:ea typeface="+mj-ea"/>
                <a:cs typeface="+mj-cs"/>
              </a:rPr>
              <a:t>Información </a:t>
            </a:r>
            <a:r>
              <a:rPr lang="es-MX" sz="6000" b="1" spc="-100" dirty="0">
                <a:solidFill>
                  <a:srgbClr val="552579"/>
                </a:solidFill>
                <a:effectLst>
                  <a:glow rad="228600">
                    <a:schemeClr val="accent6">
                      <a:lumMod val="40000"/>
                      <a:lumOff val="60000"/>
                      <a:alpha val="40000"/>
                    </a:schemeClr>
                  </a:glow>
                </a:effectLst>
                <a:latin typeface="+mj-lt"/>
                <a:ea typeface="+mj-ea"/>
                <a:cs typeface="+mj-cs"/>
              </a:rPr>
              <a:t>Clasificada </a:t>
            </a:r>
          </a:p>
          <a:p>
            <a:pPr algn="r">
              <a:lnSpc>
                <a:spcPct val="115000"/>
              </a:lnSpc>
              <a:spcBef>
                <a:spcPct val="0"/>
              </a:spcBef>
              <a:spcAft>
                <a:spcPts val="1000"/>
              </a:spcAft>
            </a:pPr>
            <a:r>
              <a:rPr lang="es-MX" sz="2000" i="1" spc="-100" dirty="0">
                <a:solidFill>
                  <a:srgbClr val="552579"/>
                </a:solidFill>
                <a:effectLst>
                  <a:glow rad="228600">
                    <a:schemeClr val="accent6">
                      <a:lumMod val="40000"/>
                      <a:lumOff val="60000"/>
                      <a:alpha val="40000"/>
                    </a:schemeClr>
                  </a:glow>
                </a:effectLst>
                <a:latin typeface="+mj-lt"/>
                <a:ea typeface="+mj-ea"/>
                <a:cs typeface="+mj-cs"/>
              </a:rPr>
              <a:t>(</a:t>
            </a:r>
            <a:r>
              <a:rPr lang="es-MX" sz="2000" i="1" spc="-100" dirty="0" smtClean="0">
                <a:solidFill>
                  <a:srgbClr val="552579"/>
                </a:solidFill>
                <a:effectLst>
                  <a:glow rad="228600">
                    <a:schemeClr val="accent6">
                      <a:lumMod val="40000"/>
                      <a:lumOff val="60000"/>
                      <a:alpha val="40000"/>
                    </a:schemeClr>
                  </a:glow>
                </a:effectLst>
                <a:latin typeface="+mj-lt"/>
                <a:ea typeface="+mj-ea"/>
                <a:cs typeface="+mj-cs"/>
              </a:rPr>
              <a:t>Artículos: 100 </a:t>
            </a:r>
            <a:r>
              <a:rPr lang="es-MX" sz="2000" i="1" spc="-100" dirty="0">
                <a:solidFill>
                  <a:srgbClr val="552579"/>
                </a:solidFill>
                <a:effectLst>
                  <a:glow rad="228600">
                    <a:schemeClr val="accent6">
                      <a:lumMod val="40000"/>
                      <a:lumOff val="60000"/>
                      <a:alpha val="40000"/>
                    </a:schemeClr>
                  </a:glow>
                </a:effectLst>
                <a:latin typeface="+mj-lt"/>
                <a:ea typeface="+mj-ea"/>
                <a:cs typeface="+mj-cs"/>
              </a:rPr>
              <a:t>al </a:t>
            </a:r>
            <a:r>
              <a:rPr lang="es-MX" sz="2000" i="1" spc="-100" dirty="0" smtClean="0">
                <a:solidFill>
                  <a:srgbClr val="552579"/>
                </a:solidFill>
                <a:effectLst>
                  <a:glow rad="228600">
                    <a:schemeClr val="accent6">
                      <a:lumMod val="40000"/>
                      <a:lumOff val="60000"/>
                      <a:alpha val="40000"/>
                    </a:schemeClr>
                  </a:glow>
                </a:effectLst>
                <a:latin typeface="+mj-lt"/>
                <a:ea typeface="+mj-ea"/>
                <a:cs typeface="+mj-cs"/>
              </a:rPr>
              <a:t>120</a:t>
            </a:r>
            <a:r>
              <a:rPr lang="es-MX" sz="2000" i="1" spc="-100" dirty="0">
                <a:solidFill>
                  <a:srgbClr val="552579"/>
                </a:solidFill>
                <a:effectLst>
                  <a:glow rad="228600">
                    <a:schemeClr val="accent6">
                      <a:lumMod val="40000"/>
                      <a:lumOff val="60000"/>
                      <a:alpha val="40000"/>
                    </a:schemeClr>
                  </a:glow>
                </a:effectLst>
                <a:latin typeface="+mj-lt"/>
                <a:ea typeface="+mj-ea"/>
                <a:cs typeface="+mj-cs"/>
              </a:rPr>
              <a:t> </a:t>
            </a:r>
            <a:r>
              <a:rPr lang="es-MX" sz="2000" i="1" spc="-100" dirty="0" smtClean="0">
                <a:solidFill>
                  <a:srgbClr val="552579"/>
                </a:solidFill>
                <a:effectLst>
                  <a:glow rad="228600">
                    <a:schemeClr val="accent6">
                      <a:lumMod val="40000"/>
                      <a:lumOff val="60000"/>
                      <a:alpha val="40000"/>
                    </a:schemeClr>
                  </a:glow>
                </a:effectLst>
                <a:latin typeface="+mj-lt"/>
                <a:ea typeface="+mj-ea"/>
                <a:cs typeface="+mj-cs"/>
              </a:rPr>
              <a:t>LGTAIPG)</a:t>
            </a:r>
            <a:endParaRPr lang="es-MX" sz="2000" i="1" spc="-100" dirty="0">
              <a:solidFill>
                <a:srgbClr val="552579"/>
              </a:solidFill>
              <a:effectLst>
                <a:glow rad="228600">
                  <a:schemeClr val="accent6">
                    <a:lumMod val="40000"/>
                    <a:lumOff val="60000"/>
                    <a:alpha val="40000"/>
                  </a:schemeClr>
                </a:glow>
              </a:effectLst>
              <a:latin typeface="+mj-lt"/>
              <a:ea typeface="+mj-ea"/>
              <a:cs typeface="+mj-cs"/>
            </a:endParaRPr>
          </a:p>
        </p:txBody>
      </p:sp>
      <p:pic>
        <p:nvPicPr>
          <p:cNvPr id="4" name="3 Imagen" descr="Resultado de imagen para imagenes de información reservada">
            <a:hlinkClick r:id="rId3"/>
          </p:cNvPr>
          <p:cNvPicPr/>
          <p:nvPr/>
        </p:nvPicPr>
        <p:blipFill rotWithShape="1">
          <a:blip r:embed="rId4">
            <a:extLst>
              <a:ext uri="{28A0092B-C50C-407E-A947-70E740481C1C}">
                <a14:useLocalDpi xmlns:a14="http://schemas.microsoft.com/office/drawing/2010/main" xmlns="" val="0"/>
              </a:ext>
            </a:extLst>
          </a:blip>
          <a:srcRect l="38171"/>
          <a:stretch/>
        </p:blipFill>
        <p:spPr bwMode="auto">
          <a:xfrm>
            <a:off x="539552" y="4416691"/>
            <a:ext cx="1944216" cy="2225288"/>
          </a:xfrm>
          <a:prstGeom prst="rect">
            <a:avLst/>
          </a:prstGeom>
          <a:noFill/>
          <a:ln>
            <a:noFill/>
          </a:ln>
          <a:extLst>
            <a:ext uri="{53640926-AAD7-44D8-BBD7-CCE9431645EC}">
              <a14:shadowObscured xmlns:a14="http://schemas.microsoft.com/office/drawing/2010/main" xmlns=""/>
            </a:ext>
          </a:extLst>
        </p:spPr>
      </p:pic>
      <p:pic>
        <p:nvPicPr>
          <p:cNvPr id="5" name="Picture 2" descr="http://altaescuelacristiana.com/blog/wp-content/uploads/2010/11/CONFIDENCIAL-1.jpg"/>
          <p:cNvPicPr>
            <a:picLocks noChangeAspect="1" noChangeArrowheads="1"/>
          </p:cNvPicPr>
          <p:nvPr/>
        </p:nvPicPr>
        <p:blipFill>
          <a:blip r:embed="rId5" cstate="print"/>
          <a:srcRect/>
          <a:stretch>
            <a:fillRect/>
          </a:stretch>
        </p:blipFill>
        <p:spPr bwMode="auto">
          <a:xfrm>
            <a:off x="2771800" y="5028898"/>
            <a:ext cx="2108363" cy="1512168"/>
          </a:xfrm>
          <a:prstGeom prst="rect">
            <a:avLst/>
          </a:prstGeom>
          <a:ln>
            <a:noFill/>
          </a:ln>
          <a:effectLst>
            <a:softEdge rad="317500"/>
          </a:effectLst>
        </p:spPr>
      </p:pic>
    </p:spTree>
    <p:extLst>
      <p:ext uri="{BB962C8B-B14F-4D97-AF65-F5344CB8AC3E}">
        <p14:creationId xmlns:p14="http://schemas.microsoft.com/office/powerpoint/2010/main" xmlns="" val="356819697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196752"/>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a:t>¿Qué es la clasificación?</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endParaRPr lang="es-MX" sz="4300" b="1" dirty="0"/>
          </a:p>
        </p:txBody>
      </p:sp>
      <p:sp>
        <p:nvSpPr>
          <p:cNvPr id="6" name="5 CuadroTexto"/>
          <p:cNvSpPr txBox="1"/>
          <p:nvPr/>
        </p:nvSpPr>
        <p:spPr>
          <a:xfrm>
            <a:off x="6703420" y="6228394"/>
            <a:ext cx="1837289" cy="369332"/>
          </a:xfrm>
          <a:prstGeom prst="rect">
            <a:avLst/>
          </a:prstGeom>
          <a:noFill/>
        </p:spPr>
        <p:txBody>
          <a:bodyPr wrap="square" rtlCol="0">
            <a:spAutoFit/>
          </a:bodyPr>
          <a:lstStyle/>
          <a:p>
            <a:pPr algn="ctr"/>
            <a:r>
              <a:rPr lang="es-MX" dirty="0" smtClean="0"/>
              <a:t>Art. 100 al 120</a:t>
            </a:r>
            <a:endParaRPr lang="es-MX" dirty="0"/>
          </a:p>
        </p:txBody>
      </p:sp>
      <p:sp>
        <p:nvSpPr>
          <p:cNvPr id="8" name="2 Marcador de contenido"/>
          <p:cNvSpPr txBox="1">
            <a:spLocks/>
          </p:cNvSpPr>
          <p:nvPr/>
        </p:nvSpPr>
        <p:spPr>
          <a:xfrm>
            <a:off x="539552" y="2204864"/>
            <a:ext cx="7244723" cy="2775027"/>
          </a:xfrm>
          <a:prstGeom prst="roundRect">
            <a:avLst/>
          </a:prstGeom>
          <a:solidFill>
            <a:schemeClr val="accent2"/>
          </a:solidFill>
        </p:spPr>
        <p:style>
          <a:lnRef idx="3">
            <a:schemeClr val="lt1"/>
          </a:lnRef>
          <a:fillRef idx="1">
            <a:schemeClr val="accent4"/>
          </a:fillRef>
          <a:effectRef idx="1">
            <a:schemeClr val="accent4"/>
          </a:effectRef>
          <a:fontRef idx="minor">
            <a:schemeClr val="lt1"/>
          </a:fontRef>
        </p:style>
        <p:txBody>
          <a:bodyPr/>
          <a:lstStyle>
            <a:lvl1pPr marL="1588" indent="0" algn="l" defTabSz="914400" rtl="0" eaLnBrk="1" latinLnBrk="0" hangingPunct="1">
              <a:spcBef>
                <a:spcPts val="1200"/>
              </a:spcBef>
              <a:buClr>
                <a:schemeClr val="accent1"/>
              </a:buClr>
              <a:buFont typeface="Arial" pitchFamily="34" charset="0"/>
              <a:buNone/>
              <a:defRPr sz="2200" kern="1200">
                <a:solidFill>
                  <a:schemeClr val="lt1"/>
                </a:solidFill>
                <a:latin typeface="+mn-lt"/>
                <a:ea typeface="+mn-ea"/>
                <a:cs typeface="+mn-cs"/>
              </a:defRPr>
            </a:lvl1pPr>
            <a:lvl2pPr marL="285750" indent="-182563" algn="l" defTabSz="914400" rtl="0" eaLnBrk="1" latinLnBrk="0" hangingPunct="1">
              <a:spcBef>
                <a:spcPts val="1200"/>
              </a:spcBef>
              <a:buClr>
                <a:schemeClr val="accent1"/>
              </a:buClr>
              <a:buFont typeface="Arial" pitchFamily="34" charset="0"/>
              <a:buChar char="•"/>
              <a:defRPr sz="2200" kern="1200">
                <a:solidFill>
                  <a:schemeClr val="lt1"/>
                </a:solidFill>
                <a:latin typeface="+mn-lt"/>
                <a:ea typeface="+mn-ea"/>
                <a:cs typeface="+mn-cs"/>
              </a:defRPr>
            </a:lvl2pPr>
            <a:lvl3pPr marL="622300" indent="-182563" algn="l" defTabSz="914400" rtl="0" eaLnBrk="1" latinLnBrk="0" hangingPunct="1">
              <a:spcBef>
                <a:spcPts val="600"/>
              </a:spcBef>
              <a:buClr>
                <a:schemeClr val="accent2"/>
              </a:buClr>
              <a:buFont typeface="Arial" pitchFamily="34" charset="0"/>
              <a:buChar char="•"/>
              <a:defRPr sz="2000" kern="1200">
                <a:solidFill>
                  <a:schemeClr val="lt1"/>
                </a:solidFill>
                <a:latin typeface="+mn-lt"/>
                <a:ea typeface="+mn-ea"/>
                <a:cs typeface="+mn-cs"/>
              </a:defRPr>
            </a:lvl3pPr>
            <a:lvl4pPr marL="793750" indent="-182563" algn="l" defTabSz="914400" rtl="0" eaLnBrk="1" latinLnBrk="0" hangingPunct="1">
              <a:spcBef>
                <a:spcPts val="600"/>
              </a:spcBef>
              <a:buClr>
                <a:schemeClr val="accent3"/>
              </a:buClr>
              <a:buFont typeface="Arial" pitchFamily="34" charset="0"/>
              <a:buChar char="•"/>
              <a:defRPr sz="1800" kern="1200">
                <a:solidFill>
                  <a:schemeClr val="lt1"/>
                </a:solidFill>
                <a:latin typeface="+mn-lt"/>
                <a:ea typeface="+mn-ea"/>
                <a:cs typeface="+mn-cs"/>
              </a:defRPr>
            </a:lvl4pPr>
            <a:lvl5pPr marL="992188" indent="-182563" algn="l" defTabSz="914400" rtl="0" eaLnBrk="1" latinLnBrk="0" hangingPunct="1">
              <a:spcBef>
                <a:spcPts val="600"/>
              </a:spcBef>
              <a:buClr>
                <a:schemeClr val="accent4"/>
              </a:buClr>
              <a:buFont typeface="Arial" pitchFamily="34" charset="0"/>
              <a:buChar char="•"/>
              <a:defRPr sz="1600" kern="1200" baseline="0">
                <a:solidFill>
                  <a:schemeClr val="lt1"/>
                </a:solidFill>
                <a:latin typeface="+mn-lt"/>
                <a:ea typeface="+mn-ea"/>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chemeClr val="lt1"/>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chemeClr val="lt1"/>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chemeClr val="lt1"/>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chemeClr val="lt1"/>
                </a:solidFill>
                <a:latin typeface="+mn-lt"/>
                <a:ea typeface="+mn-ea"/>
                <a:cs typeface="+mn-cs"/>
              </a:defRPr>
            </a:lvl9pPr>
          </a:lstStyle>
          <a:p>
            <a:pPr algn="just"/>
            <a:r>
              <a:rPr lang="es-ES" sz="2800" b="1" i="1" dirty="0">
                <a:solidFill>
                  <a:schemeClr val="tx1"/>
                </a:solidFill>
              </a:rPr>
              <a:t>La clasificación es el proceso mediante el cual el sujeto obligado determina que la información en su poder actualiza alguno de los supuestos de reserva o confidencialidad, de conformidad con lo dispuesto en el presente Título.</a:t>
            </a:r>
            <a:endParaRPr lang="es-MX" sz="2800" b="1" i="1" dirty="0">
              <a:solidFill>
                <a:schemeClr val="tx1"/>
              </a:solidFill>
            </a:endParaRPr>
          </a:p>
        </p:txBody>
      </p:sp>
      <p:sp>
        <p:nvSpPr>
          <p:cNvPr id="7" name="1 Título"/>
          <p:cNvSpPr txBox="1">
            <a:spLocks/>
          </p:cNvSpPr>
          <p:nvPr/>
        </p:nvSpPr>
        <p:spPr>
          <a:xfrm>
            <a:off x="2610854" y="583114"/>
            <a:ext cx="9581147" cy="77809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cap="none" spc="-100" baseline="0">
                <a:ln>
                  <a:noFill/>
                </a:ln>
                <a:solidFill>
                  <a:srgbClr val="6C5578"/>
                </a:solidFill>
                <a:effectLst/>
                <a:latin typeface="+mj-lt"/>
                <a:ea typeface="+mj-ea"/>
                <a:cs typeface="+mj-cs"/>
              </a:defRPr>
            </a:lvl1pPr>
          </a:lstStyle>
          <a:p>
            <a:pPr algn="ctr"/>
            <a:r>
              <a:rPr lang="es-MX" sz="4300" b="1" dirty="0" smtClean="0"/>
              <a:t/>
            </a:r>
            <a:br>
              <a:rPr lang="es-MX" sz="4300" b="1" dirty="0" smtClean="0"/>
            </a:br>
            <a:r>
              <a:rPr lang="es-MX" sz="4300" b="1" dirty="0" smtClean="0"/>
              <a:t/>
            </a:r>
            <a:br>
              <a:rPr lang="es-MX" sz="4300" b="1" dirty="0" smtClean="0"/>
            </a:br>
            <a:r>
              <a:rPr lang="es-MX" sz="4300" b="1" dirty="0" smtClean="0"/>
              <a:t/>
            </a:r>
            <a:br>
              <a:rPr lang="es-MX" sz="4300" b="1" dirty="0" smtClean="0"/>
            </a:br>
            <a:r>
              <a:rPr lang="es-MX" sz="4300" b="1" dirty="0" smtClean="0"/>
              <a:t/>
            </a:r>
            <a:br>
              <a:rPr lang="es-MX" sz="4300" b="1" dirty="0" smtClean="0"/>
            </a:br>
            <a:r>
              <a:rPr lang="es-MX" sz="4300" b="1" dirty="0" smtClean="0"/>
              <a:t/>
            </a:r>
            <a:br>
              <a:rPr lang="es-MX" sz="4300" b="1" dirty="0" smtClean="0"/>
            </a:br>
            <a:r>
              <a:rPr lang="es-MX" sz="4300" b="1" dirty="0" smtClean="0"/>
              <a:t/>
            </a:r>
            <a:br>
              <a:rPr lang="es-MX" sz="4300" b="1" dirty="0" smtClean="0"/>
            </a:br>
            <a:endParaRPr lang="es-MX" sz="4300" b="1" dirty="0"/>
          </a:p>
        </p:txBody>
      </p:sp>
    </p:spTree>
    <p:extLst>
      <p:ext uri="{BB962C8B-B14F-4D97-AF65-F5344CB8AC3E}">
        <p14:creationId xmlns:p14="http://schemas.microsoft.com/office/powerpoint/2010/main" xmlns="" val="254348769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a:spLocks noGrp="1"/>
          </p:cNvSpPr>
          <p:nvPr>
            <p:ph type="title"/>
          </p:nvPr>
        </p:nvSpPr>
        <p:spPr>
          <a:xfrm>
            <a:off x="2627784" y="317847"/>
            <a:ext cx="5832648" cy="461665"/>
          </a:xfrm>
          <a:solidFill>
            <a:srgbClr val="7E668A"/>
          </a:solidFill>
          <a:ln cap="rnd" cmpd="sng">
            <a:solidFill>
              <a:schemeClr val="tx1"/>
            </a:solidFill>
          </a:ln>
          <a:effectLst/>
        </p:spPr>
        <p:txBody>
          <a:bodyPr wrap="square">
            <a:spAutoFit/>
          </a:bodyPr>
          <a:lstStyle/>
          <a:p>
            <a:pPr algn="r"/>
            <a:r>
              <a:rPr lang="es-MX" sz="2400" b="1" dirty="0">
                <a:solidFill>
                  <a:schemeClr val="bg1"/>
                </a:solidFill>
                <a:effectLst>
                  <a:outerShdw blurRad="38100" dist="38100" dir="2700000" algn="tl">
                    <a:srgbClr val="000000">
                      <a:alpha val="43137"/>
                    </a:srgbClr>
                  </a:outerShdw>
                </a:effectLst>
                <a:latin typeface="+mn-lt"/>
                <a:ea typeface="+mn-ea"/>
                <a:cs typeface="+mn-cs"/>
              </a:rPr>
              <a:t>Limitaciones del Acceso a la Información</a:t>
            </a:r>
          </a:p>
        </p:txBody>
      </p:sp>
      <p:sp>
        <p:nvSpPr>
          <p:cNvPr id="10" name="2 Marcador de contenido"/>
          <p:cNvSpPr txBox="1">
            <a:spLocks/>
          </p:cNvSpPr>
          <p:nvPr/>
        </p:nvSpPr>
        <p:spPr>
          <a:xfrm>
            <a:off x="503122" y="1349292"/>
            <a:ext cx="7704856" cy="1928814"/>
          </a:xfrm>
          <a:prstGeom prst="round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a:lstStyle>
            <a:lvl1pPr marL="1588" indent="0" algn="l" defTabSz="914400" rtl="0" eaLnBrk="1" latinLnBrk="0" hangingPunct="1">
              <a:spcBef>
                <a:spcPts val="1200"/>
              </a:spcBef>
              <a:buClr>
                <a:schemeClr val="accent1"/>
              </a:buClr>
              <a:buFont typeface="Arial" pitchFamily="34" charset="0"/>
              <a:buNone/>
              <a:defRPr sz="2200" kern="1200">
                <a:solidFill>
                  <a:schemeClr val="lt1"/>
                </a:solidFill>
                <a:latin typeface="+mn-lt"/>
                <a:ea typeface="+mn-ea"/>
                <a:cs typeface="+mn-cs"/>
              </a:defRPr>
            </a:lvl1pPr>
            <a:lvl2pPr marL="285750" indent="-182563" algn="l" defTabSz="914400" rtl="0" eaLnBrk="1" latinLnBrk="0" hangingPunct="1">
              <a:spcBef>
                <a:spcPts val="1200"/>
              </a:spcBef>
              <a:buClr>
                <a:schemeClr val="accent1"/>
              </a:buClr>
              <a:buFont typeface="Arial" pitchFamily="34" charset="0"/>
              <a:buChar char="•"/>
              <a:defRPr sz="2200" kern="1200">
                <a:solidFill>
                  <a:schemeClr val="lt1"/>
                </a:solidFill>
                <a:latin typeface="+mn-lt"/>
                <a:ea typeface="+mn-ea"/>
                <a:cs typeface="+mn-cs"/>
              </a:defRPr>
            </a:lvl2pPr>
            <a:lvl3pPr marL="622300" indent="-182563" algn="l" defTabSz="914400" rtl="0" eaLnBrk="1" latinLnBrk="0" hangingPunct="1">
              <a:spcBef>
                <a:spcPts val="600"/>
              </a:spcBef>
              <a:buClr>
                <a:schemeClr val="accent2"/>
              </a:buClr>
              <a:buFont typeface="Arial" pitchFamily="34" charset="0"/>
              <a:buChar char="•"/>
              <a:defRPr sz="2000" kern="1200">
                <a:solidFill>
                  <a:schemeClr val="lt1"/>
                </a:solidFill>
                <a:latin typeface="+mn-lt"/>
                <a:ea typeface="+mn-ea"/>
                <a:cs typeface="+mn-cs"/>
              </a:defRPr>
            </a:lvl3pPr>
            <a:lvl4pPr marL="793750" indent="-182563" algn="l" defTabSz="914400" rtl="0" eaLnBrk="1" latinLnBrk="0" hangingPunct="1">
              <a:spcBef>
                <a:spcPts val="600"/>
              </a:spcBef>
              <a:buClr>
                <a:schemeClr val="accent3"/>
              </a:buClr>
              <a:buFont typeface="Arial" pitchFamily="34" charset="0"/>
              <a:buChar char="•"/>
              <a:defRPr sz="1800" kern="1200">
                <a:solidFill>
                  <a:schemeClr val="lt1"/>
                </a:solidFill>
                <a:latin typeface="+mn-lt"/>
                <a:ea typeface="+mn-ea"/>
                <a:cs typeface="+mn-cs"/>
              </a:defRPr>
            </a:lvl4pPr>
            <a:lvl5pPr marL="992188" indent="-182563" algn="l" defTabSz="914400" rtl="0" eaLnBrk="1" latinLnBrk="0" hangingPunct="1">
              <a:spcBef>
                <a:spcPts val="600"/>
              </a:spcBef>
              <a:buClr>
                <a:schemeClr val="accent4"/>
              </a:buClr>
              <a:buFont typeface="Arial" pitchFamily="34" charset="0"/>
              <a:buChar char="•"/>
              <a:defRPr sz="1600" kern="1200" baseline="0">
                <a:solidFill>
                  <a:schemeClr val="lt1"/>
                </a:solidFill>
                <a:latin typeface="+mn-lt"/>
                <a:ea typeface="+mn-ea"/>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chemeClr val="lt1"/>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chemeClr val="lt1"/>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chemeClr val="lt1"/>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chemeClr val="lt1"/>
                </a:solidFill>
                <a:latin typeface="+mn-lt"/>
                <a:ea typeface="+mn-ea"/>
                <a:cs typeface="+mn-cs"/>
              </a:defRPr>
            </a:lvl9pPr>
          </a:lstStyle>
          <a:p>
            <a:pPr algn="ctr">
              <a:buFont typeface="Times" pitchFamily="18" charset="0"/>
              <a:buNone/>
            </a:pPr>
            <a:r>
              <a:rPr lang="es-ES" dirty="0" smtClean="0">
                <a:effectLst>
                  <a:outerShdw blurRad="38100" dist="38100" dir="2700000" algn="tl">
                    <a:srgbClr val="000000">
                      <a:alpha val="43137"/>
                    </a:srgbClr>
                  </a:outerShdw>
                </a:effectLst>
              </a:rPr>
              <a:t>	</a:t>
            </a:r>
            <a:r>
              <a:rPr lang="es-ES" sz="2400" dirty="0" smtClean="0">
                <a:solidFill>
                  <a:schemeClr val="tx2">
                    <a:lumMod val="50000"/>
                  </a:schemeClr>
                </a:solidFill>
              </a:rPr>
              <a:t>Tales </a:t>
            </a:r>
            <a:r>
              <a:rPr lang="es-ES" sz="2400" b="1" dirty="0" smtClean="0">
                <a:solidFill>
                  <a:schemeClr val="tx2">
                    <a:lumMod val="50000"/>
                  </a:schemeClr>
                </a:solidFill>
              </a:rPr>
              <a:t>LIMITACIONES</a:t>
            </a:r>
            <a:r>
              <a:rPr lang="es-ES" sz="2400" dirty="0" smtClean="0">
                <a:solidFill>
                  <a:schemeClr val="tx2">
                    <a:lumMod val="50000"/>
                  </a:schemeClr>
                </a:solidFill>
              </a:rPr>
              <a:t> se prevén desde la propia </a:t>
            </a:r>
            <a:r>
              <a:rPr lang="es-ES" sz="2400" b="1" dirty="0" smtClean="0">
                <a:solidFill>
                  <a:schemeClr val="tx2">
                    <a:lumMod val="50000"/>
                  </a:schemeClr>
                </a:solidFill>
              </a:rPr>
              <a:t>Constitución</a:t>
            </a:r>
            <a:r>
              <a:rPr lang="es-ES" sz="2400" dirty="0" smtClean="0">
                <a:solidFill>
                  <a:schemeClr val="tx2">
                    <a:lumMod val="50000"/>
                  </a:schemeClr>
                </a:solidFill>
              </a:rPr>
              <a:t> y que deben estar de acuerdo con los </a:t>
            </a:r>
            <a:r>
              <a:rPr lang="es-ES" sz="2400" b="1" dirty="0" smtClean="0">
                <a:solidFill>
                  <a:schemeClr val="tx2">
                    <a:lumMod val="50000"/>
                  </a:schemeClr>
                </a:solidFill>
              </a:rPr>
              <a:t>tratados internacionales</a:t>
            </a:r>
            <a:r>
              <a:rPr lang="es-ES" sz="2400" dirty="0" smtClean="0">
                <a:solidFill>
                  <a:schemeClr val="tx2">
                    <a:lumMod val="50000"/>
                  </a:schemeClr>
                </a:solidFill>
              </a:rPr>
              <a:t>, en caso contrario prevalecerá el que más beneficie a la persona </a:t>
            </a:r>
            <a:r>
              <a:rPr lang="es-ES" sz="2400" i="1" dirty="0" smtClean="0">
                <a:solidFill>
                  <a:schemeClr val="tx2">
                    <a:lumMod val="50000"/>
                  </a:schemeClr>
                </a:solidFill>
              </a:rPr>
              <a:t>(principio pro persona)</a:t>
            </a:r>
            <a:r>
              <a:rPr lang="es-ES" sz="2400" dirty="0" smtClean="0">
                <a:solidFill>
                  <a:schemeClr val="tx2">
                    <a:lumMod val="50000"/>
                  </a:schemeClr>
                </a:solidFill>
              </a:rPr>
              <a:t>. </a:t>
            </a:r>
          </a:p>
        </p:txBody>
      </p:sp>
      <p:sp>
        <p:nvSpPr>
          <p:cNvPr id="30" name="2 Marcador de contenido"/>
          <p:cNvSpPr txBox="1">
            <a:spLocks/>
          </p:cNvSpPr>
          <p:nvPr/>
        </p:nvSpPr>
        <p:spPr>
          <a:xfrm>
            <a:off x="4391980" y="3933056"/>
            <a:ext cx="3816424" cy="1823813"/>
          </a:xfrm>
          <a:prstGeom prst="roundRect">
            <a:avLst/>
          </a:prstGeom>
          <a:solidFill>
            <a:srgbClr val="007282"/>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Tx/>
              <a:buSzTx/>
              <a:buFont typeface="Times" pitchFamily="18" charset="0"/>
              <a:buNone/>
              <a:tabLst/>
              <a:defRPr/>
            </a:pPr>
            <a:r>
              <a:rPr kumimoji="0" lang="es-ES" sz="2200" b="0" i="0" u="none" strike="noStrike" kern="1200" cap="none" spc="0" normalizeH="0" baseline="0" noProof="0" dirty="0" smtClean="0">
                <a:ln>
                  <a:noFill/>
                </a:ln>
                <a:solidFill>
                  <a:schemeClr val="bg1"/>
                </a:solidFill>
                <a:uLnTx/>
                <a:uFillTx/>
                <a:latin typeface="+mn-lt"/>
                <a:ea typeface="+mn-ea"/>
                <a:cs typeface="+mn-cs"/>
              </a:rPr>
              <a:t>La </a:t>
            </a:r>
            <a:r>
              <a:rPr kumimoji="0" lang="es-ES" sz="2600" b="1" i="0" u="none" strike="noStrike" kern="1200" cap="none" spc="0" normalizeH="0" baseline="0" noProof="0" dirty="0" smtClean="0">
                <a:ln>
                  <a:noFill/>
                </a:ln>
                <a:solidFill>
                  <a:schemeClr val="bg1"/>
                </a:solidFill>
                <a:uLnTx/>
                <a:uFillTx/>
                <a:latin typeface="+mn-lt"/>
                <a:ea typeface="+mn-ea"/>
                <a:cs typeface="+mn-cs"/>
              </a:rPr>
              <a:t>vida privada y datos personales</a:t>
            </a:r>
            <a:r>
              <a:rPr kumimoji="0" lang="es-ES" sz="2200" b="0" i="0" u="none" strike="noStrike" kern="1200" cap="none" spc="0" normalizeH="0" baseline="0" noProof="0" dirty="0" smtClean="0">
                <a:ln>
                  <a:noFill/>
                </a:ln>
                <a:solidFill>
                  <a:schemeClr val="bg1"/>
                </a:solidFill>
                <a:uLnTx/>
                <a:uFillTx/>
                <a:latin typeface="+mn-lt"/>
                <a:ea typeface="+mn-ea"/>
                <a:cs typeface="+mn-cs"/>
              </a:rPr>
              <a:t>, así como la entregada por los particulares como </a:t>
            </a:r>
            <a:r>
              <a:rPr kumimoji="0" lang="es-ES" sz="2600" b="1" i="0" u="none" strike="noStrike" kern="1200" cap="none" spc="0" normalizeH="0" baseline="0" noProof="0" dirty="0" smtClean="0">
                <a:ln>
                  <a:noFill/>
                </a:ln>
                <a:solidFill>
                  <a:schemeClr val="bg1"/>
                </a:solidFill>
                <a:uLnTx/>
                <a:uFillTx/>
                <a:latin typeface="+mn-lt"/>
                <a:ea typeface="+mn-ea"/>
                <a:cs typeface="+mn-cs"/>
              </a:rPr>
              <a:t>confidencial.</a:t>
            </a:r>
          </a:p>
        </p:txBody>
      </p:sp>
      <p:pic>
        <p:nvPicPr>
          <p:cNvPr id="6" name="Picture 2" descr="http://altaescuelacristiana.com/blog/wp-content/uploads/2010/11/CONFIDENCIAL-1.jpg"/>
          <p:cNvPicPr>
            <a:picLocks noChangeAspect="1" noChangeArrowheads="1"/>
          </p:cNvPicPr>
          <p:nvPr/>
        </p:nvPicPr>
        <p:blipFill>
          <a:blip r:embed="rId2" cstate="print"/>
          <a:srcRect/>
          <a:stretch>
            <a:fillRect/>
          </a:stretch>
        </p:blipFill>
        <p:spPr bwMode="auto">
          <a:xfrm>
            <a:off x="7164288" y="5373216"/>
            <a:ext cx="1405962" cy="1008389"/>
          </a:xfrm>
          <a:prstGeom prst="rect">
            <a:avLst/>
          </a:prstGeom>
          <a:ln>
            <a:noFill/>
          </a:ln>
          <a:effectLst>
            <a:softEdge rad="317500"/>
          </a:effectLst>
        </p:spPr>
      </p:pic>
      <p:sp>
        <p:nvSpPr>
          <p:cNvPr id="31" name="2 Marcador de contenido"/>
          <p:cNvSpPr txBox="1">
            <a:spLocks/>
          </p:cNvSpPr>
          <p:nvPr/>
        </p:nvSpPr>
        <p:spPr>
          <a:xfrm>
            <a:off x="395536" y="3933056"/>
            <a:ext cx="3816424" cy="1823813"/>
          </a:xfrm>
          <a:prstGeom prst="roundRect">
            <a:avLst/>
          </a:prstGeom>
          <a:solidFill>
            <a:srgbClr val="E2DCE4"/>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lvl="0" algn="ctr">
              <a:spcBef>
                <a:spcPct val="20000"/>
              </a:spcBef>
              <a:defRPr/>
            </a:pPr>
            <a:r>
              <a:rPr lang="es-MX" sz="2200" dirty="0">
                <a:solidFill>
                  <a:schemeClr val="tx2">
                    <a:lumMod val="50000"/>
                  </a:schemeClr>
                </a:solidFill>
              </a:rPr>
              <a:t>Reservas </a:t>
            </a:r>
            <a:r>
              <a:rPr lang="es-MX" sz="2400" b="1" dirty="0">
                <a:solidFill>
                  <a:schemeClr val="tx2">
                    <a:lumMod val="50000"/>
                  </a:schemeClr>
                </a:solidFill>
              </a:rPr>
              <a:t>temporales y excepcionales</a:t>
            </a:r>
            <a:r>
              <a:rPr lang="es-MX" sz="2200" dirty="0">
                <a:solidFill>
                  <a:schemeClr val="tx2">
                    <a:lumMod val="50000"/>
                  </a:schemeClr>
                </a:solidFill>
              </a:rPr>
              <a:t> motivadas en el </a:t>
            </a:r>
            <a:r>
              <a:rPr lang="es-MX" sz="2400" b="1" dirty="0">
                <a:solidFill>
                  <a:schemeClr val="tx2">
                    <a:lumMod val="50000"/>
                  </a:schemeClr>
                </a:solidFill>
              </a:rPr>
              <a:t>interés público.</a:t>
            </a:r>
          </a:p>
        </p:txBody>
      </p:sp>
      <p:pic>
        <p:nvPicPr>
          <p:cNvPr id="32" name="Picture 2" descr="C:\Users\sarai.cruz\Desktop\usb\IMAGENES\SECRETO.jpg"/>
          <p:cNvPicPr>
            <a:picLocks noChangeAspect="1" noChangeArrowheads="1"/>
          </p:cNvPicPr>
          <p:nvPr/>
        </p:nvPicPr>
        <p:blipFill>
          <a:blip r:embed="rId3" cstate="print"/>
          <a:srcRect/>
          <a:stretch>
            <a:fillRect/>
          </a:stretch>
        </p:blipFill>
        <p:spPr bwMode="auto">
          <a:xfrm>
            <a:off x="395536" y="5324821"/>
            <a:ext cx="1287512" cy="864096"/>
          </a:xfrm>
          <a:prstGeom prst="roundRect">
            <a:avLst>
              <a:gd name="adj" fmla="val 16667"/>
            </a:avLst>
          </a:prstGeom>
          <a:ln>
            <a:noFill/>
          </a:ln>
          <a:effectLst>
            <a:outerShdw blurRad="50800" dist="38100" dir="2700000" algn="tl" rotWithShape="0">
              <a:prstClr val="black">
                <a:alpha val="40000"/>
              </a:prstClr>
            </a:outerShdw>
            <a:softEdge rad="635000"/>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3" name="32 Conector recto de flecha"/>
          <p:cNvCxnSpPr>
            <a:endCxn id="30" idx="0"/>
          </p:cNvCxnSpPr>
          <p:nvPr/>
        </p:nvCxnSpPr>
        <p:spPr>
          <a:xfrm>
            <a:off x="6300192" y="3074433"/>
            <a:ext cx="0" cy="858623"/>
          </a:xfrm>
          <a:prstGeom prst="straightConnector1">
            <a:avLst/>
          </a:prstGeom>
          <a:ln w="28575">
            <a:prstDash val="dash"/>
            <a:tailEnd type="arrow"/>
          </a:ln>
        </p:spPr>
        <p:style>
          <a:lnRef idx="1">
            <a:schemeClr val="accent4"/>
          </a:lnRef>
          <a:fillRef idx="0">
            <a:schemeClr val="accent4"/>
          </a:fillRef>
          <a:effectRef idx="0">
            <a:schemeClr val="accent4"/>
          </a:effectRef>
          <a:fontRef idx="minor">
            <a:schemeClr val="tx1"/>
          </a:fontRef>
        </p:style>
      </p:cxnSp>
      <p:cxnSp>
        <p:nvCxnSpPr>
          <p:cNvPr id="36" name="35 Conector recto de flecha"/>
          <p:cNvCxnSpPr/>
          <p:nvPr/>
        </p:nvCxnSpPr>
        <p:spPr>
          <a:xfrm>
            <a:off x="2267744" y="3064593"/>
            <a:ext cx="0" cy="858623"/>
          </a:xfrm>
          <a:prstGeom prst="straightConnector1">
            <a:avLst/>
          </a:prstGeom>
          <a:ln w="28575">
            <a:prstDash val="dash"/>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xmlns="" val="2260519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25848" y="2740496"/>
            <a:ext cx="2143108" cy="461665"/>
          </a:xfrm>
          <a:prstGeom prst="rect">
            <a:avLst/>
          </a:prstGeom>
          <a:noFill/>
        </p:spPr>
        <p:txBody>
          <a:bodyPr>
            <a:spAutoFit/>
          </a:bodyPr>
          <a:lstStyle/>
          <a:p>
            <a:pPr algn="ctr" fontAlgn="auto">
              <a:spcBef>
                <a:spcPts val="0"/>
              </a:spcBef>
              <a:spcAft>
                <a:spcPts val="0"/>
              </a:spcAft>
              <a:defRPr/>
            </a:pPr>
            <a:r>
              <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rPr>
              <a:t>Clasificación:</a:t>
            </a:r>
          </a:p>
        </p:txBody>
      </p:sp>
      <p:sp>
        <p:nvSpPr>
          <p:cNvPr id="4" name="3 Flecha derecha"/>
          <p:cNvSpPr/>
          <p:nvPr/>
        </p:nvSpPr>
        <p:spPr>
          <a:xfrm>
            <a:off x="3779912" y="18129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5" name="4 Rectángulo"/>
          <p:cNvSpPr/>
          <p:nvPr/>
        </p:nvSpPr>
        <p:spPr>
          <a:xfrm>
            <a:off x="7219056" y="1330598"/>
            <a:ext cx="1224136" cy="1323439"/>
          </a:xfrm>
          <a:prstGeom prst="rect">
            <a:avLst/>
          </a:prstGeom>
          <a:solidFill>
            <a:schemeClr val="bg1">
              <a:lumMod val="95000"/>
            </a:schemeClr>
          </a:solidFill>
        </p:spPr>
        <p:txBody>
          <a:bodyPr wrap="square">
            <a:spAutoFit/>
          </a:bodyPr>
          <a:lstStyle/>
          <a:p>
            <a:pPr algn="ctr" fontAlgn="auto">
              <a:spcBef>
                <a:spcPts val="0"/>
              </a:spcBef>
              <a:spcAft>
                <a:spcPts val="0"/>
              </a:spcAft>
              <a:defRPr/>
            </a:pPr>
            <a:r>
              <a:rPr lang="es-MX" sz="1600" dirty="0">
                <a:effectLst>
                  <a:outerShdw blurRad="38100" dist="38100" dir="2700000" algn="tl">
                    <a:srgbClr val="000000">
                      <a:alpha val="43137"/>
                    </a:srgbClr>
                  </a:outerShdw>
                </a:effectLst>
                <a:latin typeface="+mn-lt"/>
              </a:rPr>
              <a:t>Por un plazo </a:t>
            </a:r>
            <a:r>
              <a:rPr lang="es-MX" sz="1600" b="1" dirty="0">
                <a:effectLst>
                  <a:outerShdw blurRad="38100" dist="38100" dir="2700000" algn="tl">
                    <a:srgbClr val="000000">
                      <a:alpha val="43137"/>
                    </a:srgbClr>
                  </a:outerShdw>
                </a:effectLst>
                <a:latin typeface="+mn-lt"/>
              </a:rPr>
              <a:t>máximo de </a:t>
            </a:r>
            <a:r>
              <a:rPr lang="es-MX" sz="1600" b="1" dirty="0">
                <a:effectLst>
                  <a:outerShdw blurRad="38100" dist="38100" dir="2700000" algn="tl">
                    <a:srgbClr val="000000">
                      <a:alpha val="43137"/>
                    </a:srgbClr>
                  </a:outerShdw>
                </a:effectLst>
              </a:rPr>
              <a:t>5</a:t>
            </a:r>
            <a:r>
              <a:rPr lang="es-MX" sz="1600" b="1" dirty="0" smtClean="0">
                <a:effectLst>
                  <a:outerShdw blurRad="38100" dist="38100" dir="2700000" algn="tl">
                    <a:srgbClr val="000000">
                      <a:alpha val="43137"/>
                    </a:srgbClr>
                  </a:outerShdw>
                </a:effectLst>
                <a:latin typeface="+mn-lt"/>
              </a:rPr>
              <a:t> años</a:t>
            </a:r>
          </a:p>
          <a:p>
            <a:pPr algn="ctr" fontAlgn="auto">
              <a:spcBef>
                <a:spcPts val="0"/>
              </a:spcBef>
              <a:spcAft>
                <a:spcPts val="0"/>
              </a:spcAft>
              <a:defRPr/>
            </a:pPr>
            <a:r>
              <a:rPr lang="es-MX" sz="1600" b="1" dirty="0" smtClean="0">
                <a:effectLst>
                  <a:outerShdw blurRad="38100" dist="38100" dir="2700000" algn="tl">
                    <a:srgbClr val="000000">
                      <a:alpha val="43137"/>
                    </a:srgbClr>
                  </a:outerShdw>
                </a:effectLst>
              </a:rPr>
              <a:t>Art. 101 LGTAIP</a:t>
            </a:r>
            <a:endParaRPr lang="es-MX" sz="1600" b="1" dirty="0">
              <a:effectLst>
                <a:outerShdw blurRad="38100" dist="38100" dir="2700000" algn="tl">
                  <a:srgbClr val="000000">
                    <a:alpha val="43137"/>
                  </a:srgbClr>
                </a:outerShdw>
              </a:effectLst>
              <a:latin typeface="+mn-lt"/>
            </a:endParaRPr>
          </a:p>
        </p:txBody>
      </p:sp>
      <p:sp>
        <p:nvSpPr>
          <p:cNvPr id="6" name="5 Rectángulo"/>
          <p:cNvSpPr/>
          <p:nvPr/>
        </p:nvSpPr>
        <p:spPr>
          <a:xfrm>
            <a:off x="18343" y="3124675"/>
            <a:ext cx="2339753" cy="1815882"/>
          </a:xfrm>
          <a:prstGeom prst="rect">
            <a:avLst/>
          </a:prstGeom>
        </p:spPr>
        <p:txBody>
          <a:bodyPr wrap="square">
            <a:spAutoFit/>
          </a:bodyPr>
          <a:lstStyle/>
          <a:p>
            <a:pPr algn="ctr" fontAlgn="auto">
              <a:spcBef>
                <a:spcPts val="0"/>
              </a:spcBef>
              <a:spcAft>
                <a:spcPts val="0"/>
              </a:spcAft>
              <a:defRPr/>
            </a:pPr>
            <a:r>
              <a:rPr lang="es-MX" sz="1600" dirty="0" smtClean="0">
                <a:latin typeface="+mj-lt"/>
              </a:rPr>
              <a:t>Proceso mediante el cual el sujeto obligado determina que la información en su poder actualiza alguno de los supuestos de reserva o confidencialidad</a:t>
            </a:r>
            <a:endParaRPr lang="es-MX" sz="1600" dirty="0">
              <a:latin typeface="+mj-lt"/>
            </a:endParaRPr>
          </a:p>
        </p:txBody>
      </p:sp>
      <p:sp>
        <p:nvSpPr>
          <p:cNvPr id="7" name="6 CuadroTexto"/>
          <p:cNvSpPr txBox="1"/>
          <p:nvPr/>
        </p:nvSpPr>
        <p:spPr>
          <a:xfrm>
            <a:off x="2463755" y="1741642"/>
            <a:ext cx="1285884" cy="369332"/>
          </a:xfrm>
          <a:prstGeom prst="rect">
            <a:avLst/>
          </a:prstGeom>
          <a:noFill/>
        </p:spPr>
        <p:txBody>
          <a:bodyPr>
            <a:spAutoFit/>
          </a:bodyPr>
          <a:lstStyle/>
          <a:p>
            <a:pPr algn="ctr" fontAlgn="auto">
              <a:spcBef>
                <a:spcPts val="0"/>
              </a:spcBef>
              <a:spcAft>
                <a:spcPts val="0"/>
              </a:spcAft>
              <a:defRPr/>
            </a:pPr>
            <a:r>
              <a:rPr lang="es-MX" b="1" dirty="0">
                <a:solidFill>
                  <a:srgbClr val="6C5578"/>
                </a:solidFill>
                <a:effectLst>
                  <a:glow rad="101600">
                    <a:schemeClr val="bg1">
                      <a:lumMod val="95000"/>
                      <a:alpha val="60000"/>
                    </a:schemeClr>
                  </a:glow>
                  <a:outerShdw blurRad="38100" dist="38100" dir="2700000" algn="tl">
                    <a:srgbClr val="000000">
                      <a:alpha val="43137"/>
                    </a:srgbClr>
                  </a:outerShdw>
                </a:effectLst>
              </a:rPr>
              <a:t>Reservada</a:t>
            </a:r>
          </a:p>
        </p:txBody>
      </p:sp>
      <p:sp>
        <p:nvSpPr>
          <p:cNvPr id="8" name="7 CuadroTexto"/>
          <p:cNvSpPr txBox="1"/>
          <p:nvPr/>
        </p:nvSpPr>
        <p:spPr>
          <a:xfrm>
            <a:off x="2320879" y="4891643"/>
            <a:ext cx="1571636" cy="369332"/>
          </a:xfrm>
          <a:prstGeom prst="rect">
            <a:avLst/>
          </a:prstGeom>
          <a:noFill/>
        </p:spPr>
        <p:txBody>
          <a:bodyPr>
            <a:spAutoFit/>
          </a:bodyPr>
          <a:lstStyle/>
          <a:p>
            <a:pPr algn="ctr">
              <a:defRPr/>
            </a:pPr>
            <a:r>
              <a:rPr lang="es-MX" b="1" dirty="0">
                <a:solidFill>
                  <a:srgbClr val="6C5578"/>
                </a:solidFill>
                <a:effectLst>
                  <a:glow rad="101600">
                    <a:schemeClr val="bg1">
                      <a:lumMod val="95000"/>
                      <a:alpha val="60000"/>
                    </a:schemeClr>
                  </a:glow>
                  <a:outerShdw blurRad="38100" dist="38100" dir="2700000" algn="tl">
                    <a:srgbClr val="000000">
                      <a:alpha val="43137"/>
                    </a:srgbClr>
                  </a:outerShdw>
                </a:effectLst>
              </a:rPr>
              <a:t>Confidencial</a:t>
            </a:r>
          </a:p>
        </p:txBody>
      </p:sp>
      <p:sp>
        <p:nvSpPr>
          <p:cNvPr id="9" name="8 Flecha derecha"/>
          <p:cNvSpPr/>
          <p:nvPr/>
        </p:nvSpPr>
        <p:spPr>
          <a:xfrm rot="19083244">
            <a:off x="1905001" y="227647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0" name="9 Flecha derecha"/>
          <p:cNvSpPr/>
          <p:nvPr/>
        </p:nvSpPr>
        <p:spPr>
          <a:xfrm rot="1414937">
            <a:off x="1808709" y="5031197"/>
            <a:ext cx="642938"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1" name="10 Rectángulo"/>
          <p:cNvSpPr/>
          <p:nvPr/>
        </p:nvSpPr>
        <p:spPr>
          <a:xfrm>
            <a:off x="2535809" y="2098675"/>
            <a:ext cx="1244103" cy="523220"/>
          </a:xfrm>
          <a:prstGeom prst="rect">
            <a:avLst/>
          </a:prstGeom>
          <a:solidFill>
            <a:schemeClr val="bg1">
              <a:lumMod val="95000"/>
            </a:schemeClr>
          </a:solidFill>
        </p:spPr>
        <p:txBody>
          <a:bodyPr wrap="square">
            <a:spAutoFit/>
          </a:bodyPr>
          <a:lstStyle/>
          <a:p>
            <a:pPr algn="ctr" fontAlgn="auto">
              <a:spcBef>
                <a:spcPts val="0"/>
              </a:spcBef>
              <a:spcAft>
                <a:spcPts val="0"/>
              </a:spcAft>
              <a:defRPr/>
            </a:pPr>
            <a:r>
              <a:rPr lang="es-MX" sz="1400" dirty="0">
                <a:effectLst>
                  <a:outerShdw blurRad="38100" dist="38100" dir="2700000" algn="tl">
                    <a:srgbClr val="000000">
                      <a:alpha val="43137"/>
                    </a:srgbClr>
                  </a:outerShdw>
                </a:effectLst>
                <a:latin typeface="+mn-lt"/>
              </a:rPr>
              <a:t>Art. </a:t>
            </a:r>
            <a:r>
              <a:rPr lang="es-MX" sz="1400" dirty="0" smtClean="0">
                <a:effectLst>
                  <a:outerShdw blurRad="38100" dist="38100" dir="2700000" algn="tl">
                    <a:srgbClr val="000000">
                      <a:alpha val="43137"/>
                    </a:srgbClr>
                  </a:outerShdw>
                </a:effectLst>
                <a:latin typeface="+mn-lt"/>
              </a:rPr>
              <a:t>113 LGTAIP</a:t>
            </a:r>
            <a:endParaRPr lang="es-MX" sz="1400" dirty="0">
              <a:effectLst>
                <a:outerShdw blurRad="38100" dist="38100" dir="2700000" algn="tl">
                  <a:srgbClr val="000000">
                    <a:alpha val="43137"/>
                  </a:srgbClr>
                </a:outerShdw>
              </a:effectLst>
              <a:latin typeface="+mn-lt"/>
            </a:endParaRPr>
          </a:p>
        </p:txBody>
      </p:sp>
      <p:sp>
        <p:nvSpPr>
          <p:cNvPr id="12" name="11 Rectángulo"/>
          <p:cNvSpPr/>
          <p:nvPr/>
        </p:nvSpPr>
        <p:spPr>
          <a:xfrm>
            <a:off x="4494857" y="1455738"/>
            <a:ext cx="2021359" cy="1200329"/>
          </a:xfrm>
          <a:prstGeom prst="rect">
            <a:avLst/>
          </a:prstGeom>
          <a:solidFill>
            <a:schemeClr val="bg1">
              <a:lumMod val="95000"/>
            </a:schemeClr>
          </a:solidFill>
        </p:spPr>
        <p:txBody>
          <a:bodyPr wrap="square">
            <a:spAutoFit/>
          </a:bodyPr>
          <a:lstStyle/>
          <a:p>
            <a:pPr algn="ctr" fontAlgn="auto">
              <a:lnSpc>
                <a:spcPct val="90000"/>
              </a:lnSpc>
              <a:spcBef>
                <a:spcPct val="15000"/>
              </a:spcBef>
              <a:spcAft>
                <a:spcPts val="0"/>
              </a:spcAft>
              <a:buClr>
                <a:srgbClr val="6600CC"/>
              </a:buClr>
              <a:buSzPct val="100000"/>
              <a:defRPr/>
            </a:pPr>
            <a:r>
              <a:rPr lang="es-MX" sz="1600" dirty="0" smtClean="0">
                <a:effectLst>
                  <a:outerShdw blurRad="38100" dist="38100" dir="2700000" algn="tl">
                    <a:srgbClr val="000000">
                      <a:alpha val="43137"/>
                    </a:srgbClr>
                  </a:outerShdw>
                </a:effectLst>
                <a:latin typeface="+mn-lt"/>
              </a:rPr>
              <a:t>Las causales de reserva se deberán fundar y motivar, a través de la prueba de daño</a:t>
            </a:r>
            <a:endParaRPr lang="es-MX" sz="1600" dirty="0">
              <a:effectLst>
                <a:outerShdw blurRad="38100" dist="38100" dir="2700000" algn="tl">
                  <a:srgbClr val="000000">
                    <a:alpha val="43137"/>
                  </a:srgbClr>
                </a:outerShdw>
              </a:effectLst>
              <a:latin typeface="+mn-lt"/>
            </a:endParaRPr>
          </a:p>
        </p:txBody>
      </p:sp>
      <p:sp>
        <p:nvSpPr>
          <p:cNvPr id="13" name="12 Flecha derecha"/>
          <p:cNvSpPr/>
          <p:nvPr/>
        </p:nvSpPr>
        <p:spPr>
          <a:xfrm>
            <a:off x="6516232" y="18129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6" name="15 Rectángulo"/>
          <p:cNvSpPr/>
          <p:nvPr/>
        </p:nvSpPr>
        <p:spPr>
          <a:xfrm>
            <a:off x="2627784" y="5248275"/>
            <a:ext cx="1225650" cy="523220"/>
          </a:xfrm>
          <a:prstGeom prst="rect">
            <a:avLst/>
          </a:prstGeom>
          <a:solidFill>
            <a:schemeClr val="tx1">
              <a:lumMod val="10000"/>
              <a:lumOff val="90000"/>
            </a:schemeClr>
          </a:solidFill>
        </p:spPr>
        <p:txBody>
          <a:bodyPr wrap="square">
            <a:spAutoFit/>
          </a:bodyPr>
          <a:lstStyle/>
          <a:p>
            <a:pPr algn="ctr" fontAlgn="auto">
              <a:spcBef>
                <a:spcPts val="0"/>
              </a:spcBef>
              <a:spcAft>
                <a:spcPts val="0"/>
              </a:spcAft>
              <a:defRPr/>
            </a:pPr>
            <a:r>
              <a:rPr lang="es-MX" sz="1400" dirty="0">
                <a:effectLst>
                  <a:outerShdw blurRad="38100" dist="38100" dir="2700000" algn="tl">
                    <a:srgbClr val="000000">
                      <a:alpha val="43137"/>
                    </a:srgbClr>
                  </a:outerShdw>
                </a:effectLst>
                <a:latin typeface="+mn-lt"/>
              </a:rPr>
              <a:t>Art. </a:t>
            </a:r>
            <a:r>
              <a:rPr lang="es-MX" sz="1400" dirty="0" smtClean="0">
                <a:effectLst>
                  <a:outerShdw blurRad="38100" dist="38100" dir="2700000" algn="tl">
                    <a:srgbClr val="000000">
                      <a:alpha val="43137"/>
                    </a:srgbClr>
                  </a:outerShdw>
                </a:effectLst>
                <a:latin typeface="+mn-lt"/>
              </a:rPr>
              <a:t>116 LGTAIP</a:t>
            </a:r>
            <a:endParaRPr lang="es-MX" sz="1400" dirty="0">
              <a:effectLst>
                <a:outerShdw blurRad="38100" dist="38100" dir="2700000" algn="tl">
                  <a:srgbClr val="000000">
                    <a:alpha val="43137"/>
                  </a:srgbClr>
                </a:outerShdw>
              </a:effectLst>
              <a:latin typeface="+mn-lt"/>
            </a:endParaRPr>
          </a:p>
        </p:txBody>
      </p:sp>
      <p:sp>
        <p:nvSpPr>
          <p:cNvPr id="17" name="16 Flecha derecha"/>
          <p:cNvSpPr/>
          <p:nvPr/>
        </p:nvSpPr>
        <p:spPr>
          <a:xfrm>
            <a:off x="3892551" y="49625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8" name="17 Rectángulo"/>
          <p:cNvSpPr/>
          <p:nvPr/>
        </p:nvSpPr>
        <p:spPr>
          <a:xfrm>
            <a:off x="4572000" y="4605338"/>
            <a:ext cx="1692125" cy="1815882"/>
          </a:xfrm>
          <a:prstGeom prst="rect">
            <a:avLst/>
          </a:prstGeom>
          <a:solidFill>
            <a:schemeClr val="tx1">
              <a:lumMod val="10000"/>
              <a:lumOff val="90000"/>
            </a:schemeClr>
          </a:solidFill>
        </p:spPr>
        <p:txBody>
          <a:bodyPr wrap="square">
            <a:spAutoFit/>
          </a:bodyPr>
          <a:lstStyle/>
          <a:p>
            <a:pPr algn="ctr" fontAlgn="auto">
              <a:spcBef>
                <a:spcPts val="0"/>
              </a:spcBef>
              <a:spcAft>
                <a:spcPts val="0"/>
              </a:spcAft>
              <a:defRPr/>
            </a:pPr>
            <a:r>
              <a:rPr lang="es-ES" sz="1600" dirty="0">
                <a:effectLst>
                  <a:outerShdw blurRad="38100" dist="38100" dir="2700000" algn="tl">
                    <a:srgbClr val="000000">
                      <a:alpha val="43137"/>
                    </a:srgbClr>
                  </a:outerShdw>
                </a:effectLst>
                <a:latin typeface="+mn-lt"/>
              </a:rPr>
              <a:t>La </a:t>
            </a:r>
            <a:r>
              <a:rPr lang="es-ES" sz="1600" dirty="0" smtClean="0">
                <a:effectLst>
                  <a:outerShdw blurRad="38100" dist="38100" dir="2700000" algn="tl">
                    <a:srgbClr val="000000">
                      <a:alpha val="43137"/>
                    </a:srgbClr>
                  </a:outerShdw>
                </a:effectLst>
                <a:latin typeface="+mn-lt"/>
              </a:rPr>
              <a:t>que contiene datos personales concernientes a una persona identificada o identificables.</a:t>
            </a:r>
          </a:p>
          <a:p>
            <a:pPr algn="ctr" fontAlgn="auto">
              <a:spcBef>
                <a:spcPts val="0"/>
              </a:spcBef>
              <a:spcAft>
                <a:spcPts val="0"/>
              </a:spcAft>
              <a:defRPr/>
            </a:pPr>
            <a:r>
              <a:rPr lang="es-ES" sz="1600" dirty="0" smtClean="0">
                <a:effectLst>
                  <a:outerShdw blurRad="38100" dist="38100" dir="2700000" algn="tl">
                    <a:srgbClr val="000000">
                      <a:alpha val="43137"/>
                    </a:srgbClr>
                  </a:outerShdw>
                </a:effectLst>
              </a:rPr>
              <a:t>- Secretos -</a:t>
            </a:r>
            <a:endParaRPr lang="es-MX" sz="1600" dirty="0">
              <a:effectLst>
                <a:outerShdw blurRad="38100" dist="38100" dir="2700000" algn="tl">
                  <a:srgbClr val="000000">
                    <a:alpha val="43137"/>
                  </a:srgbClr>
                </a:outerShdw>
              </a:effectLst>
              <a:latin typeface="+mn-lt"/>
            </a:endParaRPr>
          </a:p>
        </p:txBody>
      </p:sp>
      <p:sp>
        <p:nvSpPr>
          <p:cNvPr id="21" name="20 Rectángulo"/>
          <p:cNvSpPr/>
          <p:nvPr/>
        </p:nvSpPr>
        <p:spPr>
          <a:xfrm>
            <a:off x="6821489" y="3890963"/>
            <a:ext cx="1566936" cy="584775"/>
          </a:xfrm>
          <a:prstGeom prst="rect">
            <a:avLst/>
          </a:prstGeom>
        </p:spPr>
        <p:txBody>
          <a:bodyPr wrap="square">
            <a:spAutoFit/>
          </a:bodyPr>
          <a:lstStyle/>
          <a:p>
            <a:pPr algn="ctr" fontAlgn="auto">
              <a:spcBef>
                <a:spcPts val="0"/>
              </a:spcBef>
              <a:spcAft>
                <a:spcPts val="0"/>
              </a:spcAft>
              <a:defRPr/>
            </a:pPr>
            <a:r>
              <a:rPr lang="es-MX" sz="1600" dirty="0" smtClean="0">
                <a:effectLst>
                  <a:outerShdw blurRad="38100" dist="38100" dir="2700000" algn="tl">
                    <a:srgbClr val="000000">
                      <a:alpha val="43137"/>
                    </a:srgbClr>
                  </a:outerShdw>
                </a:effectLst>
                <a:latin typeface="+mn-lt"/>
              </a:rPr>
              <a:t>No está sujeta a temporalidad </a:t>
            </a:r>
            <a:endParaRPr lang="es-MX" sz="1600" dirty="0">
              <a:effectLst>
                <a:outerShdw blurRad="38100" dist="38100" dir="2700000" algn="tl">
                  <a:srgbClr val="000000">
                    <a:alpha val="43137"/>
                  </a:srgbClr>
                </a:outerShdw>
              </a:effectLst>
              <a:latin typeface="+mn-lt"/>
            </a:endParaRPr>
          </a:p>
        </p:txBody>
      </p:sp>
      <p:sp>
        <p:nvSpPr>
          <p:cNvPr id="23" name="22 Rectángulo"/>
          <p:cNvSpPr/>
          <p:nvPr/>
        </p:nvSpPr>
        <p:spPr>
          <a:xfrm>
            <a:off x="6876256" y="4941168"/>
            <a:ext cx="1566936" cy="1569660"/>
          </a:xfrm>
          <a:prstGeom prst="rect">
            <a:avLst/>
          </a:prstGeom>
        </p:spPr>
        <p:txBody>
          <a:bodyPr wrap="square">
            <a:spAutoFit/>
          </a:bodyPr>
          <a:lstStyle/>
          <a:p>
            <a:pPr algn="ctr" fontAlgn="auto">
              <a:spcBef>
                <a:spcPts val="0"/>
              </a:spcBef>
              <a:spcAft>
                <a:spcPts val="0"/>
              </a:spcAft>
              <a:defRPr/>
            </a:pPr>
            <a:r>
              <a:rPr lang="es-MX" sz="1600" dirty="0">
                <a:effectLst>
                  <a:outerShdw blurRad="38100" dist="38100" dir="2700000" algn="tl">
                    <a:srgbClr val="000000">
                      <a:alpha val="43137"/>
                    </a:srgbClr>
                  </a:outerShdw>
                </a:effectLst>
                <a:latin typeface="+mn-lt"/>
              </a:rPr>
              <a:t>Su difusión sólo es posible </a:t>
            </a:r>
            <a:r>
              <a:rPr lang="es-MX" sz="1600" dirty="0" smtClean="0">
                <a:effectLst>
                  <a:outerShdw blurRad="38100" dist="38100" dir="2700000" algn="tl">
                    <a:srgbClr val="000000">
                      <a:alpha val="43137"/>
                    </a:srgbClr>
                  </a:outerShdw>
                </a:effectLst>
                <a:latin typeface="+mn-lt"/>
              </a:rPr>
              <a:t>con el </a:t>
            </a:r>
            <a:r>
              <a:rPr lang="es-MX" sz="1600" b="1" dirty="0" smtClean="0">
                <a:effectLst>
                  <a:outerShdw blurRad="38100" dist="38100" dir="2700000" algn="tl">
                    <a:srgbClr val="000000">
                      <a:alpha val="43137"/>
                    </a:srgbClr>
                  </a:outerShdw>
                </a:effectLst>
                <a:latin typeface="+mn-lt"/>
              </a:rPr>
              <a:t>consentimiento </a:t>
            </a:r>
            <a:r>
              <a:rPr lang="es-MX" sz="1600" b="1" dirty="0">
                <a:effectLst>
                  <a:outerShdw blurRad="38100" dist="38100" dir="2700000" algn="tl">
                    <a:srgbClr val="000000">
                      <a:alpha val="43137"/>
                    </a:srgbClr>
                  </a:outerShdw>
                </a:effectLst>
                <a:latin typeface="+mn-lt"/>
              </a:rPr>
              <a:t>expreso del particular titular </a:t>
            </a:r>
            <a:r>
              <a:rPr lang="es-MX" sz="1600" dirty="0">
                <a:effectLst>
                  <a:outerShdw blurRad="38100" dist="38100" dir="2700000" algn="tl">
                    <a:srgbClr val="000000">
                      <a:alpha val="43137"/>
                    </a:srgbClr>
                  </a:outerShdw>
                </a:effectLst>
                <a:latin typeface="+mn-lt"/>
              </a:rPr>
              <a:t>de los DP.</a:t>
            </a:r>
          </a:p>
        </p:txBody>
      </p:sp>
      <p:sp>
        <p:nvSpPr>
          <p:cNvPr id="26" name="3 Título"/>
          <p:cNvSpPr>
            <a:spLocks noGrp="1"/>
          </p:cNvSpPr>
          <p:nvPr>
            <p:ph type="title"/>
          </p:nvPr>
        </p:nvSpPr>
        <p:spPr>
          <a:xfrm>
            <a:off x="4355976" y="44624"/>
            <a:ext cx="4104456" cy="1008112"/>
          </a:xfrm>
        </p:spPr>
        <p:txBody>
          <a:bodyPr/>
          <a:lstStyle/>
          <a:p>
            <a:pPr algn="r"/>
            <a:r>
              <a:rPr lang="es-MX" sz="2400" b="1" dirty="0" smtClean="0">
                <a:solidFill>
                  <a:srgbClr val="008272"/>
                </a:solidFill>
              </a:rPr>
              <a:t>Clasificación de la Información</a:t>
            </a:r>
            <a:endParaRPr lang="es-MX" sz="2400" b="1" dirty="0">
              <a:solidFill>
                <a:srgbClr val="008272"/>
              </a:solidFill>
            </a:endParaRPr>
          </a:p>
        </p:txBody>
      </p:sp>
      <p:sp>
        <p:nvSpPr>
          <p:cNvPr id="27" name="26 Flecha derecha"/>
          <p:cNvSpPr/>
          <p:nvPr/>
        </p:nvSpPr>
        <p:spPr>
          <a:xfrm rot="1485673">
            <a:off x="6377187" y="5500545"/>
            <a:ext cx="642937" cy="142875"/>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8" name="27 Flecha derecha"/>
          <p:cNvSpPr/>
          <p:nvPr/>
        </p:nvSpPr>
        <p:spPr>
          <a:xfrm rot="19206220">
            <a:off x="6415194" y="4565114"/>
            <a:ext cx="642937" cy="142875"/>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8296118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48057" y="1152583"/>
            <a:ext cx="6336704" cy="461665"/>
          </a:xfrm>
          <a:prstGeom prst="rect">
            <a:avLst/>
          </a:prstGeom>
          <a:noFill/>
        </p:spPr>
        <p:txBody>
          <a:bodyPr wrap="square">
            <a:spAutoFit/>
          </a:bodyPr>
          <a:lstStyle/>
          <a:p>
            <a:pPr>
              <a:defRPr/>
            </a:pPr>
            <a:r>
              <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rPr>
              <a:t>¿</a:t>
            </a: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Cuándo se clasifica la información ? </a:t>
            </a:r>
            <a:r>
              <a:rPr lang="es-MX"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Art.106 LGTAIP</a:t>
            </a:r>
            <a:endParaRPr lang="es-MX"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4" name="3 Rectángulo"/>
          <p:cNvSpPr/>
          <p:nvPr/>
        </p:nvSpPr>
        <p:spPr>
          <a:xfrm>
            <a:off x="1332033" y="1687485"/>
            <a:ext cx="6768752" cy="1569660"/>
          </a:xfrm>
          <a:prstGeom prst="rect">
            <a:avLst/>
          </a:prstGeom>
        </p:spPr>
        <p:txBody>
          <a:bodyPr wrap="square">
            <a:spAutoFit/>
          </a:bodyPr>
          <a:lstStyle/>
          <a:p>
            <a:pPr marL="342900" indent="-342900" fontAlgn="auto">
              <a:lnSpc>
                <a:spcPct val="90000"/>
              </a:lnSpc>
              <a:spcBef>
                <a:spcPct val="15000"/>
              </a:spcBef>
              <a:spcAft>
                <a:spcPts val="0"/>
              </a:spcAft>
              <a:buClr>
                <a:srgbClr val="6600CC"/>
              </a:buClr>
              <a:buSzPct val="100000"/>
              <a:buFont typeface="Arial" panose="020B0604020202020204" pitchFamily="34" charset="0"/>
              <a:buChar char="•"/>
              <a:defRPr/>
            </a:pPr>
            <a:r>
              <a:rPr lang="es-MX" sz="2000" dirty="0" smtClean="0">
                <a:latin typeface="+mn-lt"/>
              </a:rPr>
              <a:t>Cuando se reciba una solicitud de acceso a la información.</a:t>
            </a:r>
          </a:p>
          <a:p>
            <a:pPr marL="342900" indent="-342900" fontAlgn="auto">
              <a:lnSpc>
                <a:spcPct val="90000"/>
              </a:lnSpc>
              <a:spcBef>
                <a:spcPct val="15000"/>
              </a:spcBef>
              <a:spcAft>
                <a:spcPts val="0"/>
              </a:spcAft>
              <a:buClr>
                <a:srgbClr val="6600CC"/>
              </a:buClr>
              <a:buSzPct val="100000"/>
              <a:buFont typeface="Arial" panose="020B0604020202020204" pitchFamily="34" charset="0"/>
              <a:buChar char="•"/>
              <a:defRPr/>
            </a:pPr>
            <a:r>
              <a:rPr lang="es-MX" sz="2000" dirty="0" smtClean="0"/>
              <a:t>Se determine mediante resolución de autoridad competente</a:t>
            </a:r>
            <a:r>
              <a:rPr lang="es-MX" sz="2000" dirty="0"/>
              <a:t>.</a:t>
            </a:r>
            <a:endParaRPr lang="es-MX" sz="2000" dirty="0" smtClean="0"/>
          </a:p>
          <a:p>
            <a:pPr marL="342900" indent="-342900" fontAlgn="auto">
              <a:lnSpc>
                <a:spcPct val="90000"/>
              </a:lnSpc>
              <a:spcBef>
                <a:spcPct val="15000"/>
              </a:spcBef>
              <a:spcAft>
                <a:spcPts val="0"/>
              </a:spcAft>
              <a:buClr>
                <a:srgbClr val="6600CC"/>
              </a:buClr>
              <a:buSzPct val="100000"/>
              <a:buFont typeface="Arial" panose="020B0604020202020204" pitchFamily="34" charset="0"/>
              <a:buChar char="•"/>
              <a:defRPr/>
            </a:pPr>
            <a:r>
              <a:rPr lang="es-MX" sz="2000" dirty="0" smtClean="0">
                <a:latin typeface="+mn-lt"/>
              </a:rPr>
              <a:t>Se generen versiones públicas para dar cumplimiento a las obligaciones de transparencia.</a:t>
            </a:r>
            <a:endParaRPr lang="es-MX" sz="2000" dirty="0">
              <a:latin typeface="+mn-lt"/>
            </a:endParaRPr>
          </a:p>
        </p:txBody>
      </p:sp>
      <p:sp>
        <p:nvSpPr>
          <p:cNvPr id="5" name="4 CuadroTexto"/>
          <p:cNvSpPr txBox="1"/>
          <p:nvPr/>
        </p:nvSpPr>
        <p:spPr>
          <a:xfrm>
            <a:off x="1557252" y="3471326"/>
            <a:ext cx="6048672" cy="461665"/>
          </a:xfrm>
          <a:prstGeom prst="rect">
            <a:avLst/>
          </a:prstGeom>
          <a:noFill/>
        </p:spPr>
        <p:txBody>
          <a:bodyPr wrap="square">
            <a:spAutoFit/>
          </a:bodyPr>
          <a:lstStyle/>
          <a:p>
            <a:pPr fontAlgn="auto">
              <a:spcBef>
                <a:spcPts val="0"/>
              </a:spcBef>
              <a:spcAft>
                <a:spcPts val="0"/>
              </a:spcAft>
              <a:defRPr/>
            </a:pPr>
            <a:r>
              <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rPr>
              <a:t>¿</a:t>
            </a: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Cómo se clasifica la información?</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6" name="5 Rectángulo"/>
          <p:cNvSpPr/>
          <p:nvPr/>
        </p:nvSpPr>
        <p:spPr>
          <a:xfrm>
            <a:off x="1545623" y="4162234"/>
            <a:ext cx="6805264" cy="2492990"/>
          </a:xfrm>
          <a:prstGeom prst="rect">
            <a:avLst/>
          </a:prstGeom>
        </p:spPr>
        <p:txBody>
          <a:bodyPr wrap="square">
            <a:spAutoFit/>
          </a:bodyPr>
          <a:lstStyle/>
          <a:p>
            <a:pPr fontAlgn="auto">
              <a:spcBef>
                <a:spcPts val="0"/>
              </a:spcBef>
              <a:spcAft>
                <a:spcPts val="0"/>
              </a:spcAft>
              <a:defRPr/>
            </a:pPr>
            <a:r>
              <a:rPr lang="es-MX" sz="2000" dirty="0" smtClean="0">
                <a:effectLst>
                  <a:outerShdw blurRad="38100" dist="38100" dir="2700000" algn="tl">
                    <a:srgbClr val="000000">
                      <a:alpha val="43137"/>
                    </a:srgbClr>
                  </a:outerShdw>
                </a:effectLst>
                <a:latin typeface="+mn-lt"/>
              </a:rPr>
              <a:t>Tomando </a:t>
            </a:r>
            <a:r>
              <a:rPr lang="es-MX" sz="2000" dirty="0">
                <a:effectLst>
                  <a:outerShdw blurRad="38100" dist="38100" dir="2700000" algn="tl">
                    <a:srgbClr val="000000">
                      <a:alpha val="43137"/>
                    </a:srgbClr>
                  </a:outerShdw>
                </a:effectLst>
                <a:latin typeface="+mn-lt"/>
              </a:rPr>
              <a:t>en consideración:</a:t>
            </a:r>
          </a:p>
          <a:p>
            <a:pPr algn="ctr" fontAlgn="auto">
              <a:spcBef>
                <a:spcPts val="0"/>
              </a:spcBef>
              <a:spcAft>
                <a:spcPts val="0"/>
              </a:spcAft>
              <a:defRPr/>
            </a:pPr>
            <a:endParaRPr lang="es-MX" sz="1600" dirty="0">
              <a:effectLst>
                <a:outerShdw blurRad="38100" dist="38100" dir="2700000" algn="tl">
                  <a:srgbClr val="000000">
                    <a:alpha val="43137"/>
                  </a:srgbClr>
                </a:outerShdw>
              </a:effectLst>
              <a:latin typeface="+mn-lt"/>
            </a:endParaRPr>
          </a:p>
          <a:p>
            <a:pPr marL="177800" indent="-177800" fontAlgn="auto">
              <a:spcBef>
                <a:spcPts val="0"/>
              </a:spcBef>
              <a:spcAft>
                <a:spcPts val="0"/>
              </a:spcAft>
              <a:buFontTx/>
              <a:buBlip>
                <a:blip r:embed="rId2"/>
              </a:buBlip>
              <a:defRPr/>
            </a:pPr>
            <a:r>
              <a:rPr lang="es-MX" sz="2000" dirty="0" smtClean="0">
                <a:effectLst>
                  <a:outerShdw blurRad="38100" dist="38100" dir="2700000" algn="tl">
                    <a:srgbClr val="000000">
                      <a:alpha val="43137"/>
                    </a:srgbClr>
                  </a:outerShdw>
                </a:effectLst>
                <a:latin typeface="+mn-lt"/>
              </a:rPr>
              <a:t>Prueba de daño.</a:t>
            </a:r>
            <a:endParaRPr lang="es-MX" sz="2000" i="1" dirty="0">
              <a:latin typeface="+mn-lt"/>
            </a:endParaRPr>
          </a:p>
          <a:p>
            <a:pPr marL="177800" indent="-177800" fontAlgn="auto">
              <a:spcBef>
                <a:spcPts val="0"/>
              </a:spcBef>
              <a:spcAft>
                <a:spcPts val="0"/>
              </a:spcAft>
              <a:buFontTx/>
              <a:buBlip>
                <a:blip r:embed="rId2"/>
              </a:buBlip>
              <a:defRPr/>
            </a:pPr>
            <a:r>
              <a:rPr lang="es-MX" sz="2000" dirty="0" smtClean="0">
                <a:effectLst>
                  <a:outerShdw blurRad="38100" dist="38100" dir="2700000" algn="tl">
                    <a:srgbClr val="000000">
                      <a:alpha val="43137"/>
                    </a:srgbClr>
                  </a:outerShdw>
                </a:effectLst>
                <a:latin typeface="+mn-lt"/>
              </a:rPr>
              <a:t>La LFTAIPG y su reglamento / Leyes Estatales.</a:t>
            </a:r>
          </a:p>
          <a:p>
            <a:pPr marL="177800" indent="-177800" fontAlgn="auto">
              <a:spcBef>
                <a:spcPts val="0"/>
              </a:spcBef>
              <a:spcAft>
                <a:spcPts val="0"/>
              </a:spcAft>
              <a:buFontTx/>
              <a:buBlip>
                <a:blip r:embed="rId2"/>
              </a:buBlip>
              <a:defRPr/>
            </a:pPr>
            <a:r>
              <a:rPr lang="es-MX" sz="2000" dirty="0" smtClean="0">
                <a:effectLst>
                  <a:outerShdw blurRad="38100" dist="38100" dir="2700000" algn="tl">
                    <a:srgbClr val="000000">
                      <a:alpha val="43137"/>
                    </a:srgbClr>
                  </a:outerShdw>
                </a:effectLst>
                <a:latin typeface="+mn-lt"/>
              </a:rPr>
              <a:t>Los </a:t>
            </a:r>
            <a:r>
              <a:rPr lang="es-MX" sz="2000" dirty="0">
                <a:effectLst>
                  <a:outerShdw blurRad="38100" dist="38100" dir="2700000" algn="tl">
                    <a:srgbClr val="000000">
                      <a:alpha val="43137"/>
                    </a:srgbClr>
                  </a:outerShdw>
                </a:effectLst>
                <a:latin typeface="+mn-lt"/>
              </a:rPr>
              <a:t>lineamientos </a:t>
            </a:r>
            <a:r>
              <a:rPr lang="es-MX" sz="2000" dirty="0" smtClean="0">
                <a:effectLst>
                  <a:outerShdw blurRad="38100" dist="38100" dir="2700000" algn="tl">
                    <a:srgbClr val="000000">
                      <a:alpha val="43137"/>
                    </a:srgbClr>
                  </a:outerShdw>
                </a:effectLst>
                <a:latin typeface="+mn-lt"/>
              </a:rPr>
              <a:t>generales que emita el Sistema Nacional en materia de clasificación de la información reservada y confidencial y, para la elaboración de versiones públicas.</a:t>
            </a:r>
          </a:p>
          <a:p>
            <a:pPr marL="177800" indent="-177800" fontAlgn="auto">
              <a:spcBef>
                <a:spcPts val="0"/>
              </a:spcBef>
              <a:spcAft>
                <a:spcPts val="0"/>
              </a:spcAft>
              <a:buFontTx/>
              <a:buBlip>
                <a:blip r:embed="rId2"/>
              </a:buBlip>
              <a:defRPr/>
            </a:pPr>
            <a:r>
              <a:rPr lang="es-MX" sz="2000" dirty="0" smtClean="0">
                <a:effectLst>
                  <a:outerShdw blurRad="38100" dist="38100" dir="2700000" algn="tl">
                    <a:srgbClr val="000000">
                      <a:alpha val="43137"/>
                    </a:srgbClr>
                  </a:outerShdw>
                </a:effectLst>
                <a:latin typeface="+mn-lt"/>
              </a:rPr>
              <a:t>Los </a:t>
            </a:r>
            <a:r>
              <a:rPr lang="es-MX" sz="2000" dirty="0">
                <a:effectLst>
                  <a:outerShdw blurRad="38100" dist="38100" dir="2700000" algn="tl">
                    <a:srgbClr val="000000">
                      <a:alpha val="43137"/>
                    </a:srgbClr>
                  </a:outerShdw>
                </a:effectLst>
                <a:latin typeface="+mn-lt"/>
              </a:rPr>
              <a:t>criterios que emita el </a:t>
            </a:r>
            <a:r>
              <a:rPr lang="es-MX" sz="2000" dirty="0" smtClean="0">
                <a:effectLst>
                  <a:outerShdw blurRad="38100" dist="38100" dir="2700000" algn="tl">
                    <a:srgbClr val="000000">
                      <a:alpha val="43137"/>
                    </a:srgbClr>
                  </a:outerShdw>
                </a:effectLst>
                <a:latin typeface="+mn-lt"/>
              </a:rPr>
              <a:t>Comité </a:t>
            </a:r>
            <a:r>
              <a:rPr lang="es-MX" sz="2000" dirty="0">
                <a:effectLst>
                  <a:outerShdw blurRad="38100" dist="38100" dir="2700000" algn="tl">
                    <a:srgbClr val="000000">
                      <a:alpha val="43137"/>
                    </a:srgbClr>
                  </a:outerShdw>
                </a:effectLst>
                <a:latin typeface="+mn-lt"/>
              </a:rPr>
              <a:t>de </a:t>
            </a:r>
            <a:r>
              <a:rPr lang="es-MX" sz="2000" dirty="0" smtClean="0">
                <a:effectLst>
                  <a:outerShdw blurRad="38100" dist="38100" dir="2700000" algn="tl">
                    <a:srgbClr val="000000">
                      <a:alpha val="43137"/>
                    </a:srgbClr>
                  </a:outerShdw>
                </a:effectLst>
                <a:latin typeface="+mn-lt"/>
              </a:rPr>
              <a:t>Transparencia.</a:t>
            </a:r>
            <a:endParaRPr lang="es-MX" sz="2000" dirty="0">
              <a:effectLst>
                <a:outerShdw blurRad="38100" dist="38100" dir="2700000" algn="tl">
                  <a:srgbClr val="000000">
                    <a:alpha val="43137"/>
                  </a:srgbClr>
                </a:outerShdw>
              </a:effectLst>
              <a:latin typeface="+mn-lt"/>
            </a:endParaRPr>
          </a:p>
        </p:txBody>
      </p:sp>
      <p:pic>
        <p:nvPicPr>
          <p:cNvPr id="7" name="Picture 2" descr="http://3.bp.blogspot.com/_Vfn51-EgJac/TM3iwGj3qOI/AAAAAAAAAXo/W2pdLbqdHdo/s320/documentos.png"/>
          <p:cNvPicPr>
            <a:picLocks noChangeAspect="1" noChangeArrowheads="1"/>
          </p:cNvPicPr>
          <p:nvPr/>
        </p:nvPicPr>
        <p:blipFill>
          <a:blip r:embed="rId3" cstate="print"/>
          <a:srcRect/>
          <a:stretch>
            <a:fillRect/>
          </a:stretch>
        </p:blipFill>
        <p:spPr bwMode="auto">
          <a:xfrm>
            <a:off x="179512" y="1963290"/>
            <a:ext cx="936104" cy="936104"/>
          </a:xfrm>
          <a:prstGeom prst="rect">
            <a:avLst/>
          </a:prstGeom>
          <a:noFill/>
          <a:effectLst>
            <a:glow rad="101600">
              <a:schemeClr val="tx1">
                <a:alpha val="60000"/>
              </a:schemeClr>
            </a:glow>
          </a:effectLst>
        </p:spPr>
      </p:pic>
      <p:pic>
        <p:nvPicPr>
          <p:cNvPr id="8" name="8 Imagen" descr="LEY.png"/>
          <p:cNvPicPr>
            <a:picLocks noChangeAspect="1"/>
          </p:cNvPicPr>
          <p:nvPr/>
        </p:nvPicPr>
        <p:blipFill>
          <a:blip r:embed="rId4" cstate="print"/>
          <a:srcRect/>
          <a:stretch>
            <a:fillRect/>
          </a:stretch>
        </p:blipFill>
        <p:spPr bwMode="auto">
          <a:xfrm rot="-1532982">
            <a:off x="121309" y="4437517"/>
            <a:ext cx="1513872" cy="677895"/>
          </a:xfrm>
          <a:prstGeom prst="rect">
            <a:avLst/>
          </a:prstGeom>
          <a:noFill/>
          <a:ln w="9525">
            <a:noFill/>
            <a:miter lim="800000"/>
            <a:headEnd/>
            <a:tailEnd/>
          </a:ln>
        </p:spPr>
      </p:pic>
      <p:sp>
        <p:nvSpPr>
          <p:cNvPr id="9" name="3 Título"/>
          <p:cNvSpPr>
            <a:spLocks noGrp="1"/>
          </p:cNvSpPr>
          <p:nvPr>
            <p:ph type="title"/>
          </p:nvPr>
        </p:nvSpPr>
        <p:spPr>
          <a:xfrm>
            <a:off x="4355976" y="44624"/>
            <a:ext cx="4104456" cy="1008112"/>
          </a:xfrm>
        </p:spPr>
        <p:txBody>
          <a:bodyPr/>
          <a:lstStyle/>
          <a:p>
            <a:pPr algn="r"/>
            <a:r>
              <a:rPr lang="es-MX" sz="2400" b="1" dirty="0" smtClean="0">
                <a:solidFill>
                  <a:srgbClr val="008272"/>
                </a:solidFill>
              </a:rPr>
              <a:t>Cuándo y cómo clasificar</a:t>
            </a:r>
            <a:endParaRPr lang="es-MX" sz="2400" b="1" dirty="0">
              <a:solidFill>
                <a:srgbClr val="008272"/>
              </a:solidFill>
            </a:endParaRPr>
          </a:p>
        </p:txBody>
      </p:sp>
    </p:spTree>
    <p:extLst>
      <p:ext uri="{BB962C8B-B14F-4D97-AF65-F5344CB8AC3E}">
        <p14:creationId xmlns:p14="http://schemas.microsoft.com/office/powerpoint/2010/main" xmlns="" val="17707448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5" name="4 Rectángulo"/>
          <p:cNvSpPr/>
          <p:nvPr/>
        </p:nvSpPr>
        <p:spPr>
          <a:xfrm>
            <a:off x="0" y="66416"/>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1475656" y="3645024"/>
            <a:ext cx="7668344" cy="288032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a:solidFill>
                  <a:schemeClr val="bg1">
                    <a:lumMod val="95000"/>
                  </a:schemeClr>
                </a:solidFill>
              </a:rPr>
              <a:t>Tema 5</a:t>
            </a:r>
            <a:r>
              <a:rPr lang="es-MX" sz="4000" dirty="0" smtClean="0">
                <a:solidFill>
                  <a:schemeClr val="bg1">
                    <a:lumMod val="95000"/>
                  </a:schemeClr>
                </a:solidFill>
              </a:rPr>
              <a:t>. Procedimiento de acceso a la información pública</a:t>
            </a:r>
            <a:endParaRPr lang="es-MX" sz="4000" dirty="0">
              <a:solidFill>
                <a:schemeClr val="bg1">
                  <a:lumMod val="95000"/>
                </a:schemeClr>
              </a:solidFill>
            </a:endParaRPr>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840337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1390" y="-1179512"/>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Procedimiento de Acceso a la </a:t>
            </a:r>
            <a:r>
              <a:rPr lang="es-MX" sz="4300" b="1" dirty="0" smtClean="0"/>
              <a:t>Información</a:t>
            </a:r>
            <a:endParaRPr lang="es-MX" sz="4300" b="1" dirty="0"/>
          </a:p>
        </p:txBody>
      </p:sp>
      <p:sp>
        <p:nvSpPr>
          <p:cNvPr id="6" name="5 CuadroTexto"/>
          <p:cNvSpPr txBox="1"/>
          <p:nvPr/>
        </p:nvSpPr>
        <p:spPr>
          <a:xfrm>
            <a:off x="7020272" y="6078605"/>
            <a:ext cx="1445963" cy="369332"/>
          </a:xfrm>
          <a:prstGeom prst="rect">
            <a:avLst/>
          </a:prstGeom>
          <a:noFill/>
        </p:spPr>
        <p:txBody>
          <a:bodyPr wrap="square" rtlCol="0">
            <a:spAutoFit/>
          </a:bodyPr>
          <a:lstStyle/>
          <a:p>
            <a:pPr algn="ctr"/>
            <a:r>
              <a:rPr lang="es-MX" dirty="0" smtClean="0"/>
              <a:t>Art. 122</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9 Rectángulo"/>
          <p:cNvSpPr/>
          <p:nvPr/>
        </p:nvSpPr>
        <p:spPr>
          <a:xfrm>
            <a:off x="1115616" y="1826822"/>
            <a:ext cx="1766830" cy="584775"/>
          </a:xfrm>
          <a:prstGeom prst="rect">
            <a:avLst/>
          </a:prstGeom>
        </p:spPr>
        <p:txBody>
          <a:bodyPr wrap="none">
            <a:spAutoFit/>
          </a:bodyPr>
          <a:lstStyle/>
          <a:p>
            <a:r>
              <a:rPr lang="es-MX" sz="3200" b="1" dirty="0">
                <a:solidFill>
                  <a:srgbClr val="008272"/>
                </a:solidFill>
                <a:latin typeface="Consolas" panose="020B0609020204030204" pitchFamily="49" charset="0"/>
                <a:cs typeface="Consolas" panose="020B0609020204030204" pitchFamily="49" charset="0"/>
              </a:rPr>
              <a:t>¿Quién?</a:t>
            </a:r>
            <a:endParaRPr lang="es-MX" sz="3200" dirty="0">
              <a:solidFill>
                <a:srgbClr val="008272"/>
              </a:solidFill>
              <a:latin typeface="Consolas" panose="020B0609020204030204" pitchFamily="49" charset="0"/>
              <a:cs typeface="Consolas" panose="020B0609020204030204" pitchFamily="49" charset="0"/>
            </a:endParaRPr>
          </a:p>
        </p:txBody>
      </p:sp>
      <p:sp>
        <p:nvSpPr>
          <p:cNvPr id="11" name="10 Rectángulo"/>
          <p:cNvSpPr/>
          <p:nvPr/>
        </p:nvSpPr>
        <p:spPr>
          <a:xfrm>
            <a:off x="1228628" y="3276273"/>
            <a:ext cx="1540806" cy="584775"/>
          </a:xfrm>
          <a:prstGeom prst="rect">
            <a:avLst/>
          </a:prstGeom>
        </p:spPr>
        <p:txBody>
          <a:bodyPr wrap="none">
            <a:spAutoFit/>
          </a:bodyPr>
          <a:lstStyle/>
          <a:p>
            <a:r>
              <a:rPr lang="es-MX" sz="3200" b="1" dirty="0">
                <a:solidFill>
                  <a:srgbClr val="008272"/>
                </a:solidFill>
                <a:latin typeface="Consolas" panose="020B0609020204030204" pitchFamily="49" charset="0"/>
                <a:cs typeface="Consolas" panose="020B0609020204030204" pitchFamily="49" charset="0"/>
              </a:rPr>
              <a:t>¿Cómo?</a:t>
            </a:r>
          </a:p>
        </p:txBody>
      </p:sp>
      <p:sp>
        <p:nvSpPr>
          <p:cNvPr id="12" name="11 Rectángulo"/>
          <p:cNvSpPr/>
          <p:nvPr/>
        </p:nvSpPr>
        <p:spPr>
          <a:xfrm>
            <a:off x="1121512" y="2620919"/>
            <a:ext cx="4860540" cy="646331"/>
          </a:xfrm>
          <a:prstGeom prst="rect">
            <a:avLst/>
          </a:prstGeom>
          <a:solidFill>
            <a:schemeClr val="bg1">
              <a:lumMod val="95000"/>
            </a:schemeClr>
          </a:solidFill>
        </p:spPr>
        <p:txBody>
          <a:bodyPr wrap="square">
            <a:spAutoFit/>
          </a:bodyPr>
          <a:lstStyle/>
          <a:p>
            <a:r>
              <a:rPr lang="es-MX" dirty="0"/>
              <a:t>Cualquier persona por sí misma o a través de su representante</a:t>
            </a:r>
          </a:p>
        </p:txBody>
      </p:sp>
      <p:sp>
        <p:nvSpPr>
          <p:cNvPr id="13" name="12 Rectángulo"/>
          <p:cNvSpPr/>
          <p:nvPr/>
        </p:nvSpPr>
        <p:spPr>
          <a:xfrm>
            <a:off x="1475656" y="3861048"/>
            <a:ext cx="4860540" cy="2585323"/>
          </a:xfrm>
          <a:prstGeom prst="rect">
            <a:avLst/>
          </a:prstGeom>
          <a:solidFill>
            <a:schemeClr val="bg1">
              <a:lumMod val="95000"/>
            </a:schemeClr>
          </a:solidFill>
        </p:spPr>
        <p:txBody>
          <a:bodyPr wrap="square">
            <a:spAutoFit/>
          </a:bodyPr>
          <a:lstStyle/>
          <a:p>
            <a:pPr marL="342900" lvl="0" indent="-342900">
              <a:buFont typeface="+mj-lt"/>
              <a:buAutoNum type="arabicPeriod"/>
            </a:pPr>
            <a:r>
              <a:rPr lang="es-MX" dirty="0"/>
              <a:t>La Plataforma </a:t>
            </a:r>
            <a:r>
              <a:rPr lang="es-MX" dirty="0" smtClean="0"/>
              <a:t>Nacional (</a:t>
            </a:r>
            <a:r>
              <a:rPr lang="es-MX" dirty="0" err="1" smtClean="0"/>
              <a:t>INFOMEX</a:t>
            </a:r>
            <a:r>
              <a:rPr lang="es-MX" dirty="0" smtClean="0"/>
              <a:t>)</a:t>
            </a:r>
            <a:endParaRPr lang="es-MX" dirty="0"/>
          </a:p>
          <a:p>
            <a:pPr marL="342900" lvl="0" indent="-342900">
              <a:buFont typeface="+mj-lt"/>
              <a:buAutoNum type="arabicPeriod"/>
            </a:pPr>
            <a:r>
              <a:rPr lang="es-MX" dirty="0"/>
              <a:t>En la oficina u oficinas designadas para </a:t>
            </a:r>
            <a:r>
              <a:rPr lang="es-MX" dirty="0" smtClean="0"/>
              <a:t>ello</a:t>
            </a:r>
            <a:endParaRPr lang="es-MX" dirty="0"/>
          </a:p>
          <a:p>
            <a:pPr marL="342900" lvl="0" indent="-342900">
              <a:buFont typeface="+mj-lt"/>
              <a:buAutoNum type="arabicPeriod"/>
            </a:pPr>
            <a:r>
              <a:rPr lang="es-MX" dirty="0"/>
              <a:t>Vía correo </a:t>
            </a:r>
            <a:r>
              <a:rPr lang="es-MX" dirty="0" smtClean="0"/>
              <a:t>electrónico*</a:t>
            </a:r>
            <a:endParaRPr lang="es-MX" dirty="0"/>
          </a:p>
          <a:p>
            <a:pPr marL="342900" lvl="0" indent="-342900">
              <a:buFont typeface="+mj-lt"/>
              <a:buAutoNum type="arabicPeriod"/>
            </a:pPr>
            <a:r>
              <a:rPr lang="es-MX" dirty="0"/>
              <a:t>Correo </a:t>
            </a:r>
            <a:r>
              <a:rPr lang="es-MX" dirty="0" smtClean="0"/>
              <a:t>postal</a:t>
            </a:r>
            <a:endParaRPr lang="es-MX" dirty="0"/>
          </a:p>
          <a:p>
            <a:pPr marL="342900" lvl="0" indent="-342900">
              <a:buFont typeface="+mj-lt"/>
              <a:buAutoNum type="arabicPeriod"/>
            </a:pPr>
            <a:r>
              <a:rPr lang="es-MX" dirty="0" smtClean="0"/>
              <a:t>Mensajería*</a:t>
            </a:r>
            <a:endParaRPr lang="es-MX" dirty="0"/>
          </a:p>
          <a:p>
            <a:pPr marL="342900" lvl="0" indent="-342900">
              <a:buFont typeface="+mj-lt"/>
              <a:buAutoNum type="arabicPeriod"/>
            </a:pPr>
            <a:r>
              <a:rPr lang="es-MX" dirty="0" smtClean="0"/>
              <a:t>Telégrafo* </a:t>
            </a:r>
            <a:endParaRPr lang="es-MX" dirty="0"/>
          </a:p>
          <a:p>
            <a:pPr marL="342900" lvl="0" indent="-342900">
              <a:buFont typeface="+mj-lt"/>
              <a:buAutoNum type="arabicPeriod"/>
            </a:pPr>
            <a:r>
              <a:rPr lang="es-MX" dirty="0" smtClean="0"/>
              <a:t>Verbalmente* </a:t>
            </a:r>
            <a:r>
              <a:rPr lang="es-MX" dirty="0"/>
              <a:t>o </a:t>
            </a:r>
          </a:p>
          <a:p>
            <a:pPr marL="342900" lvl="0" indent="-342900">
              <a:buFont typeface="+mj-lt"/>
              <a:buAutoNum type="arabicPeriod"/>
            </a:pPr>
            <a:r>
              <a:rPr lang="es-MX" dirty="0"/>
              <a:t>Cualquier medio aprobado por el Sistema </a:t>
            </a:r>
            <a:r>
              <a:rPr lang="es-MX" dirty="0" smtClean="0"/>
              <a:t>Nacional</a:t>
            </a:r>
            <a:endParaRPr lang="es-MX" dirty="0"/>
          </a:p>
        </p:txBody>
      </p:sp>
    </p:spTree>
    <p:extLst>
      <p:ext uri="{BB962C8B-B14F-4D97-AF65-F5344CB8AC3E}">
        <p14:creationId xmlns:p14="http://schemas.microsoft.com/office/powerpoint/2010/main" xmlns="" val="169647073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3287" y="-1611560"/>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3600" b="1" dirty="0"/>
              <a:t>Procedimiento de Acceso a la </a:t>
            </a:r>
            <a:r>
              <a:rPr lang="es-MX" sz="3600" b="1" dirty="0" smtClean="0"/>
              <a:t>Información</a:t>
            </a:r>
            <a:endParaRPr lang="es-MX" sz="3600" b="1" dirty="0"/>
          </a:p>
        </p:txBody>
      </p:sp>
      <p:sp>
        <p:nvSpPr>
          <p:cNvPr id="6" name="5 CuadroTexto"/>
          <p:cNvSpPr txBox="1"/>
          <p:nvPr/>
        </p:nvSpPr>
        <p:spPr>
          <a:xfrm>
            <a:off x="8028398" y="5684496"/>
            <a:ext cx="1445963" cy="369332"/>
          </a:xfrm>
          <a:prstGeom prst="rect">
            <a:avLst/>
          </a:prstGeom>
          <a:noFill/>
        </p:spPr>
        <p:txBody>
          <a:bodyPr wrap="square" rtlCol="0">
            <a:spAutoFit/>
          </a:bodyPr>
          <a:lstStyle/>
          <a:p>
            <a:pPr algn="ctr"/>
            <a:r>
              <a:rPr lang="es-MX" dirty="0" smtClean="0"/>
              <a:t>Art. 124</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8 Rectángulo"/>
          <p:cNvSpPr/>
          <p:nvPr/>
        </p:nvSpPr>
        <p:spPr>
          <a:xfrm>
            <a:off x="1475656" y="1448696"/>
            <a:ext cx="6287299" cy="584775"/>
          </a:xfrm>
          <a:prstGeom prst="rect">
            <a:avLst/>
          </a:prstGeom>
        </p:spPr>
        <p:txBody>
          <a:bodyPr wrap="none">
            <a:spAutoFit/>
          </a:bodyPr>
          <a:lstStyle/>
          <a:p>
            <a:r>
              <a:rPr lang="es-MX" sz="3200" b="1" dirty="0" smtClean="0">
                <a:solidFill>
                  <a:srgbClr val="008272"/>
                </a:solidFill>
                <a:latin typeface="Consolas" panose="020B0609020204030204" pitchFamily="49" charset="0"/>
                <a:cs typeface="Consolas" panose="020B0609020204030204" pitchFamily="49" charset="0"/>
              </a:rPr>
              <a:t>¿Cuáles son los requisitos?</a:t>
            </a:r>
            <a:endParaRPr lang="es-MX" sz="3200" dirty="0">
              <a:solidFill>
                <a:srgbClr val="008272"/>
              </a:solidFill>
              <a:latin typeface="Consolas" panose="020B0609020204030204" pitchFamily="49" charset="0"/>
              <a:cs typeface="Consolas" panose="020B0609020204030204" pitchFamily="49" charset="0"/>
            </a:endParaRPr>
          </a:p>
        </p:txBody>
      </p:sp>
      <p:sp>
        <p:nvSpPr>
          <p:cNvPr id="14" name="13 Rectángulo"/>
          <p:cNvSpPr/>
          <p:nvPr/>
        </p:nvSpPr>
        <p:spPr>
          <a:xfrm>
            <a:off x="345281" y="2375629"/>
            <a:ext cx="4274024" cy="4247317"/>
          </a:xfrm>
          <a:prstGeom prst="rect">
            <a:avLst/>
          </a:prstGeom>
          <a:solidFill>
            <a:schemeClr val="bg1">
              <a:lumMod val="95000"/>
            </a:schemeClr>
          </a:solidFill>
        </p:spPr>
        <p:txBody>
          <a:bodyPr wrap="square">
            <a:spAutoFit/>
          </a:bodyPr>
          <a:lstStyle/>
          <a:p>
            <a:pPr marL="285750" lvl="0" indent="-285750">
              <a:lnSpc>
                <a:spcPct val="150000"/>
              </a:lnSpc>
              <a:buFont typeface="Arial" panose="020B0604020202020204" pitchFamily="34" charset="0"/>
              <a:buChar char="•"/>
            </a:pPr>
            <a:r>
              <a:rPr lang="es-MX" dirty="0"/>
              <a:t>Nombre o, en su caso, los datos generales de su </a:t>
            </a:r>
            <a:r>
              <a:rPr lang="es-MX" dirty="0" smtClean="0"/>
              <a:t>representante</a:t>
            </a:r>
            <a:r>
              <a:rPr lang="es-MX" dirty="0"/>
              <a:t>.</a:t>
            </a:r>
          </a:p>
          <a:p>
            <a:pPr marL="285750" lvl="0" indent="-285750">
              <a:lnSpc>
                <a:spcPct val="150000"/>
              </a:lnSpc>
              <a:buFont typeface="Arial" panose="020B0604020202020204" pitchFamily="34" charset="0"/>
              <a:buChar char="•"/>
            </a:pPr>
            <a:r>
              <a:rPr lang="es-MX" dirty="0"/>
              <a:t>Domicilio o medio para recibir </a:t>
            </a:r>
            <a:r>
              <a:rPr lang="es-MX" dirty="0" smtClean="0"/>
              <a:t>notificaciones.</a:t>
            </a:r>
            <a:endParaRPr lang="es-MX" dirty="0"/>
          </a:p>
          <a:p>
            <a:pPr marL="285750" lvl="0" indent="-285750">
              <a:lnSpc>
                <a:spcPct val="150000"/>
              </a:lnSpc>
              <a:buFont typeface="Arial" panose="020B0604020202020204" pitchFamily="34" charset="0"/>
              <a:buChar char="•"/>
            </a:pPr>
            <a:r>
              <a:rPr lang="es-MX" dirty="0"/>
              <a:t>La descripción de la información </a:t>
            </a:r>
            <a:r>
              <a:rPr lang="es-MX" dirty="0" smtClean="0"/>
              <a:t>solicitada.</a:t>
            </a:r>
            <a:endParaRPr lang="es-MX" dirty="0"/>
          </a:p>
          <a:p>
            <a:pPr marL="285750" lvl="0" indent="-285750">
              <a:lnSpc>
                <a:spcPct val="150000"/>
              </a:lnSpc>
              <a:buFont typeface="Arial" panose="020B0604020202020204" pitchFamily="34" charset="0"/>
              <a:buChar char="•"/>
            </a:pPr>
            <a:r>
              <a:rPr lang="es-MX" dirty="0"/>
              <a:t>Cualquier otro dato que facilite su búsqueda y eventual </a:t>
            </a:r>
            <a:r>
              <a:rPr lang="es-MX" dirty="0" smtClean="0"/>
              <a:t>localización.</a:t>
            </a:r>
            <a:endParaRPr lang="es-MX" dirty="0"/>
          </a:p>
          <a:p>
            <a:pPr marL="285750" indent="-285750">
              <a:lnSpc>
                <a:spcPct val="150000"/>
              </a:lnSpc>
              <a:buFont typeface="Arial" panose="020B0604020202020204" pitchFamily="34" charset="0"/>
              <a:buChar char="•"/>
            </a:pPr>
            <a:r>
              <a:rPr lang="es-MX" dirty="0"/>
              <a:t>La modalidad en la que prefiere se otorgue el acceso a la </a:t>
            </a:r>
            <a:r>
              <a:rPr lang="es-MX" dirty="0" smtClean="0"/>
              <a:t>información.</a:t>
            </a:r>
            <a:endParaRPr lang="es-MX" dirty="0"/>
          </a:p>
        </p:txBody>
      </p:sp>
      <p:sp>
        <p:nvSpPr>
          <p:cNvPr id="15" name="14 Rectángulo"/>
          <p:cNvSpPr/>
          <p:nvPr/>
        </p:nvSpPr>
        <p:spPr>
          <a:xfrm>
            <a:off x="5508104" y="2429710"/>
            <a:ext cx="2880320" cy="3785652"/>
          </a:xfrm>
          <a:prstGeom prst="rect">
            <a:avLst/>
          </a:prstGeom>
          <a:solidFill>
            <a:schemeClr val="accent2">
              <a:lumMod val="40000"/>
              <a:lumOff val="60000"/>
            </a:schemeClr>
          </a:solidFill>
        </p:spPr>
        <p:txBody>
          <a:bodyPr wrap="square">
            <a:spAutoFit/>
          </a:bodyPr>
          <a:lstStyle/>
          <a:p>
            <a:pPr algn="just"/>
            <a:r>
              <a:rPr lang="es-MX" sz="2400" b="1" dirty="0" smtClean="0"/>
              <a:t>La </a:t>
            </a:r>
            <a:r>
              <a:rPr lang="es-MX" sz="2400" b="1" dirty="0"/>
              <a:t>información </a:t>
            </a:r>
            <a:r>
              <a:rPr lang="es-MX" sz="2400" b="1" dirty="0" smtClean="0"/>
              <a:t>concerniente al nombre y cualquier datos que facilite su búsqueda será opcional para el solicitante, y no dará lugar a requerimiento alguno.</a:t>
            </a:r>
            <a:endParaRPr lang="es-MX" sz="2400" b="1" dirty="0"/>
          </a:p>
        </p:txBody>
      </p:sp>
      <p:sp>
        <p:nvSpPr>
          <p:cNvPr id="3" name="2 Estrella de 4 puntas"/>
          <p:cNvSpPr/>
          <p:nvPr/>
        </p:nvSpPr>
        <p:spPr>
          <a:xfrm>
            <a:off x="4824008" y="2362434"/>
            <a:ext cx="487496" cy="951465"/>
          </a:xfrm>
          <a:prstGeom prst="star4">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4936649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3232549391"/>
              </p:ext>
            </p:extLst>
          </p:nvPr>
        </p:nvGraphicFramePr>
        <p:xfrm>
          <a:off x="1187624"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6919626" y="0"/>
            <a:ext cx="1540806" cy="1077218"/>
          </a:xfrm>
          <a:prstGeom prst="rect">
            <a:avLst/>
          </a:prstGeom>
        </p:spPr>
        <p:txBody>
          <a:bodyPr wrap="none">
            <a:spAutoFit/>
          </a:bodyPr>
          <a:lstStyle/>
          <a:p>
            <a:r>
              <a:rPr lang="es-MX" sz="3200" b="1" dirty="0" smtClean="0">
                <a:solidFill>
                  <a:srgbClr val="008272"/>
                </a:solidFill>
                <a:latin typeface="Consolas" panose="020B0609020204030204" pitchFamily="49" charset="0"/>
                <a:cs typeface="Consolas" panose="020B0609020204030204" pitchFamily="49" charset="0"/>
              </a:rPr>
              <a:t>LGTAIP</a:t>
            </a:r>
          </a:p>
          <a:p>
            <a:r>
              <a:rPr lang="es-MX" sz="3200" b="1" dirty="0" smtClean="0">
                <a:solidFill>
                  <a:srgbClr val="008272"/>
                </a:solidFill>
                <a:latin typeface="Consolas" panose="020B0609020204030204" pitchFamily="49" charset="0"/>
                <a:cs typeface="Consolas" panose="020B0609020204030204" pitchFamily="49" charset="0"/>
              </a:rPr>
              <a:t>Plazos</a:t>
            </a:r>
            <a:endParaRPr lang="es-MX" sz="3200" dirty="0">
              <a:solidFill>
                <a:srgbClr val="008272"/>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xmlns="" val="1599211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3429000"/>
            <a:ext cx="7668344" cy="3096344"/>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b="1" dirty="0">
                <a:effectLst>
                  <a:outerShdw blurRad="38100" dist="38100" dir="2700000" algn="tl">
                    <a:srgbClr val="000000">
                      <a:alpha val="43000"/>
                    </a:srgbClr>
                  </a:outerShdw>
                </a:effectLst>
              </a:rPr>
              <a:t>Tema 2</a:t>
            </a:r>
            <a:r>
              <a:rPr lang="es-MX" sz="4000" b="1" dirty="0" smtClean="0">
                <a:effectLst>
                  <a:outerShdw blurRad="38100" dist="38100" dir="2700000" algn="tl">
                    <a:srgbClr val="000000">
                      <a:alpha val="43000"/>
                    </a:srgbClr>
                  </a:outerShdw>
                </a:effectLst>
              </a:rPr>
              <a:t>. Origen y Evolución</a:t>
            </a:r>
          </a:p>
          <a:p>
            <a:pPr algn="r"/>
            <a:r>
              <a:rPr lang="es-MX" sz="4000" dirty="0" smtClean="0">
                <a:effectLst>
                  <a:outerShdw blurRad="38100" dist="38100" dir="2700000" algn="tl">
                    <a:srgbClr val="000000">
                      <a:alpha val="43000"/>
                    </a:srgbClr>
                  </a:outerShdw>
                </a:effectLst>
              </a:rPr>
              <a:t>El Derecho </a:t>
            </a:r>
            <a:r>
              <a:rPr lang="es-MX" sz="4000" dirty="0">
                <a:effectLst>
                  <a:outerShdw blurRad="38100" dist="38100" dir="2700000" algn="tl">
                    <a:srgbClr val="000000">
                      <a:alpha val="43000"/>
                    </a:srgbClr>
                  </a:outerShdw>
                </a:effectLst>
              </a:rPr>
              <a:t>de Acceso a la Información como derecho humano.</a:t>
            </a:r>
            <a:endParaRPr lang="es-MX" sz="4000" dirty="0"/>
          </a:p>
          <a:p>
            <a:pPr algn="r"/>
            <a:r>
              <a:rPr lang="es-MX" sz="4000" i="1" dirty="0">
                <a:effectLst>
                  <a:outerShdw blurRad="38100" dist="38100" dir="2700000" algn="tl">
                    <a:srgbClr val="000000">
                      <a:alpha val="43000"/>
                    </a:srgbClr>
                  </a:outerShdw>
                </a:effectLst>
              </a:rPr>
              <a:t>Una breve perspectiva histórica</a:t>
            </a:r>
            <a:endParaRPr lang="es-MX" sz="4000" i="1" dirty="0">
              <a:solidFill>
                <a:schemeClr val="bg1">
                  <a:lumMod val="95000"/>
                </a:schemeClr>
              </a:solidFill>
            </a:endParaRPr>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24020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13388" y="-1323528"/>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Procedimiento de Acceso a la </a:t>
            </a:r>
            <a:r>
              <a:rPr lang="es-MX" sz="4300" b="1" dirty="0" smtClean="0"/>
              <a:t>Información</a:t>
            </a:r>
            <a:br>
              <a:rPr lang="es-MX" sz="4300" b="1" dirty="0" smtClean="0"/>
            </a:br>
            <a:r>
              <a:rPr lang="es-MX" sz="4300" b="1" dirty="0" smtClean="0"/>
              <a:t>Cuotas de Acceso </a:t>
            </a:r>
            <a:endParaRPr lang="es-MX" sz="4300" b="1" dirty="0"/>
          </a:p>
        </p:txBody>
      </p:sp>
      <p:sp>
        <p:nvSpPr>
          <p:cNvPr id="6" name="5 CuadroTexto"/>
          <p:cNvSpPr txBox="1"/>
          <p:nvPr/>
        </p:nvSpPr>
        <p:spPr>
          <a:xfrm>
            <a:off x="6932112" y="6078605"/>
            <a:ext cx="1445963" cy="369332"/>
          </a:xfrm>
          <a:prstGeom prst="rect">
            <a:avLst/>
          </a:prstGeom>
          <a:noFill/>
        </p:spPr>
        <p:txBody>
          <a:bodyPr wrap="square" rtlCol="0">
            <a:spAutoFit/>
          </a:bodyPr>
          <a:lstStyle/>
          <a:p>
            <a:pPr algn="ctr"/>
            <a:r>
              <a:rPr lang="es-MX" dirty="0" smtClean="0"/>
              <a:t>Art. 141</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74" name="Picture 2" descr="http://3.bp.blogspot.com/_u9JLfSM5dUc/TBqETARuxDI/AAAAAAAAItU/MgP8t892L-o/s400/ViolenciaEconomic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49947" y="2207016"/>
            <a:ext cx="1092387" cy="145651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Flecha derecha"/>
          <p:cNvSpPr/>
          <p:nvPr/>
        </p:nvSpPr>
        <p:spPr>
          <a:xfrm>
            <a:off x="4375072" y="2358510"/>
            <a:ext cx="731246" cy="576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528810" y="2350857"/>
            <a:ext cx="3263747" cy="954107"/>
          </a:xfrm>
          <a:prstGeom prst="rect">
            <a:avLst/>
          </a:prstGeom>
          <a:noFill/>
        </p:spPr>
        <p:txBody>
          <a:bodyPr wrap="square" rtlCol="0">
            <a:spAutoFit/>
          </a:bodyPr>
          <a:lstStyle/>
          <a:p>
            <a:r>
              <a:rPr lang="es-MX" sz="2800" b="1" dirty="0" smtClean="0"/>
              <a:t>Gratuidad por regla general</a:t>
            </a:r>
            <a:endParaRPr lang="es-MX" sz="2800" b="1" dirty="0"/>
          </a:p>
        </p:txBody>
      </p:sp>
      <p:sp>
        <p:nvSpPr>
          <p:cNvPr id="9" name="8 CuadroTexto"/>
          <p:cNvSpPr txBox="1"/>
          <p:nvPr/>
        </p:nvSpPr>
        <p:spPr>
          <a:xfrm>
            <a:off x="2867141" y="4372165"/>
            <a:ext cx="3429000" cy="2031325"/>
          </a:xfrm>
          <a:prstGeom prst="rect">
            <a:avLst/>
          </a:prstGeom>
          <a:solidFill>
            <a:srgbClr val="FFFF00"/>
          </a:solidFill>
        </p:spPr>
        <p:txBody>
          <a:bodyPr wrap="square" rtlCol="0">
            <a:spAutoFit/>
          </a:bodyPr>
          <a:lstStyle/>
          <a:p>
            <a:pPr marL="285750" indent="-285750">
              <a:buFont typeface="Wingdings" panose="05000000000000000000" pitchFamily="2" charset="2"/>
              <a:buChar char="Ø"/>
            </a:pPr>
            <a:r>
              <a:rPr lang="es-MX" sz="2400" dirty="0" smtClean="0"/>
              <a:t>Costos de materiales.</a:t>
            </a:r>
          </a:p>
          <a:p>
            <a:pPr marL="285750" indent="-285750">
              <a:buFont typeface="Wingdings" panose="05000000000000000000" pitchFamily="2" charset="2"/>
              <a:buChar char="Ø"/>
            </a:pPr>
            <a:endParaRPr lang="es-MX" sz="1400" dirty="0" smtClean="0"/>
          </a:p>
          <a:p>
            <a:pPr marL="285750" indent="-285750">
              <a:buFont typeface="Wingdings" panose="05000000000000000000" pitchFamily="2" charset="2"/>
              <a:buChar char="Ø"/>
            </a:pPr>
            <a:r>
              <a:rPr lang="es-MX" sz="2400" dirty="0" smtClean="0"/>
              <a:t>Costos de envío.</a:t>
            </a:r>
          </a:p>
          <a:p>
            <a:pPr marL="285750" indent="-285750">
              <a:buFont typeface="Wingdings" panose="05000000000000000000" pitchFamily="2" charset="2"/>
              <a:buChar char="Ø"/>
            </a:pPr>
            <a:endParaRPr lang="es-MX" sz="1600" dirty="0" smtClean="0"/>
          </a:p>
          <a:p>
            <a:pPr marL="285750" indent="-285750">
              <a:buFont typeface="Wingdings" panose="05000000000000000000" pitchFamily="2" charset="2"/>
              <a:buChar char="Ø"/>
            </a:pPr>
            <a:r>
              <a:rPr lang="es-MX" sz="2400" dirty="0" smtClean="0"/>
              <a:t>Certificación de documentos.</a:t>
            </a:r>
            <a:endParaRPr lang="es-MX" sz="2400" dirty="0"/>
          </a:p>
        </p:txBody>
      </p:sp>
      <p:sp>
        <p:nvSpPr>
          <p:cNvPr id="10" name="9 CuadroTexto"/>
          <p:cNvSpPr txBox="1"/>
          <p:nvPr/>
        </p:nvSpPr>
        <p:spPr>
          <a:xfrm>
            <a:off x="1421176" y="3494464"/>
            <a:ext cx="1710369" cy="830997"/>
          </a:xfrm>
          <a:prstGeom prst="rect">
            <a:avLst/>
          </a:prstGeom>
          <a:noFill/>
        </p:spPr>
        <p:txBody>
          <a:bodyPr wrap="square" rtlCol="0">
            <a:spAutoFit/>
          </a:bodyPr>
          <a:lstStyle/>
          <a:p>
            <a:r>
              <a:rPr lang="es-MX" sz="2400" b="1" dirty="0"/>
              <a:t>EXCEPCIONES</a:t>
            </a:r>
            <a:r>
              <a:rPr lang="es-MX" sz="2400" b="1" dirty="0" smtClean="0"/>
              <a:t>:</a:t>
            </a:r>
            <a:endParaRPr lang="es-MX" sz="2400" b="1" dirty="0"/>
          </a:p>
        </p:txBody>
      </p:sp>
    </p:spTree>
    <p:extLst>
      <p:ext uri="{BB962C8B-B14F-4D97-AF65-F5344CB8AC3E}">
        <p14:creationId xmlns:p14="http://schemas.microsoft.com/office/powerpoint/2010/main" xmlns="" val="327607379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603448"/>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Comité </a:t>
            </a:r>
            <a:r>
              <a:rPr lang="es-MX" sz="4300" b="1" dirty="0"/>
              <a:t>de </a:t>
            </a:r>
            <a:r>
              <a:rPr lang="es-MX" sz="4300" b="1" dirty="0" smtClean="0"/>
              <a:t>Transparencia</a:t>
            </a:r>
            <a:br>
              <a:rPr lang="es-MX" sz="4300" b="1" dirty="0" smtClean="0"/>
            </a:br>
            <a:r>
              <a:rPr lang="es-MX" sz="4300" b="1" dirty="0" smtClean="0"/>
              <a:t>Características e Integración</a:t>
            </a:r>
            <a:endParaRPr lang="es-MX" sz="4300" b="1" dirty="0"/>
          </a:p>
        </p:txBody>
      </p:sp>
      <p:graphicFrame>
        <p:nvGraphicFramePr>
          <p:cNvPr id="8" name="7 Diagrama"/>
          <p:cNvGraphicFramePr/>
          <p:nvPr>
            <p:extLst>
              <p:ext uri="{D42A27DB-BD31-4B8C-83A1-F6EECF244321}">
                <p14:modId xmlns:p14="http://schemas.microsoft.com/office/powerpoint/2010/main" xmlns="" val="2160747275"/>
              </p:ext>
            </p:extLst>
          </p:nvPr>
        </p:nvGraphicFramePr>
        <p:xfrm>
          <a:off x="611560" y="1700808"/>
          <a:ext cx="7632847"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3635024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583114"/>
            <a:ext cx="7185860" cy="778098"/>
          </a:xfrm>
        </p:spPr>
        <p:txBody>
          <a:bodyPr>
            <a:noAutofit/>
          </a:bodyPr>
          <a:lstStyle/>
          <a:p>
            <a:pPr algn="ctr"/>
            <a:r>
              <a:rPr lang="es-MX" sz="4300" b="1" dirty="0"/>
              <a:t/>
            </a:r>
            <a:br>
              <a:rPr lang="es-MX" sz="4300" b="1" dirty="0"/>
            </a:br>
            <a:r>
              <a:rPr lang="es-MX" sz="4300" b="1" dirty="0" smtClean="0"/>
              <a:t>Comité de Transparencia</a:t>
            </a:r>
            <a:br>
              <a:rPr lang="es-MX" sz="4300" b="1" dirty="0" smtClean="0"/>
            </a:br>
            <a:r>
              <a:rPr lang="es-MX" sz="4300" b="1" dirty="0" smtClean="0"/>
              <a:t>Atribuciones</a:t>
            </a:r>
            <a:endParaRPr lang="es-MX" sz="4300" b="1" dirty="0"/>
          </a:p>
        </p:txBody>
      </p:sp>
      <p:sp>
        <p:nvSpPr>
          <p:cNvPr id="8" name="7 Rectángulo"/>
          <p:cNvSpPr/>
          <p:nvPr/>
        </p:nvSpPr>
        <p:spPr>
          <a:xfrm>
            <a:off x="2942419" y="1982998"/>
            <a:ext cx="5411121" cy="1323439"/>
          </a:xfrm>
          <a:prstGeom prst="rect">
            <a:avLst/>
          </a:prstGeom>
          <a:solidFill>
            <a:schemeClr val="bg1">
              <a:lumMod val="95000"/>
            </a:schemeClr>
          </a:solidFill>
        </p:spPr>
        <p:txBody>
          <a:bodyPr wrap="square">
            <a:spAutoFit/>
          </a:bodyPr>
          <a:lstStyle/>
          <a:p>
            <a:pPr marL="342900" indent="-342900" algn="just">
              <a:lnSpc>
                <a:spcPts val="2400"/>
              </a:lnSpc>
              <a:buFont typeface="Wingdings" panose="05000000000000000000" pitchFamily="2" charset="2"/>
              <a:buChar char="ü"/>
              <a:defRPr/>
            </a:pPr>
            <a:r>
              <a:rPr lang="es-MX" sz="2400" dirty="0" smtClean="0">
                <a:effectLst>
                  <a:outerShdw blurRad="38100" dist="38100" dir="2700000" algn="tl">
                    <a:srgbClr val="000000">
                      <a:alpha val="43137"/>
                    </a:srgbClr>
                  </a:outerShdw>
                </a:effectLst>
              </a:rPr>
              <a:t>Instruir, coordinar y supervisar las acciones y los procedimientos para asegurar la mayor eficacia en la gestión de las solicitudes.</a:t>
            </a:r>
          </a:p>
        </p:txBody>
      </p:sp>
      <p:pic>
        <p:nvPicPr>
          <p:cNvPr id="9" name="Picture 1" descr="C:\Users\janeth.guzman\Documents\Janeth\2009_2011 mayo\Guía práctica\entregas a ntmk\ilustraciones\comite (miembros).jpg"/>
          <p:cNvPicPr>
            <a:picLocks noChangeAspect="1" noChangeArrowheads="1"/>
          </p:cNvPicPr>
          <p:nvPr/>
        </p:nvPicPr>
        <p:blipFill>
          <a:blip r:embed="rId3" cstate="print"/>
          <a:srcRect/>
          <a:stretch>
            <a:fillRect/>
          </a:stretch>
        </p:blipFill>
        <p:spPr bwMode="auto">
          <a:xfrm>
            <a:off x="800083" y="2024544"/>
            <a:ext cx="1306166" cy="1224136"/>
          </a:xfrm>
          <a:prstGeom prst="rect">
            <a:avLst/>
          </a:prstGeom>
          <a:noFill/>
        </p:spPr>
      </p:pic>
      <p:sp>
        <p:nvSpPr>
          <p:cNvPr id="10" name="9 CuadroTexto"/>
          <p:cNvSpPr txBox="1"/>
          <p:nvPr/>
        </p:nvSpPr>
        <p:spPr>
          <a:xfrm>
            <a:off x="983256" y="3941465"/>
            <a:ext cx="6403969" cy="2246769"/>
          </a:xfrm>
          <a:prstGeom prst="rect">
            <a:avLst/>
          </a:prstGeom>
          <a:noFill/>
        </p:spPr>
        <p:txBody>
          <a:bodyPr wrap="square" rtlCol="0">
            <a:spAutoFit/>
          </a:bodyPr>
          <a:lstStyle/>
          <a:p>
            <a:pPr marL="342900" indent="-342900">
              <a:buFont typeface="Wingdings" panose="05000000000000000000" pitchFamily="2" charset="2"/>
              <a:buChar char="ü"/>
            </a:pPr>
            <a:r>
              <a:rPr lang="es-ES" sz="2000" dirty="0" smtClean="0">
                <a:effectLst>
                  <a:outerShdw blurRad="38100" dist="38100" dir="2700000" algn="tl">
                    <a:srgbClr val="000000">
                      <a:alpha val="43137"/>
                    </a:srgbClr>
                  </a:outerShdw>
                </a:effectLst>
              </a:rPr>
              <a:t>Confirmar, modificar o revocar las determinaciones en materia de: </a:t>
            </a:r>
          </a:p>
          <a:p>
            <a:pPr marL="796925" indent="-357188">
              <a:buFont typeface="Arial" panose="020B0604020202020204" pitchFamily="34" charset="0"/>
              <a:buChar char="•"/>
              <a:tabLst>
                <a:tab pos="801688" algn="l"/>
              </a:tabLst>
            </a:pPr>
            <a:r>
              <a:rPr lang="es-ES" sz="2000" dirty="0" smtClean="0">
                <a:effectLst>
                  <a:outerShdw blurRad="38100" dist="38100" dir="2700000" algn="tl">
                    <a:srgbClr val="000000">
                      <a:alpha val="43137"/>
                    </a:srgbClr>
                  </a:outerShdw>
                </a:effectLst>
              </a:rPr>
              <a:t>Ampliación del plazo de respuesta.</a:t>
            </a:r>
          </a:p>
          <a:p>
            <a:pPr marL="796925" indent="-357188">
              <a:buFont typeface="Arial" panose="020B0604020202020204" pitchFamily="34" charset="0"/>
              <a:buChar char="•"/>
              <a:tabLst>
                <a:tab pos="801688" algn="l"/>
              </a:tabLst>
            </a:pPr>
            <a:r>
              <a:rPr lang="es-ES" sz="2000" dirty="0" smtClean="0">
                <a:effectLst>
                  <a:outerShdw blurRad="38100" dist="38100" dir="2700000" algn="tl">
                    <a:srgbClr val="000000">
                      <a:alpha val="43137"/>
                    </a:srgbClr>
                  </a:outerShdw>
                </a:effectLst>
              </a:rPr>
              <a:t>Clasificación de la información.</a:t>
            </a:r>
          </a:p>
          <a:p>
            <a:pPr marL="796925" indent="-357188">
              <a:buFont typeface="Arial" panose="020B0604020202020204" pitchFamily="34" charset="0"/>
              <a:buChar char="•"/>
              <a:tabLst>
                <a:tab pos="801688" algn="l"/>
              </a:tabLst>
            </a:pPr>
            <a:r>
              <a:rPr lang="es-ES" sz="2000" dirty="0" smtClean="0">
                <a:effectLst>
                  <a:outerShdw blurRad="38100" dist="38100" dir="2700000" algn="tl">
                    <a:srgbClr val="000000">
                      <a:alpha val="43137"/>
                    </a:srgbClr>
                  </a:outerShdw>
                </a:effectLst>
              </a:rPr>
              <a:t>Declaración de inexistencia.</a:t>
            </a:r>
          </a:p>
          <a:p>
            <a:pPr marL="796925" indent="-357188">
              <a:buFont typeface="Arial" panose="020B0604020202020204" pitchFamily="34" charset="0"/>
              <a:buChar char="•"/>
              <a:tabLst>
                <a:tab pos="801688" algn="l"/>
              </a:tabLst>
            </a:pPr>
            <a:r>
              <a:rPr lang="es-ES" sz="2000" dirty="0" smtClean="0">
                <a:effectLst>
                  <a:outerShdw blurRad="38100" dist="38100" dir="2700000" algn="tl">
                    <a:srgbClr val="000000">
                      <a:alpha val="43137"/>
                    </a:srgbClr>
                  </a:outerShdw>
                </a:effectLst>
              </a:rPr>
              <a:t>Incompetencia.</a:t>
            </a:r>
          </a:p>
          <a:p>
            <a:pPr marL="439737">
              <a:tabLst>
                <a:tab pos="801688" algn="l"/>
              </a:tabLst>
            </a:pPr>
            <a:endParaRPr lang="es-ES" sz="2000" dirty="0" smtClean="0">
              <a:effectLst>
                <a:outerShdw blurRad="38100" dist="38100" dir="2700000" algn="tl">
                  <a:srgbClr val="000000">
                    <a:alpha val="43137"/>
                  </a:srgbClr>
                </a:outerShdw>
              </a:effectLst>
            </a:endParaRPr>
          </a:p>
        </p:txBody>
      </p:sp>
      <p:pic>
        <p:nvPicPr>
          <p:cNvPr id="11" name="Picture 2" descr="C:\Users\janeth.guzman\Documents\Janeth\2009_2011 mayo\Guía práctica\entregas a ntmk\ilustraciones\ausencia 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70382" y="4441137"/>
            <a:ext cx="1215399" cy="129291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CuadroTexto"/>
          <p:cNvSpPr txBox="1"/>
          <p:nvPr/>
        </p:nvSpPr>
        <p:spPr>
          <a:xfrm>
            <a:off x="7386717" y="6188234"/>
            <a:ext cx="1115672" cy="369332"/>
          </a:xfrm>
          <a:prstGeom prst="rect">
            <a:avLst/>
          </a:prstGeom>
          <a:noFill/>
        </p:spPr>
        <p:txBody>
          <a:bodyPr wrap="square" rtlCol="0">
            <a:spAutoFit/>
          </a:bodyPr>
          <a:lstStyle/>
          <a:p>
            <a:pPr algn="ctr"/>
            <a:r>
              <a:rPr lang="es-MX" dirty="0" smtClean="0"/>
              <a:t>Art. 44</a:t>
            </a:r>
            <a:endParaRPr lang="es-MX" dirty="0"/>
          </a:p>
        </p:txBody>
      </p:sp>
    </p:spTree>
    <p:extLst>
      <p:ext uri="{BB962C8B-B14F-4D97-AF65-F5344CB8AC3E}">
        <p14:creationId xmlns:p14="http://schemas.microsoft.com/office/powerpoint/2010/main" xmlns="" val="381927520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0"/>
            <a:ext cx="7185860" cy="778098"/>
          </a:xfrm>
        </p:spPr>
        <p:txBody>
          <a:bodyPr>
            <a:noAutofit/>
          </a:bodyPr>
          <a:lstStyle/>
          <a:p>
            <a:pPr algn="ctr"/>
            <a:r>
              <a:rPr lang="es-MX" sz="4300" b="1" dirty="0"/>
              <a:t/>
            </a:r>
            <a:br>
              <a:rPr lang="es-MX" sz="4300" b="1" dirty="0"/>
            </a:br>
            <a:r>
              <a:rPr lang="es-MX" sz="4300" b="1" dirty="0" smtClean="0"/>
              <a:t>Comité de </a:t>
            </a:r>
            <a:r>
              <a:rPr lang="es-MX" sz="4300" b="1" dirty="0"/>
              <a:t>Transparencia</a:t>
            </a:r>
            <a:br>
              <a:rPr lang="es-MX" sz="4300" b="1" dirty="0"/>
            </a:br>
            <a:r>
              <a:rPr lang="es-MX" sz="4300" b="1" dirty="0"/>
              <a:t>Atribuciones</a:t>
            </a:r>
          </a:p>
        </p:txBody>
      </p:sp>
      <p:pic>
        <p:nvPicPr>
          <p:cNvPr id="9" name="Picture 1" descr="C:\Users\janeth.guzman\Documents\Janeth\2009_2011 mayo\Guía práctica\entregas a ntmk\ilustraciones\comite (miembros).jpg"/>
          <p:cNvPicPr>
            <a:picLocks noChangeAspect="1" noChangeArrowheads="1"/>
          </p:cNvPicPr>
          <p:nvPr/>
        </p:nvPicPr>
        <p:blipFill>
          <a:blip r:embed="rId3" cstate="print"/>
          <a:srcRect/>
          <a:stretch>
            <a:fillRect/>
          </a:stretch>
        </p:blipFill>
        <p:spPr bwMode="auto">
          <a:xfrm>
            <a:off x="8110058" y="1804201"/>
            <a:ext cx="1037187" cy="972050"/>
          </a:xfrm>
          <a:prstGeom prst="rect">
            <a:avLst/>
          </a:prstGeom>
          <a:noFill/>
        </p:spPr>
      </p:pic>
      <p:pic>
        <p:nvPicPr>
          <p:cNvPr id="11" name="Picture 2" descr="C:\Users\janeth.guzman\Documents\Janeth\2009_2011 mayo\Guía práctica\entregas a ntmk\ilustraciones\ausencia 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10058" y="4881818"/>
            <a:ext cx="1037187" cy="110333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CuadroTexto"/>
          <p:cNvSpPr txBox="1"/>
          <p:nvPr/>
        </p:nvSpPr>
        <p:spPr>
          <a:xfrm>
            <a:off x="26422" y="1556792"/>
            <a:ext cx="7849517" cy="5355312"/>
          </a:xfrm>
          <a:prstGeom prst="rect">
            <a:avLst/>
          </a:prstGeom>
          <a:noFill/>
        </p:spPr>
        <p:txBody>
          <a:bodyPr wrap="square" rtlCol="0">
            <a:spAutoFit/>
          </a:bodyPr>
          <a:lstStyle/>
          <a:p>
            <a:pPr marL="285750" indent="-285750" algn="just">
              <a:buFont typeface="Wingdings" panose="05000000000000000000" pitchFamily="2" charset="2"/>
              <a:buChar char="ü"/>
            </a:pPr>
            <a:r>
              <a:rPr lang="es-MX" b="1" dirty="0"/>
              <a:t>Ordenar </a:t>
            </a:r>
            <a:r>
              <a:rPr lang="es-MX" dirty="0"/>
              <a:t>a las </a:t>
            </a:r>
            <a:r>
              <a:rPr lang="es-MX" dirty="0" smtClean="0"/>
              <a:t>áreas competentes que de manera fundada motiva expongan el por qué, en el caso específico, no ejercieron sus facultades</a:t>
            </a:r>
            <a:r>
              <a:rPr lang="es-MX" dirty="0"/>
              <a:t>, competencias y </a:t>
            </a:r>
            <a:r>
              <a:rPr lang="es-MX" dirty="0" smtClean="0"/>
              <a:t>funciones.</a:t>
            </a:r>
          </a:p>
          <a:p>
            <a:pPr algn="just"/>
            <a:endParaRPr lang="es-MX" dirty="0" smtClean="0"/>
          </a:p>
          <a:p>
            <a:pPr marL="285750" indent="-285750" algn="just">
              <a:buFont typeface="Wingdings" panose="05000000000000000000" pitchFamily="2" charset="2"/>
              <a:buChar char="ü"/>
            </a:pPr>
            <a:r>
              <a:rPr lang="es-MX" b="1" dirty="0" smtClean="0"/>
              <a:t>Establecer</a:t>
            </a:r>
            <a:r>
              <a:rPr lang="es-MX" dirty="0" smtClean="0"/>
              <a:t> </a:t>
            </a:r>
            <a:r>
              <a:rPr lang="es-MX" dirty="0"/>
              <a:t>políticas para facilitar la obtención de información y el ejercicio del </a:t>
            </a:r>
            <a:r>
              <a:rPr lang="es-MX" dirty="0" smtClean="0"/>
              <a:t>DAI.</a:t>
            </a:r>
            <a:endParaRPr lang="es-MX" dirty="0"/>
          </a:p>
          <a:p>
            <a:pPr marL="285750" indent="-285750" algn="just">
              <a:buFont typeface="Wingdings" panose="05000000000000000000" pitchFamily="2" charset="2"/>
              <a:buChar char="ü"/>
            </a:pPr>
            <a:endParaRPr lang="es-MX" dirty="0"/>
          </a:p>
          <a:p>
            <a:pPr marL="285750" indent="-285750" algn="just">
              <a:buFont typeface="Wingdings" panose="05000000000000000000" pitchFamily="2" charset="2"/>
              <a:buChar char="ü"/>
            </a:pPr>
            <a:r>
              <a:rPr lang="es-MX" b="1" dirty="0"/>
              <a:t>Promover</a:t>
            </a:r>
            <a:r>
              <a:rPr lang="es-MX" dirty="0"/>
              <a:t> la capacitación y actualización de los Servidores Públicos o integrantes adscritos a las Unidades de Transparencia</a:t>
            </a:r>
            <a:r>
              <a:rPr lang="es-MX" dirty="0" smtClean="0"/>
              <a:t>.</a:t>
            </a:r>
            <a:endParaRPr lang="es-MX" dirty="0"/>
          </a:p>
          <a:p>
            <a:pPr marL="285750" indent="-285750" algn="just">
              <a:buFont typeface="Wingdings" panose="05000000000000000000" pitchFamily="2" charset="2"/>
              <a:buChar char="ü"/>
            </a:pPr>
            <a:endParaRPr lang="es-MX" dirty="0" smtClean="0"/>
          </a:p>
          <a:p>
            <a:pPr marL="285750" indent="-285750" algn="just">
              <a:buFont typeface="Wingdings" panose="05000000000000000000" pitchFamily="2" charset="2"/>
              <a:buChar char="ü"/>
            </a:pPr>
            <a:r>
              <a:rPr lang="es-MX" b="1" dirty="0"/>
              <a:t>Establecer </a:t>
            </a:r>
            <a:r>
              <a:rPr lang="es-MX" dirty="0"/>
              <a:t>programas de capacitación en materia de transparencia, acceso a la información, accesibilidad y protección de datos personales, para todos los Servidores Públicos o integrantes del sujeto obligado</a:t>
            </a:r>
            <a:r>
              <a:rPr lang="es-MX" dirty="0" smtClean="0"/>
              <a:t>.</a:t>
            </a:r>
          </a:p>
          <a:p>
            <a:pPr marL="285750" indent="-285750" algn="just">
              <a:buFont typeface="Wingdings" panose="05000000000000000000" pitchFamily="2" charset="2"/>
              <a:buChar char="ü"/>
            </a:pPr>
            <a:endParaRPr lang="es-MX" dirty="0" smtClean="0"/>
          </a:p>
          <a:p>
            <a:pPr marL="285750" indent="-285750" algn="just">
              <a:buFont typeface="Wingdings" panose="05000000000000000000" pitchFamily="2" charset="2"/>
              <a:buChar char="ü"/>
            </a:pPr>
            <a:r>
              <a:rPr lang="es-MX" b="1" dirty="0" smtClean="0"/>
              <a:t>Recabar y enviar </a:t>
            </a:r>
            <a:r>
              <a:rPr lang="es-MX" dirty="0" smtClean="0"/>
              <a:t>al OG los datos necesarios para la elaboración del informe anual.</a:t>
            </a:r>
          </a:p>
          <a:p>
            <a:pPr marL="285750" indent="-285750" algn="just">
              <a:buFont typeface="Wingdings" panose="05000000000000000000" pitchFamily="2" charset="2"/>
              <a:buChar char="ü"/>
            </a:pPr>
            <a:endParaRPr lang="es-MX" dirty="0" smtClean="0"/>
          </a:p>
          <a:p>
            <a:pPr marL="285750" indent="-285750" algn="just">
              <a:buFont typeface="Wingdings" panose="05000000000000000000" pitchFamily="2" charset="2"/>
              <a:buChar char="ü"/>
            </a:pPr>
            <a:r>
              <a:rPr lang="es-MX" b="1" dirty="0" smtClean="0"/>
              <a:t>Solicitar y autorizar </a:t>
            </a:r>
            <a:r>
              <a:rPr lang="es-MX" dirty="0" smtClean="0"/>
              <a:t>la ampliación del plazo de reserva de la información.</a:t>
            </a:r>
          </a:p>
          <a:p>
            <a:pPr algn="just"/>
            <a:endParaRPr lang="es-MX" dirty="0"/>
          </a:p>
        </p:txBody>
      </p:sp>
      <p:sp>
        <p:nvSpPr>
          <p:cNvPr id="6" name="5 CuadroTexto"/>
          <p:cNvSpPr txBox="1"/>
          <p:nvPr/>
        </p:nvSpPr>
        <p:spPr>
          <a:xfrm>
            <a:off x="7512979" y="6348405"/>
            <a:ext cx="1115672" cy="369332"/>
          </a:xfrm>
          <a:prstGeom prst="rect">
            <a:avLst/>
          </a:prstGeom>
          <a:noFill/>
        </p:spPr>
        <p:txBody>
          <a:bodyPr wrap="square" rtlCol="0">
            <a:spAutoFit/>
          </a:bodyPr>
          <a:lstStyle/>
          <a:p>
            <a:pPr algn="ctr"/>
            <a:r>
              <a:rPr lang="es-MX" dirty="0" smtClean="0"/>
              <a:t>Art. 44</a:t>
            </a:r>
            <a:endParaRPr lang="es-MX" dirty="0"/>
          </a:p>
        </p:txBody>
      </p:sp>
    </p:spTree>
    <p:extLst>
      <p:ext uri="{BB962C8B-B14F-4D97-AF65-F5344CB8AC3E}">
        <p14:creationId xmlns:p14="http://schemas.microsoft.com/office/powerpoint/2010/main" xmlns="" val="205412880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531440"/>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Unidad </a:t>
            </a:r>
            <a:r>
              <a:rPr lang="es-MX" sz="4300" b="1" dirty="0"/>
              <a:t>de </a:t>
            </a:r>
            <a:r>
              <a:rPr lang="es-MX" sz="4300" b="1" dirty="0" smtClean="0"/>
              <a:t>Transparencia</a:t>
            </a:r>
            <a:br>
              <a:rPr lang="es-MX" sz="4300" b="1" dirty="0" smtClean="0"/>
            </a:br>
            <a:r>
              <a:rPr lang="es-MX" sz="4300" b="1" dirty="0" smtClean="0"/>
              <a:t>Generalidades</a:t>
            </a:r>
            <a:endParaRPr lang="es-MX" sz="4300" b="1" dirty="0"/>
          </a:p>
        </p:txBody>
      </p:sp>
      <p:graphicFrame>
        <p:nvGraphicFramePr>
          <p:cNvPr id="8" name="7 Diagrama"/>
          <p:cNvGraphicFramePr/>
          <p:nvPr>
            <p:extLst>
              <p:ext uri="{D42A27DB-BD31-4B8C-83A1-F6EECF244321}">
                <p14:modId xmlns:p14="http://schemas.microsoft.com/office/powerpoint/2010/main" xmlns="" val="1948011874"/>
              </p:ext>
            </p:extLst>
          </p:nvPr>
        </p:nvGraphicFramePr>
        <p:xfrm>
          <a:off x="251520" y="1673424"/>
          <a:ext cx="8640959"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0931209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a:spLocks noGrp="1"/>
          </p:cNvSpPr>
          <p:nvPr>
            <p:ph type="title"/>
          </p:nvPr>
        </p:nvSpPr>
        <p:spPr>
          <a:xfrm>
            <a:off x="5364088" y="-27384"/>
            <a:ext cx="3096344" cy="1008112"/>
          </a:xfrm>
        </p:spPr>
        <p:txBody>
          <a:bodyPr/>
          <a:lstStyle/>
          <a:p>
            <a:pPr algn="r"/>
            <a:r>
              <a:rPr lang="es-MX" sz="2400" b="1" dirty="0" smtClean="0">
                <a:solidFill>
                  <a:schemeClr val="bg1">
                    <a:lumMod val="50000"/>
                  </a:schemeClr>
                </a:solidFill>
              </a:rPr>
              <a:t>Unidad de Transparencia</a:t>
            </a:r>
            <a:br>
              <a:rPr lang="es-MX" sz="2400" b="1" dirty="0" smtClean="0">
                <a:solidFill>
                  <a:schemeClr val="bg1">
                    <a:lumMod val="50000"/>
                  </a:schemeClr>
                </a:solidFill>
              </a:rPr>
            </a:br>
            <a:r>
              <a:rPr lang="es-MX" sz="2400" b="1" dirty="0" smtClean="0">
                <a:solidFill>
                  <a:schemeClr val="bg1">
                    <a:lumMod val="50000"/>
                  </a:schemeClr>
                </a:solidFill>
              </a:rPr>
              <a:t>ATRIBUCIONES </a:t>
            </a:r>
            <a:endParaRPr lang="es-MX" sz="2400" b="1" dirty="0">
              <a:solidFill>
                <a:schemeClr val="bg1">
                  <a:lumMod val="50000"/>
                </a:schemeClr>
              </a:solidFill>
            </a:endParaRPr>
          </a:p>
        </p:txBody>
      </p:sp>
      <p:sp>
        <p:nvSpPr>
          <p:cNvPr id="10" name="9 CuadroTexto"/>
          <p:cNvSpPr txBox="1"/>
          <p:nvPr/>
        </p:nvSpPr>
        <p:spPr>
          <a:xfrm>
            <a:off x="107504" y="3390289"/>
            <a:ext cx="3888432" cy="3199337"/>
          </a:xfrm>
          <a:prstGeom prst="rect">
            <a:avLst/>
          </a:prstGeom>
          <a:noFill/>
        </p:spPr>
        <p:txBody>
          <a:bodyPr wrap="square" rtlCol="0">
            <a:spAutoFit/>
          </a:bodyPr>
          <a:lstStyle/>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Recabar y difundir </a:t>
            </a:r>
          </a:p>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Recibir y dar trámite a las solicitudes de información</a:t>
            </a:r>
          </a:p>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Auxiliar a los particulares en la elaboración de solicitudes de información y orientarlos</a:t>
            </a:r>
          </a:p>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Realizar </a:t>
            </a:r>
            <a:r>
              <a:rPr lang="es-ES" sz="2000" dirty="0">
                <a:effectLst>
                  <a:outerShdw blurRad="38100" dist="38100" dir="2700000" algn="tl">
                    <a:srgbClr val="000000">
                      <a:alpha val="43137"/>
                    </a:srgbClr>
                  </a:outerShdw>
                </a:effectLst>
              </a:rPr>
              <a:t>los trámites internos necesarios para dar respuesta</a:t>
            </a:r>
          </a:p>
          <a:p>
            <a:pPr marL="357188" indent="-357188">
              <a:lnSpc>
                <a:spcPct val="150000"/>
              </a:lnSpc>
              <a:buFont typeface="Arial" pitchFamily="34" charset="0"/>
              <a:buChar char="•"/>
            </a:pPr>
            <a:endParaRPr lang="es-ES" sz="2000" dirty="0" smtClean="0">
              <a:effectLst>
                <a:outerShdw blurRad="38100" dist="38100" dir="2700000" algn="tl">
                  <a:srgbClr val="000000">
                    <a:alpha val="43137"/>
                  </a:srgbClr>
                </a:outerShdw>
              </a:effectLst>
            </a:endParaRPr>
          </a:p>
        </p:txBody>
      </p:sp>
      <p:pic>
        <p:nvPicPr>
          <p:cNvPr id="1028" name="Picture 4" descr="C:\Users\janeth.guzman\Documents\Janeth\2009_2011 mayo\Guía práctica\entregas a ntmk\ilustraciones\de nuevo.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145"/>
          <a:stretch/>
        </p:blipFill>
        <p:spPr bwMode="auto">
          <a:xfrm>
            <a:off x="865121" y="1211560"/>
            <a:ext cx="7235271" cy="192940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CuadroTexto"/>
          <p:cNvSpPr txBox="1"/>
          <p:nvPr/>
        </p:nvSpPr>
        <p:spPr>
          <a:xfrm>
            <a:off x="3851920" y="3140968"/>
            <a:ext cx="4608512" cy="3785652"/>
          </a:xfrm>
          <a:prstGeom prst="rect">
            <a:avLst/>
          </a:prstGeom>
          <a:noFill/>
        </p:spPr>
        <p:txBody>
          <a:bodyPr wrap="square" rtlCol="0">
            <a:spAutoFit/>
          </a:bodyPr>
          <a:lstStyle/>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Proponer procedimientos, al CT, de mejora en la gestión de las SI</a:t>
            </a:r>
            <a:endParaRPr lang="es-ES" sz="2000" dirty="0">
              <a:effectLst>
                <a:outerShdw blurRad="38100" dist="38100" dir="2700000" algn="tl">
                  <a:srgbClr val="000000">
                    <a:alpha val="43137"/>
                  </a:srgbClr>
                </a:outerShdw>
              </a:effectLst>
            </a:endParaRPr>
          </a:p>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Proponer personal habilitado para recibir y dar tramite a las SI.</a:t>
            </a:r>
          </a:p>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Llevar un registro de las solicitudes de acceso a la información</a:t>
            </a:r>
          </a:p>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Fomentar la transparencia y accesibilidad al interior del sujeto obligado.</a:t>
            </a:r>
          </a:p>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Hacer del conocimiento la probable responsabilidad por incumplimiento</a:t>
            </a:r>
            <a:r>
              <a:rPr lang="es-ES" sz="2000" b="1" dirty="0" smtClean="0">
                <a:effectLst>
                  <a:outerShdw blurRad="38100" dist="38100" dir="2700000" algn="tl">
                    <a:srgbClr val="000000">
                      <a:alpha val="43137"/>
                    </a:srgbClr>
                  </a:outerShdw>
                </a:effectLst>
              </a:rPr>
              <a:t>.</a:t>
            </a:r>
            <a:endParaRPr lang="es-MX"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915212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1475656" y="3645024"/>
            <a:ext cx="7668344" cy="2880320"/>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s-MX" sz="4000" b="1" dirty="0" smtClean="0">
                <a:solidFill>
                  <a:prstClr val="white"/>
                </a:solidFill>
                <a:effectLst>
                  <a:outerShdw blurRad="38100" dist="38100" dir="2700000" algn="tl">
                    <a:srgbClr val="000000">
                      <a:alpha val="43137"/>
                    </a:srgbClr>
                  </a:outerShdw>
                </a:effectLst>
              </a:rPr>
              <a:t>De </a:t>
            </a:r>
            <a:r>
              <a:rPr lang="es-MX" sz="4000" b="1" dirty="0">
                <a:solidFill>
                  <a:prstClr val="white"/>
                </a:solidFill>
                <a:effectLst>
                  <a:outerShdw blurRad="38100" dist="38100" dir="2700000" algn="tl">
                    <a:srgbClr val="000000">
                      <a:alpha val="43137"/>
                    </a:srgbClr>
                  </a:outerShdw>
                </a:effectLst>
              </a:rPr>
              <a:t>los Procedimientos de Impugnación en Materia de Acceso a la Información </a:t>
            </a:r>
            <a:r>
              <a:rPr lang="es-MX" sz="4000" b="1" dirty="0" smtClean="0">
                <a:solidFill>
                  <a:prstClr val="white"/>
                </a:solidFill>
                <a:effectLst>
                  <a:outerShdw blurRad="38100" dist="38100" dir="2700000" algn="tl">
                    <a:srgbClr val="000000">
                      <a:alpha val="43137"/>
                    </a:srgbClr>
                  </a:outerShdw>
                </a:effectLst>
              </a:rPr>
              <a:t>Pública</a:t>
            </a:r>
            <a:r>
              <a:rPr lang="es-MX" sz="4000" dirty="0" smtClean="0"/>
              <a:t>.</a:t>
            </a:r>
            <a:endParaRPr lang="es-ES" sz="4000" dirty="0"/>
          </a:p>
        </p:txBody>
      </p:sp>
      <p:pic>
        <p:nvPicPr>
          <p:cNvPr id="5"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8744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RR.png"/>
          <p:cNvPicPr>
            <a:picLocks noChangeAspect="1"/>
          </p:cNvPicPr>
          <p:nvPr/>
        </p:nvPicPr>
        <p:blipFill>
          <a:blip r:embed="rId2" cstate="email"/>
          <a:srcRect/>
          <a:stretch>
            <a:fillRect/>
          </a:stretch>
        </p:blipFill>
        <p:spPr>
          <a:xfrm>
            <a:off x="1142976" y="3357562"/>
            <a:ext cx="1143008" cy="825506"/>
          </a:xfrm>
          <a:prstGeom prst="rect">
            <a:avLst/>
          </a:prstGeom>
          <a:effectLst>
            <a:glow rad="228600">
              <a:schemeClr val="tx1">
                <a:alpha val="40000"/>
              </a:schemeClr>
            </a:glow>
          </a:effectLst>
        </p:spPr>
      </p:pic>
      <p:sp>
        <p:nvSpPr>
          <p:cNvPr id="5" name="4 Flecha curvada hacia la derecha"/>
          <p:cNvSpPr/>
          <p:nvPr/>
        </p:nvSpPr>
        <p:spPr>
          <a:xfrm rot="10800000" flipH="1" flipV="1">
            <a:off x="714348" y="2143116"/>
            <a:ext cx="1714512" cy="3714776"/>
          </a:xfrm>
          <a:prstGeom prst="curvedRightArrow">
            <a:avLst>
              <a:gd name="adj1" fmla="val 13492"/>
              <a:gd name="adj2" fmla="val 41714"/>
              <a:gd name="adj3" fmla="val 44475"/>
            </a:avLst>
          </a:prstGeom>
          <a:solidFill>
            <a:srgbClr val="6C5578"/>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sp>
        <p:nvSpPr>
          <p:cNvPr id="6" name="5 Rectángulo"/>
          <p:cNvSpPr/>
          <p:nvPr/>
        </p:nvSpPr>
        <p:spPr>
          <a:xfrm>
            <a:off x="3491880" y="2305323"/>
            <a:ext cx="4896544" cy="2923877"/>
          </a:xfrm>
          <a:prstGeom prst="rect">
            <a:avLst/>
          </a:prstGeom>
        </p:spPr>
        <p:txBody>
          <a:bodyPr wrap="square">
            <a:spAutoFit/>
          </a:bodyPr>
          <a:lstStyle/>
          <a:p>
            <a:pPr algn="ctr" fontAlgn="auto">
              <a:spcBef>
                <a:spcPts val="0"/>
              </a:spcBef>
              <a:spcAft>
                <a:spcPts val="0"/>
              </a:spcAft>
              <a:defRPr/>
            </a:pPr>
            <a:r>
              <a:rPr lang="es-ES" sz="2800" dirty="0">
                <a:effectLst>
                  <a:outerShdw blurRad="38100" dist="38100" dir="2700000" algn="tl">
                    <a:srgbClr val="000000">
                      <a:alpha val="43137"/>
                    </a:srgbClr>
                  </a:outerShdw>
                </a:effectLst>
                <a:latin typeface="+mn-lt"/>
              </a:rPr>
              <a:t>Es el </a:t>
            </a:r>
            <a:r>
              <a:rPr lang="es-ES" sz="3200" b="1" dirty="0">
                <a:effectLst>
                  <a:outerShdw blurRad="38100" dist="38100" dir="2700000" algn="tl">
                    <a:srgbClr val="000000">
                      <a:alpha val="43137"/>
                    </a:srgbClr>
                  </a:outerShdw>
                </a:effectLst>
                <a:latin typeface="+mn-lt"/>
              </a:rPr>
              <a:t>medio de defensa </a:t>
            </a:r>
            <a:r>
              <a:rPr lang="es-ES" sz="2800" dirty="0">
                <a:effectLst>
                  <a:outerShdw blurRad="38100" dist="38100" dir="2700000" algn="tl">
                    <a:srgbClr val="000000">
                      <a:alpha val="43137"/>
                    </a:srgbClr>
                  </a:outerShdw>
                </a:effectLst>
                <a:latin typeface="+mn-lt"/>
              </a:rPr>
              <a:t>con que cuentan los solicitantes, </a:t>
            </a:r>
            <a:r>
              <a:rPr lang="es-ES" sz="3200" b="1" dirty="0">
                <a:effectLst>
                  <a:outerShdw blurRad="38100" dist="38100" dir="2700000" algn="tl">
                    <a:srgbClr val="000000">
                      <a:alpha val="43137"/>
                    </a:srgbClr>
                  </a:outerShdw>
                </a:effectLst>
                <a:latin typeface="+mn-lt"/>
              </a:rPr>
              <a:t>ante cualquier inconformidad sobre las respuestas </a:t>
            </a:r>
            <a:r>
              <a:rPr lang="es-ES" sz="2800" dirty="0">
                <a:effectLst>
                  <a:outerShdw blurRad="38100" dist="38100" dir="2700000" algn="tl">
                    <a:srgbClr val="000000">
                      <a:alpha val="43137"/>
                    </a:srgbClr>
                  </a:outerShdw>
                </a:effectLst>
                <a:latin typeface="+mn-lt"/>
              </a:rPr>
              <a:t>que dan las dependencias o </a:t>
            </a:r>
            <a:r>
              <a:rPr lang="es-ES" sz="2800" dirty="0" smtClean="0">
                <a:effectLst>
                  <a:outerShdw blurRad="38100" dist="38100" dir="2700000" algn="tl">
                    <a:srgbClr val="000000">
                      <a:alpha val="43137"/>
                    </a:srgbClr>
                  </a:outerShdw>
                </a:effectLst>
                <a:latin typeface="+mn-lt"/>
              </a:rPr>
              <a:t>entidades</a:t>
            </a:r>
            <a:endParaRPr lang="es-MX" sz="2800" b="1" dirty="0">
              <a:effectLst>
                <a:outerShdw blurRad="38100" dist="38100" dir="2700000" algn="tl">
                  <a:srgbClr val="000000">
                    <a:alpha val="43137"/>
                  </a:srgbClr>
                </a:outerShdw>
              </a:effectLst>
              <a:latin typeface="+mn-lt"/>
            </a:endParaRPr>
          </a:p>
        </p:txBody>
      </p:sp>
      <p:pic>
        <p:nvPicPr>
          <p:cNvPr id="8" name="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67744" y="980728"/>
            <a:ext cx="1508766" cy="1918916"/>
          </a:xfrm>
          <a:prstGeom prst="rect">
            <a:avLst/>
          </a:prstGeom>
        </p:spPr>
      </p:pic>
      <p:pic>
        <p:nvPicPr>
          <p:cNvPr id="7" name="Picture 2" descr="C:\Users\janeth.guzman\AppData\Local\Microsoft\Windows\Temporary Internet Files\Content.Outlook\TCVA7HYL\Logo INAI.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84252" y="5085184"/>
            <a:ext cx="1615255" cy="124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41150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2321005"/>
            <a:ext cx="7704856" cy="3631763"/>
          </a:xfrm>
          <a:prstGeom prst="rect">
            <a:avLst/>
          </a:prstGeom>
        </p:spPr>
        <p:txBody>
          <a:bodyPr wrap="square">
            <a:spAutoFit/>
          </a:bodyPr>
          <a:lstStyle/>
          <a:p>
            <a:pPr algn="just"/>
            <a:r>
              <a:rPr lang="es-MX" b="1" dirty="0" smtClean="0"/>
              <a:t>6.1. </a:t>
            </a:r>
            <a:r>
              <a:rPr lang="es-MX" dirty="0" smtClean="0"/>
              <a:t>Los </a:t>
            </a:r>
            <a:r>
              <a:rPr lang="es-MX" dirty="0"/>
              <a:t>recursos de revisión que sean interpuestos ante el Instituto </a:t>
            </a:r>
            <a:r>
              <a:rPr lang="es-MX" sz="2000" b="1" dirty="0"/>
              <a:t>serán sustanciados y resueltos conforme a las normas y procedimiento previstos en la Ley Federal y demás disposiciones que resultan aplicables, </a:t>
            </a:r>
            <a:r>
              <a:rPr lang="es-MX" dirty="0"/>
              <a:t>a fin de salvaguardar los derechos fundamentales de acceso a la información o de protección de datos personales, independientemente de que al momento de su presentación se aluda a los artículos y fundamentos que establece la Ley General, o se haga referencia al otrora IFAI.</a:t>
            </a:r>
          </a:p>
          <a:p>
            <a:pPr algn="just"/>
            <a:endParaRPr lang="es-MX" dirty="0" smtClean="0"/>
          </a:p>
          <a:p>
            <a:pPr algn="just"/>
            <a:r>
              <a:rPr lang="es-MX" dirty="0" smtClean="0"/>
              <a:t>Por </a:t>
            </a:r>
            <a:r>
              <a:rPr lang="es-MX" dirty="0"/>
              <a:t>lo tanto, mientras el Congreso de la Unión armoniza la Ley Federal con la Ley General, el Pleno continuará </a:t>
            </a:r>
            <a:r>
              <a:rPr lang="es-MX" sz="2000" b="1" dirty="0"/>
              <a:t>resolviendo los recursos de revisión en los plazos y términos previstos en el capítulo IV del Título Segundo de la referida Ley Federal.</a:t>
            </a:r>
          </a:p>
        </p:txBody>
      </p:sp>
      <p:sp>
        <p:nvSpPr>
          <p:cNvPr id="4" name="3 CuadroTexto"/>
          <p:cNvSpPr txBox="1"/>
          <p:nvPr/>
        </p:nvSpPr>
        <p:spPr>
          <a:xfrm>
            <a:off x="5292080" y="6453336"/>
            <a:ext cx="2952328" cy="369332"/>
          </a:xfrm>
          <a:prstGeom prst="rect">
            <a:avLst/>
          </a:prstGeom>
          <a:noFill/>
        </p:spPr>
        <p:txBody>
          <a:bodyPr wrap="square" rtlCol="0">
            <a:spAutoFit/>
          </a:bodyPr>
          <a:lstStyle/>
          <a:p>
            <a:pPr algn="r"/>
            <a:r>
              <a:rPr lang="es-MX" dirty="0" smtClean="0"/>
              <a:t>Bases de interpretación</a:t>
            </a:r>
            <a:endParaRPr lang="es-MX" dirty="0"/>
          </a:p>
        </p:txBody>
      </p:sp>
    </p:spTree>
    <p:extLst>
      <p:ext uri="{BB962C8B-B14F-4D97-AF65-F5344CB8AC3E}">
        <p14:creationId xmlns:p14="http://schemas.microsoft.com/office/powerpoint/2010/main" xmlns="" val="14408319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683568"/>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smtClean="0"/>
              <a:t>Recurso de Revisión</a:t>
            </a:r>
            <a:endParaRPr lang="es-MX" sz="4300" b="1" dirty="0"/>
          </a:p>
        </p:txBody>
      </p:sp>
      <p:sp>
        <p:nvSpPr>
          <p:cNvPr id="6" name="5 CuadroTexto"/>
          <p:cNvSpPr txBox="1"/>
          <p:nvPr/>
        </p:nvSpPr>
        <p:spPr>
          <a:xfrm>
            <a:off x="6816688" y="5893939"/>
            <a:ext cx="1999561" cy="646331"/>
          </a:xfrm>
          <a:prstGeom prst="rect">
            <a:avLst/>
          </a:prstGeom>
          <a:noFill/>
        </p:spPr>
        <p:txBody>
          <a:bodyPr wrap="square" rtlCol="0">
            <a:spAutoFit/>
          </a:bodyPr>
          <a:lstStyle/>
          <a:p>
            <a:pPr algn="ctr"/>
            <a:r>
              <a:rPr lang="es-MX" dirty="0" smtClean="0"/>
              <a:t>Título Octavo, Capítulo I</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3" name="2 Diagrama"/>
          <p:cNvGraphicFramePr/>
          <p:nvPr>
            <p:extLst>
              <p:ext uri="{D42A27DB-BD31-4B8C-83A1-F6EECF244321}">
                <p14:modId xmlns:p14="http://schemas.microsoft.com/office/powerpoint/2010/main" xmlns="" val="4094937128"/>
              </p:ext>
            </p:extLst>
          </p:nvPr>
        </p:nvGraphicFramePr>
        <p:xfrm>
          <a:off x="345281" y="1083907"/>
          <a:ext cx="8115151" cy="5479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214645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0.gstatic.com/images?q=tbn:ANd9GcSU0T1REuzUKqE0DvTnKkc-hpWFIgWawoYRGka-I6FmQI0nQ6gNMGZv7qvRnw"/>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7314" y="2554411"/>
            <a:ext cx="2007469" cy="2007470"/>
          </a:xfrm>
          <a:prstGeom prst="rect">
            <a:avLst/>
          </a:prstGeom>
          <a:noFill/>
          <a:effectLst>
            <a:glow rad="101600">
              <a:schemeClr val="accent6">
                <a:lumMod val="40000"/>
                <a:lumOff val="60000"/>
                <a:alpha val="60000"/>
              </a:schemeClr>
            </a:glow>
            <a:softEdge rad="31750"/>
          </a:effectLst>
        </p:spPr>
      </p:pic>
      <p:sp>
        <p:nvSpPr>
          <p:cNvPr id="4" name="3 Rectángulo"/>
          <p:cNvSpPr/>
          <p:nvPr/>
        </p:nvSpPr>
        <p:spPr>
          <a:xfrm>
            <a:off x="481780" y="1593977"/>
            <a:ext cx="235835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1766</a:t>
            </a:r>
            <a:endParaRPr lang="es-MX" sz="4800" dirty="0">
              <a:solidFill>
                <a:srgbClr val="7030A0"/>
              </a:solidFill>
              <a:effectLst>
                <a:glow rad="101600">
                  <a:schemeClr val="accent6">
                    <a:lumMod val="40000"/>
                    <a:lumOff val="60000"/>
                    <a:alpha val="60000"/>
                  </a:schemeClr>
                </a:glow>
              </a:effectLst>
            </a:endParaRPr>
          </a:p>
        </p:txBody>
      </p:sp>
      <p:sp>
        <p:nvSpPr>
          <p:cNvPr id="5" name="4 Rectángulo redondeado"/>
          <p:cNvSpPr/>
          <p:nvPr/>
        </p:nvSpPr>
        <p:spPr>
          <a:xfrm>
            <a:off x="3347864" y="2424974"/>
            <a:ext cx="4717667" cy="1532334"/>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indent="-361950" algn="ctr">
              <a:buClr>
                <a:srgbClr val="6600CC"/>
              </a:buClr>
              <a:buSzPct val="100000"/>
            </a:pPr>
            <a:r>
              <a:rPr lang="es-MX" sz="2800" b="1" dirty="0" smtClean="0">
                <a:solidFill>
                  <a:schemeClr val="tx1"/>
                </a:solidFill>
                <a:effectLst/>
              </a:rPr>
              <a:t>Ley para la libertad de prensa y el derecho de acceso a las actas públicas</a:t>
            </a:r>
            <a:endParaRPr lang="es-MX" sz="2800" b="1" dirty="0">
              <a:solidFill>
                <a:schemeClr val="tx1"/>
              </a:solidFill>
              <a:effectLst/>
            </a:endParaRPr>
          </a:p>
        </p:txBody>
      </p:sp>
      <p:sp>
        <p:nvSpPr>
          <p:cNvPr id="6" name="5 Rectángulo"/>
          <p:cNvSpPr/>
          <p:nvPr/>
        </p:nvSpPr>
        <p:spPr>
          <a:xfrm>
            <a:off x="591045" y="4603387"/>
            <a:ext cx="207170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Suecia</a:t>
            </a:r>
            <a:endParaRPr lang="es-MX" sz="4800" dirty="0">
              <a:solidFill>
                <a:srgbClr val="7030A0"/>
              </a:solidFill>
              <a:effectLst>
                <a:glow rad="101600">
                  <a:schemeClr val="accent6">
                    <a:lumMod val="40000"/>
                    <a:lumOff val="60000"/>
                    <a:alpha val="60000"/>
                  </a:schemeClr>
                </a:glow>
              </a:effectLst>
            </a:endParaRPr>
          </a:p>
        </p:txBody>
      </p:sp>
      <p:sp>
        <p:nvSpPr>
          <p:cNvPr id="7" name="6 Rectángulo redondeado"/>
          <p:cNvSpPr/>
          <p:nvPr/>
        </p:nvSpPr>
        <p:spPr>
          <a:xfrm>
            <a:off x="3811262" y="4077072"/>
            <a:ext cx="3929090" cy="1668542"/>
          </a:xfrm>
          <a:prstGeom prst="round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indent="-361950" algn="ctr">
              <a:buClr>
                <a:srgbClr val="6600CC"/>
              </a:buClr>
              <a:buSzPct val="100000"/>
            </a:pPr>
            <a:r>
              <a:rPr lang="es-MX" sz="2000" dirty="0" smtClean="0">
                <a:solidFill>
                  <a:schemeClr val="bg1"/>
                </a:solidFill>
                <a:effectLst/>
              </a:rPr>
              <a:t>Erradicar prácticas </a:t>
            </a:r>
            <a:r>
              <a:rPr lang="es-MX" sz="2400" b="1" dirty="0" smtClean="0">
                <a:solidFill>
                  <a:schemeClr val="bg1"/>
                </a:solidFill>
                <a:effectLst/>
              </a:rPr>
              <a:t>patrimonialistas, discrecionales</a:t>
            </a:r>
            <a:r>
              <a:rPr lang="es-MX" sz="2000" b="1" dirty="0" smtClean="0">
                <a:solidFill>
                  <a:schemeClr val="bg1"/>
                </a:solidFill>
                <a:effectLst/>
              </a:rPr>
              <a:t>, </a:t>
            </a:r>
            <a:r>
              <a:rPr lang="es-MX" sz="2400" b="1" dirty="0" smtClean="0">
                <a:solidFill>
                  <a:schemeClr val="bg1"/>
                </a:solidFill>
                <a:effectLst/>
              </a:rPr>
              <a:t>ilegales </a:t>
            </a:r>
            <a:r>
              <a:rPr lang="es-MX" sz="2000" b="1" dirty="0" smtClean="0">
                <a:solidFill>
                  <a:schemeClr val="bg1"/>
                </a:solidFill>
                <a:effectLst/>
              </a:rPr>
              <a:t>y</a:t>
            </a:r>
            <a:r>
              <a:rPr lang="es-MX" sz="2400" b="1" dirty="0" smtClean="0">
                <a:solidFill>
                  <a:schemeClr val="bg1"/>
                </a:solidFill>
                <a:effectLst/>
              </a:rPr>
              <a:t> corruptas</a:t>
            </a:r>
            <a:endParaRPr lang="es-MX" sz="2000" b="1" dirty="0">
              <a:solidFill>
                <a:schemeClr val="bg1"/>
              </a:solidFill>
              <a:effectLst/>
            </a:endParaRPr>
          </a:p>
        </p:txBody>
      </p:sp>
    </p:spTree>
    <p:extLst>
      <p:ext uri="{BB962C8B-B14F-4D97-AF65-F5344CB8AC3E}">
        <p14:creationId xmlns:p14="http://schemas.microsoft.com/office/powerpoint/2010/main" xmlns="" val="38060479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97 Rectángulo"/>
          <p:cNvSpPr/>
          <p:nvPr/>
        </p:nvSpPr>
        <p:spPr>
          <a:xfrm>
            <a:off x="1691680" y="171218"/>
            <a:ext cx="6750782" cy="1323439"/>
          </a:xfrm>
          <a:prstGeom prst="rect">
            <a:avLst/>
          </a:prstGeom>
        </p:spPr>
        <p:txBody>
          <a:bodyPr wrap="square">
            <a:spAutoFit/>
          </a:bodyPr>
          <a:lstStyle/>
          <a:p>
            <a:pPr algn="r"/>
            <a:r>
              <a:rPr lang="es-MX" sz="4000" b="1" dirty="0" smtClean="0">
                <a:solidFill>
                  <a:srgbClr val="5F147C"/>
                </a:solidFill>
                <a:latin typeface="Consolas" panose="020B0609020204030204" pitchFamily="49" charset="0"/>
                <a:cs typeface="Consolas" panose="020B0609020204030204" pitchFamily="49" charset="0"/>
              </a:rPr>
              <a:t>El recurso de revisión procederá en contra de:</a:t>
            </a:r>
            <a:endParaRPr lang="es-MX" sz="4000" dirty="0">
              <a:solidFill>
                <a:srgbClr val="5F147C"/>
              </a:solidFill>
              <a:latin typeface="Consolas" panose="020B0609020204030204" pitchFamily="49" charset="0"/>
              <a:cs typeface="Consolas" panose="020B0609020204030204" pitchFamily="49" charset="0"/>
            </a:endParaRPr>
          </a:p>
        </p:txBody>
      </p:sp>
      <p:sp>
        <p:nvSpPr>
          <p:cNvPr id="3" name="2 Rectángulo"/>
          <p:cNvSpPr/>
          <p:nvPr/>
        </p:nvSpPr>
        <p:spPr>
          <a:xfrm>
            <a:off x="467544" y="1844824"/>
            <a:ext cx="7632848" cy="4601260"/>
          </a:xfrm>
          <a:prstGeom prst="rect">
            <a:avLst/>
          </a:prstGeom>
        </p:spPr>
        <p:txBody>
          <a:bodyPr wrap="square">
            <a:spAutoFit/>
          </a:bodyPr>
          <a:lstStyle/>
          <a:p>
            <a:pPr marL="285750" indent="-285750" algn="just">
              <a:buFont typeface="Arial" panose="020B0604020202020204" pitchFamily="34" charset="0"/>
              <a:buChar char="•"/>
            </a:pPr>
            <a:r>
              <a:rPr lang="es-MX" sz="2500" dirty="0"/>
              <a:t>La clasificación de la </a:t>
            </a:r>
            <a:r>
              <a:rPr lang="es-MX" sz="2500" dirty="0" smtClean="0"/>
              <a:t>información.</a:t>
            </a:r>
            <a:endParaRPr lang="es-MX" sz="2500" dirty="0"/>
          </a:p>
          <a:p>
            <a:pPr marL="285750" indent="-285750" algn="just">
              <a:buFont typeface="Arial" panose="020B0604020202020204" pitchFamily="34" charset="0"/>
              <a:buChar char="•"/>
            </a:pPr>
            <a:r>
              <a:rPr lang="es-MX" sz="2500" dirty="0" smtClean="0"/>
              <a:t>La </a:t>
            </a:r>
            <a:r>
              <a:rPr lang="es-MX" sz="2500" dirty="0"/>
              <a:t>declaración de inexistencia de </a:t>
            </a:r>
            <a:r>
              <a:rPr lang="es-MX" sz="2500" dirty="0" smtClean="0"/>
              <a:t>información.</a:t>
            </a:r>
            <a:endParaRPr lang="es-MX" sz="2500" dirty="0"/>
          </a:p>
          <a:p>
            <a:pPr marL="285750" indent="-285750" algn="just">
              <a:buFont typeface="Arial" panose="020B0604020202020204" pitchFamily="34" charset="0"/>
              <a:buChar char="•"/>
            </a:pPr>
            <a:r>
              <a:rPr lang="es-MX" sz="2500" dirty="0" smtClean="0"/>
              <a:t>La </a:t>
            </a:r>
            <a:r>
              <a:rPr lang="es-MX" sz="2500" dirty="0"/>
              <a:t>declaración de incompetencia por el sujeto </a:t>
            </a:r>
            <a:r>
              <a:rPr lang="es-MX" sz="2500" dirty="0" smtClean="0"/>
              <a:t>obligado. </a:t>
            </a:r>
            <a:endParaRPr lang="es-MX" sz="2500" dirty="0"/>
          </a:p>
          <a:p>
            <a:pPr marL="285750" indent="-285750" algn="just">
              <a:buFont typeface="Arial" panose="020B0604020202020204" pitchFamily="34" charset="0"/>
              <a:buChar char="•"/>
            </a:pPr>
            <a:r>
              <a:rPr lang="es-MX" sz="2500" dirty="0" smtClean="0"/>
              <a:t>La </a:t>
            </a:r>
            <a:r>
              <a:rPr lang="es-MX" sz="2500" dirty="0"/>
              <a:t>entrega de información </a:t>
            </a:r>
            <a:r>
              <a:rPr lang="es-MX" sz="2500" dirty="0" smtClean="0"/>
              <a:t>incompleta.</a:t>
            </a:r>
          </a:p>
          <a:p>
            <a:pPr marL="285750" indent="-285750" algn="just">
              <a:buFont typeface="Arial" panose="020B0604020202020204" pitchFamily="34" charset="0"/>
              <a:buChar char="•"/>
            </a:pPr>
            <a:r>
              <a:rPr lang="es-MX" sz="2500" dirty="0" smtClean="0"/>
              <a:t>La </a:t>
            </a:r>
            <a:r>
              <a:rPr lang="es-MX" sz="2500" dirty="0"/>
              <a:t>entrega de información que no corresponda con lo </a:t>
            </a:r>
            <a:r>
              <a:rPr lang="es-MX" sz="2500" dirty="0" smtClean="0"/>
              <a:t>solicitado.</a:t>
            </a:r>
            <a:endParaRPr lang="es-MX" sz="2500" dirty="0"/>
          </a:p>
          <a:p>
            <a:pPr marL="285750" indent="-285750" algn="just">
              <a:buFont typeface="Arial" panose="020B0604020202020204" pitchFamily="34" charset="0"/>
              <a:buChar char="•"/>
            </a:pPr>
            <a:r>
              <a:rPr lang="es-MX" sz="2500" dirty="0" smtClean="0"/>
              <a:t>La </a:t>
            </a:r>
            <a:r>
              <a:rPr lang="es-MX" sz="2500" dirty="0"/>
              <a:t>falta de respuesta a una solicitud de acceso a la información dentro de los plazos establecidos en la </a:t>
            </a:r>
            <a:r>
              <a:rPr lang="es-MX" sz="2500" dirty="0" smtClean="0"/>
              <a:t>ley.</a:t>
            </a:r>
            <a:endParaRPr lang="es-MX" sz="2500" dirty="0"/>
          </a:p>
          <a:p>
            <a:pPr marL="285750" indent="-285750" algn="just">
              <a:buFont typeface="Arial" panose="020B0604020202020204" pitchFamily="34" charset="0"/>
              <a:buChar char="•"/>
            </a:pPr>
            <a:r>
              <a:rPr lang="es-MX" sz="2500" dirty="0" smtClean="0"/>
              <a:t>La </a:t>
            </a:r>
            <a:r>
              <a:rPr lang="es-MX" sz="2500" dirty="0"/>
              <a:t>notificación, entrega o puesta a disposición de información en una modalidad o formato distinto al </a:t>
            </a:r>
            <a:r>
              <a:rPr lang="es-MX" sz="2500" dirty="0" smtClean="0"/>
              <a:t>solicitado.</a:t>
            </a: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xmlns="" val="20886882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97 Rectángulo"/>
          <p:cNvSpPr/>
          <p:nvPr/>
        </p:nvSpPr>
        <p:spPr>
          <a:xfrm>
            <a:off x="1691680" y="171218"/>
            <a:ext cx="6750782" cy="1323439"/>
          </a:xfrm>
          <a:prstGeom prst="rect">
            <a:avLst/>
          </a:prstGeom>
        </p:spPr>
        <p:txBody>
          <a:bodyPr wrap="square">
            <a:spAutoFit/>
          </a:bodyPr>
          <a:lstStyle/>
          <a:p>
            <a:pPr algn="r"/>
            <a:r>
              <a:rPr lang="es-MX" sz="4000" b="1" dirty="0" smtClean="0">
                <a:solidFill>
                  <a:srgbClr val="5F147C"/>
                </a:solidFill>
                <a:latin typeface="Consolas" panose="020B0609020204030204" pitchFamily="49" charset="0"/>
                <a:cs typeface="Consolas" panose="020B0609020204030204" pitchFamily="49" charset="0"/>
              </a:rPr>
              <a:t>El recurso de revisión procederá en contra de:</a:t>
            </a:r>
            <a:endParaRPr lang="es-MX" sz="4000" dirty="0">
              <a:solidFill>
                <a:srgbClr val="5F147C"/>
              </a:solidFill>
              <a:latin typeface="Consolas" panose="020B0609020204030204" pitchFamily="49" charset="0"/>
              <a:cs typeface="Consolas" panose="020B0609020204030204" pitchFamily="49" charset="0"/>
            </a:endParaRPr>
          </a:p>
        </p:txBody>
      </p:sp>
      <p:sp>
        <p:nvSpPr>
          <p:cNvPr id="2" name="1 Rectángulo"/>
          <p:cNvSpPr/>
          <p:nvPr/>
        </p:nvSpPr>
        <p:spPr>
          <a:xfrm>
            <a:off x="680084" y="1988840"/>
            <a:ext cx="7560840" cy="4493538"/>
          </a:xfrm>
          <a:prstGeom prst="rect">
            <a:avLst/>
          </a:prstGeom>
        </p:spPr>
        <p:txBody>
          <a:bodyPr wrap="square">
            <a:spAutoFit/>
          </a:bodyPr>
          <a:lstStyle/>
          <a:p>
            <a:pPr marL="285750" indent="-285750">
              <a:buFont typeface="Arial" panose="020B0604020202020204" pitchFamily="34" charset="0"/>
              <a:buChar char="•"/>
            </a:pPr>
            <a:r>
              <a:rPr lang="es-MX" sz="2500" dirty="0"/>
              <a:t>La entrega o puesta a disposición de información en un formato incomprensible y/o no accesible para el </a:t>
            </a:r>
            <a:r>
              <a:rPr lang="es-MX" sz="2500" dirty="0" smtClean="0"/>
              <a:t>solicitante. </a:t>
            </a:r>
            <a:endParaRPr lang="es-MX" sz="2500" dirty="0"/>
          </a:p>
          <a:p>
            <a:pPr marL="285750" indent="-285750">
              <a:buFont typeface="Arial" panose="020B0604020202020204" pitchFamily="34" charset="0"/>
              <a:buChar char="•"/>
            </a:pPr>
            <a:r>
              <a:rPr lang="es-MX" sz="2500" dirty="0"/>
              <a:t>Los costos o tiempos de entrega de la </a:t>
            </a:r>
            <a:r>
              <a:rPr lang="es-MX" sz="2500" dirty="0" smtClean="0"/>
              <a:t>información. </a:t>
            </a:r>
            <a:endParaRPr lang="es-MX" sz="2500" dirty="0"/>
          </a:p>
          <a:p>
            <a:pPr marL="285750" indent="-285750">
              <a:buFont typeface="Arial" panose="020B0604020202020204" pitchFamily="34" charset="0"/>
              <a:buChar char="•"/>
            </a:pPr>
            <a:r>
              <a:rPr lang="es-MX" sz="2500" dirty="0"/>
              <a:t>La falta de trámite a una </a:t>
            </a:r>
            <a:r>
              <a:rPr lang="es-MX" sz="2500" dirty="0" smtClean="0"/>
              <a:t>solicitud.</a:t>
            </a:r>
            <a:endParaRPr lang="es-MX" sz="2500" dirty="0"/>
          </a:p>
          <a:p>
            <a:pPr marL="285750" indent="-285750">
              <a:buFont typeface="Arial" panose="020B0604020202020204" pitchFamily="34" charset="0"/>
              <a:buChar char="•"/>
            </a:pPr>
            <a:r>
              <a:rPr lang="es-MX" sz="2500" dirty="0"/>
              <a:t>La negativa a permitir la consulta directa de la </a:t>
            </a:r>
            <a:r>
              <a:rPr lang="es-MX" sz="2500" dirty="0" smtClean="0"/>
              <a:t>información. </a:t>
            </a:r>
            <a:endParaRPr lang="es-MX" sz="2500" dirty="0"/>
          </a:p>
          <a:p>
            <a:pPr marL="285750" indent="-285750">
              <a:buFont typeface="Arial" panose="020B0604020202020204" pitchFamily="34" charset="0"/>
              <a:buChar char="•"/>
            </a:pPr>
            <a:r>
              <a:rPr lang="es-MX" sz="2500" dirty="0"/>
              <a:t>La falta, deficiencia o insuficiencia de la fundamentación y/o motivación en la respuesta, o </a:t>
            </a:r>
          </a:p>
          <a:p>
            <a:pPr marL="285750" indent="-285750">
              <a:buFont typeface="Arial" panose="020B0604020202020204" pitchFamily="34" charset="0"/>
              <a:buChar char="•"/>
            </a:pPr>
            <a:r>
              <a:rPr lang="es-MX" sz="2500" dirty="0"/>
              <a:t>La orientación a un trámite específico. </a:t>
            </a:r>
            <a:endParaRPr lang="es-MX" sz="2500" dirty="0" smtClean="0"/>
          </a:p>
          <a:p>
            <a:pPr marL="285750" indent="-285750">
              <a:buFont typeface="Arial" panose="020B0604020202020204" pitchFamily="34" charset="0"/>
              <a:buChar char="•"/>
            </a:pPr>
            <a:endParaRPr lang="es-MX" dirty="0"/>
          </a:p>
          <a:p>
            <a:pPr algn="r"/>
            <a:r>
              <a:rPr lang="es-MX" b="1" dirty="0" smtClean="0"/>
              <a:t>Art. 143 LGTAIP.</a:t>
            </a:r>
            <a:endParaRPr lang="es-MX" b="1" dirty="0"/>
          </a:p>
        </p:txBody>
      </p:sp>
    </p:spTree>
    <p:extLst>
      <p:ext uri="{BB962C8B-B14F-4D97-AF65-F5344CB8AC3E}">
        <p14:creationId xmlns:p14="http://schemas.microsoft.com/office/powerpoint/2010/main" xmlns="" val="9068461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08003" y="2533317"/>
            <a:ext cx="1314954" cy="1384995"/>
          </a:xfrm>
          <a:prstGeom prst="rect">
            <a:avLst/>
          </a:prstGeom>
        </p:spPr>
        <p:txBody>
          <a:bodyPr wrap="square">
            <a:spAutoFit/>
          </a:bodyPr>
          <a:lstStyle/>
          <a:p>
            <a:pPr algn="ctr" fontAlgn="auto">
              <a:spcBef>
                <a:spcPts val="0"/>
              </a:spcBef>
              <a:spcAft>
                <a:spcPts val="0"/>
              </a:spcAft>
              <a:defRPr/>
            </a:pPr>
            <a:r>
              <a:rPr lang="es-ES" sz="1400" dirty="0">
                <a:latin typeface="+mn-lt"/>
              </a:rPr>
              <a:t>Ante </a:t>
            </a:r>
            <a:r>
              <a:rPr lang="es-ES" sz="1400" dirty="0" smtClean="0"/>
              <a:t>el</a:t>
            </a:r>
            <a:r>
              <a:rPr lang="es-ES" sz="1400" dirty="0" smtClean="0">
                <a:latin typeface="+mn-lt"/>
              </a:rPr>
              <a:t> </a:t>
            </a:r>
            <a:r>
              <a:rPr lang="es-ES" sz="1400" b="1" dirty="0" smtClean="0">
                <a:latin typeface="+mn-lt"/>
              </a:rPr>
              <a:t>INAI, la Unidad de Transparencia, o medios electrónicos (INFOMEX)</a:t>
            </a:r>
            <a:endParaRPr lang="es-MX" sz="1400" b="1" dirty="0">
              <a:latin typeface="+mn-lt"/>
            </a:endParaRPr>
          </a:p>
        </p:txBody>
      </p:sp>
      <p:pic>
        <p:nvPicPr>
          <p:cNvPr id="10" name="9 Imagen" descr="RR.png"/>
          <p:cNvPicPr>
            <a:picLocks noChangeAspect="1"/>
          </p:cNvPicPr>
          <p:nvPr/>
        </p:nvPicPr>
        <p:blipFill>
          <a:blip r:embed="rId2" cstate="email"/>
          <a:srcRect/>
          <a:stretch>
            <a:fillRect/>
          </a:stretch>
        </p:blipFill>
        <p:spPr>
          <a:xfrm>
            <a:off x="2016518" y="3937865"/>
            <a:ext cx="697923" cy="504056"/>
          </a:xfrm>
          <a:prstGeom prst="rect">
            <a:avLst/>
          </a:prstGeom>
          <a:effectLst>
            <a:glow rad="228600">
              <a:schemeClr val="tx1">
                <a:alpha val="40000"/>
              </a:schemeClr>
            </a:glow>
          </a:effectLst>
        </p:spPr>
      </p:pic>
      <p:sp>
        <p:nvSpPr>
          <p:cNvPr id="15" name="14 Rectángulo"/>
          <p:cNvSpPr/>
          <p:nvPr/>
        </p:nvSpPr>
        <p:spPr>
          <a:xfrm>
            <a:off x="3275856" y="2465601"/>
            <a:ext cx="5112568" cy="2062103"/>
          </a:xfrm>
          <a:prstGeom prst="rect">
            <a:avLst/>
          </a:prstGeom>
          <a:solidFill>
            <a:srgbClr val="6C5578"/>
          </a:solidFill>
        </p:spPr>
        <p:txBody>
          <a:bodyPr wrap="square">
            <a:spAutoFit/>
          </a:bodyPr>
          <a:lstStyle/>
          <a:p>
            <a:pPr>
              <a:buBlip>
                <a:blip r:embed="rId3"/>
              </a:buBlip>
            </a:pPr>
            <a:r>
              <a:rPr lang="es-ES" sz="1600" dirty="0" smtClean="0">
                <a:solidFill>
                  <a:schemeClr val="bg1">
                    <a:lumMod val="95000"/>
                  </a:schemeClr>
                </a:solidFill>
                <a:effectLst>
                  <a:outerShdw blurRad="38100" dist="38100" dir="2700000" algn="tl">
                    <a:srgbClr val="000000">
                      <a:alpha val="43137"/>
                    </a:srgbClr>
                  </a:outerShdw>
                </a:effectLst>
              </a:rPr>
              <a:t>El sujeto obligado al que se presentó la solicitud</a:t>
            </a:r>
          </a:p>
          <a:p>
            <a:pPr>
              <a:buBlip>
                <a:blip r:embed="rId3"/>
              </a:buBlip>
            </a:pPr>
            <a:r>
              <a:rPr lang="es-ES" sz="1600" dirty="0" smtClean="0">
                <a:solidFill>
                  <a:schemeClr val="bg1">
                    <a:lumMod val="95000"/>
                  </a:schemeClr>
                </a:solidFill>
                <a:effectLst>
                  <a:outerShdw blurRad="38100" dist="38100" dir="2700000" algn="tl">
                    <a:srgbClr val="000000">
                      <a:alpha val="43137"/>
                    </a:srgbClr>
                  </a:outerShdw>
                </a:effectLst>
              </a:rPr>
              <a:t>Nombre del solicitante que recurre, representante o tercero interesado</a:t>
            </a:r>
          </a:p>
          <a:p>
            <a:pPr>
              <a:buBlip>
                <a:blip r:embed="rId3"/>
              </a:buBlip>
            </a:pPr>
            <a:r>
              <a:rPr lang="es-ES" sz="1600" dirty="0" smtClean="0">
                <a:solidFill>
                  <a:schemeClr val="bg1">
                    <a:lumMod val="95000"/>
                  </a:schemeClr>
                </a:solidFill>
                <a:effectLst>
                  <a:outerShdw blurRad="38100" dist="38100" dir="2700000" algn="tl">
                    <a:srgbClr val="000000">
                      <a:alpha val="43137"/>
                    </a:srgbClr>
                  </a:outerShdw>
                </a:effectLst>
              </a:rPr>
              <a:t>Número de folio de respuesta</a:t>
            </a:r>
          </a:p>
          <a:p>
            <a:pPr>
              <a:buBlip>
                <a:blip r:embed="rId3"/>
              </a:buBlip>
            </a:pPr>
            <a:r>
              <a:rPr lang="es-ES" sz="1600" dirty="0" smtClean="0">
                <a:solidFill>
                  <a:schemeClr val="bg1">
                    <a:lumMod val="95000"/>
                  </a:schemeClr>
                </a:solidFill>
                <a:effectLst>
                  <a:outerShdw blurRad="38100" dist="38100" dir="2700000" algn="tl">
                    <a:srgbClr val="000000">
                      <a:alpha val="43137"/>
                    </a:srgbClr>
                  </a:outerShdw>
                </a:effectLst>
              </a:rPr>
              <a:t>La fecha de notificación de la respuesta</a:t>
            </a:r>
          </a:p>
          <a:p>
            <a:pPr>
              <a:buBlip>
                <a:blip r:embed="rId3"/>
              </a:buBlip>
            </a:pPr>
            <a:r>
              <a:rPr lang="es-ES" sz="1600" dirty="0" smtClean="0">
                <a:solidFill>
                  <a:schemeClr val="bg1">
                    <a:lumMod val="95000"/>
                  </a:schemeClr>
                </a:solidFill>
                <a:effectLst>
                  <a:outerShdw blurRad="38100" dist="38100" dir="2700000" algn="tl">
                    <a:srgbClr val="000000">
                      <a:alpha val="43137"/>
                    </a:srgbClr>
                  </a:outerShdw>
                </a:effectLst>
              </a:rPr>
              <a:t>Acto que se recurre</a:t>
            </a:r>
          </a:p>
          <a:p>
            <a:pPr>
              <a:buBlip>
                <a:blip r:embed="rId3"/>
              </a:buBlip>
            </a:pPr>
            <a:r>
              <a:rPr lang="es-ES" sz="1600" dirty="0" smtClean="0">
                <a:solidFill>
                  <a:schemeClr val="bg1">
                    <a:lumMod val="95000"/>
                  </a:schemeClr>
                </a:solidFill>
                <a:effectLst>
                  <a:outerShdw blurRad="38100" dist="38100" dir="2700000" algn="tl">
                    <a:srgbClr val="000000">
                      <a:alpha val="43137"/>
                    </a:srgbClr>
                  </a:outerShdw>
                </a:effectLst>
              </a:rPr>
              <a:t>Las razones o motivos de la inconformidad</a:t>
            </a:r>
          </a:p>
          <a:p>
            <a:pPr>
              <a:buBlip>
                <a:blip r:embed="rId3"/>
              </a:buBlip>
            </a:pPr>
            <a:r>
              <a:rPr lang="es-ES" sz="1600" dirty="0" smtClean="0">
                <a:solidFill>
                  <a:schemeClr val="bg1">
                    <a:lumMod val="95000"/>
                  </a:schemeClr>
                </a:solidFill>
                <a:effectLst>
                  <a:outerShdw blurRad="38100" dist="38100" dir="2700000" algn="tl">
                    <a:srgbClr val="000000">
                      <a:alpha val="43137"/>
                    </a:srgbClr>
                  </a:outerShdw>
                </a:effectLst>
              </a:rPr>
              <a:t>La copia de la respuesta que se impugna </a:t>
            </a:r>
          </a:p>
        </p:txBody>
      </p:sp>
      <p:sp>
        <p:nvSpPr>
          <p:cNvPr id="16" name="15 Rectángulo"/>
          <p:cNvSpPr/>
          <p:nvPr/>
        </p:nvSpPr>
        <p:spPr>
          <a:xfrm>
            <a:off x="3275856" y="2060848"/>
            <a:ext cx="5112568" cy="369332"/>
          </a:xfrm>
          <a:prstGeom prst="rect">
            <a:avLst/>
          </a:prstGeom>
          <a:solidFill>
            <a:srgbClr val="6C5578"/>
          </a:solidFill>
        </p:spPr>
        <p:txBody>
          <a:bodyPr wrap="square">
            <a:spAutoFit/>
          </a:bodyPr>
          <a:lstStyle/>
          <a:p>
            <a:r>
              <a:rPr lang="es-ES" b="1" dirty="0" smtClean="0">
                <a:solidFill>
                  <a:schemeClr val="bg1">
                    <a:lumMod val="95000"/>
                  </a:schemeClr>
                </a:solidFill>
                <a:effectLst>
                  <a:outerShdw blurRad="38100" dist="38100" dir="2700000" algn="tl">
                    <a:srgbClr val="000000">
                      <a:alpha val="43137"/>
                    </a:srgbClr>
                  </a:outerShdw>
                </a:effectLst>
              </a:rPr>
              <a:t>Requisitos (Art. 144 LGTAIPG)</a:t>
            </a:r>
            <a:r>
              <a:rPr lang="es-ES" sz="1600" dirty="0" smtClean="0">
                <a:solidFill>
                  <a:schemeClr val="bg1">
                    <a:lumMod val="95000"/>
                  </a:schemeClr>
                </a:solidFill>
                <a:effectLst>
                  <a:outerShdw blurRad="38100" dist="38100" dir="2700000" algn="tl">
                    <a:srgbClr val="000000">
                      <a:alpha val="43137"/>
                    </a:srgbClr>
                  </a:outerShdw>
                </a:effectLst>
              </a:rPr>
              <a:t> </a:t>
            </a:r>
            <a:endParaRPr lang="es-MX" sz="1600" dirty="0" smtClean="0">
              <a:solidFill>
                <a:schemeClr val="bg1">
                  <a:lumMod val="95000"/>
                </a:schemeClr>
              </a:solidFill>
              <a:effectLst>
                <a:outerShdw blurRad="38100" dist="38100" dir="2700000" algn="tl">
                  <a:srgbClr val="000000">
                    <a:alpha val="43137"/>
                  </a:srgbClr>
                </a:outerShdw>
              </a:effectLst>
            </a:endParaRPr>
          </a:p>
        </p:txBody>
      </p:sp>
      <p:sp>
        <p:nvSpPr>
          <p:cNvPr id="17" name="16 Flecha derecha"/>
          <p:cNvSpPr/>
          <p:nvPr/>
        </p:nvSpPr>
        <p:spPr>
          <a:xfrm>
            <a:off x="3000364" y="3212975"/>
            <a:ext cx="275492" cy="273543"/>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3" name="3 Título"/>
          <p:cNvSpPr>
            <a:spLocks noGrp="1"/>
          </p:cNvSpPr>
          <p:nvPr>
            <p:ph type="title"/>
          </p:nvPr>
        </p:nvSpPr>
        <p:spPr>
          <a:xfrm>
            <a:off x="4355976" y="44624"/>
            <a:ext cx="4104456" cy="1008112"/>
          </a:xfrm>
        </p:spPr>
        <p:txBody>
          <a:bodyPr/>
          <a:lstStyle/>
          <a:p>
            <a:pPr algn="r"/>
            <a:r>
              <a:rPr lang="es-MX" sz="2400" b="1" dirty="0" smtClean="0">
                <a:solidFill>
                  <a:srgbClr val="00017C"/>
                </a:solidFill>
              </a:rPr>
              <a:t>Recursos de Revisión</a:t>
            </a:r>
            <a:endParaRPr lang="es-MX" sz="2400" b="1" dirty="0">
              <a:solidFill>
                <a:srgbClr val="00017C"/>
              </a:solidFill>
            </a:endParaRPr>
          </a:p>
        </p:txBody>
      </p:sp>
      <p:sp>
        <p:nvSpPr>
          <p:cNvPr id="26" name="25 Rectángulo"/>
          <p:cNvSpPr/>
          <p:nvPr/>
        </p:nvSpPr>
        <p:spPr>
          <a:xfrm>
            <a:off x="431540" y="4879012"/>
            <a:ext cx="6192688" cy="523220"/>
          </a:xfrm>
          <a:prstGeom prst="rect">
            <a:avLst/>
          </a:prstGeom>
        </p:spPr>
        <p:txBody>
          <a:bodyPr wrap="square">
            <a:spAutoFit/>
          </a:bodyPr>
          <a:lstStyle/>
          <a:p>
            <a:pPr algn="ctr">
              <a:defRPr/>
            </a:pPr>
            <a:r>
              <a:rPr lang="es-ES" sz="1400" dirty="0" smtClean="0"/>
              <a:t>Dentro de los </a:t>
            </a:r>
            <a:r>
              <a:rPr lang="es-ES" sz="1400" b="1" dirty="0" smtClean="0"/>
              <a:t>15 días </a:t>
            </a:r>
            <a:r>
              <a:rPr lang="es-ES" sz="1400" dirty="0" smtClean="0"/>
              <a:t>siguientes a la notificación de la respuesta</a:t>
            </a:r>
          </a:p>
          <a:p>
            <a:pPr algn="ctr">
              <a:defRPr/>
            </a:pPr>
            <a:r>
              <a:rPr lang="es-ES" sz="1400" dirty="0" smtClean="0"/>
              <a:t> </a:t>
            </a:r>
            <a:r>
              <a:rPr lang="es-ES" sz="1400" u="sng" dirty="0" smtClean="0"/>
              <a:t>(Art. 142 LGTAIP).</a:t>
            </a:r>
            <a:endParaRPr lang="es-MX" sz="1400" u="sng" dirty="0"/>
          </a:p>
        </p:txBody>
      </p:sp>
      <p:cxnSp>
        <p:nvCxnSpPr>
          <p:cNvPr id="27" name="26 Conector recto de flecha"/>
          <p:cNvCxnSpPr/>
          <p:nvPr/>
        </p:nvCxnSpPr>
        <p:spPr>
          <a:xfrm>
            <a:off x="899592" y="4683914"/>
            <a:ext cx="5256584" cy="0"/>
          </a:xfrm>
          <a:prstGeom prst="straightConnector1">
            <a:avLst/>
          </a:prstGeom>
          <a:ln>
            <a:solidFill>
              <a:srgbClr val="6C5578"/>
            </a:solidFill>
            <a:prstDash val="dash"/>
            <a:tailEnd type="arrow"/>
          </a:ln>
        </p:spPr>
        <p:style>
          <a:lnRef idx="2">
            <a:schemeClr val="accent6"/>
          </a:lnRef>
          <a:fillRef idx="0">
            <a:schemeClr val="accent6"/>
          </a:fillRef>
          <a:effectRef idx="1">
            <a:schemeClr val="accent6"/>
          </a:effectRef>
          <a:fontRef idx="minor">
            <a:schemeClr val="tx1"/>
          </a:fontRef>
        </p:style>
      </p:cxnSp>
      <p:pic>
        <p:nvPicPr>
          <p:cNvPr id="18" name="1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45514"/>
            <a:ext cx="1508766" cy="1918916"/>
          </a:xfrm>
          <a:prstGeom prst="rect">
            <a:avLst/>
          </a:prstGeom>
        </p:spPr>
      </p:pic>
      <p:sp>
        <p:nvSpPr>
          <p:cNvPr id="14" name="13 Flecha derecha"/>
          <p:cNvSpPr/>
          <p:nvPr/>
        </p:nvSpPr>
        <p:spPr>
          <a:xfrm>
            <a:off x="1219725" y="3096651"/>
            <a:ext cx="465685" cy="285752"/>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7089306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91680" y="171218"/>
            <a:ext cx="6750782" cy="584775"/>
          </a:xfrm>
          <a:prstGeom prst="rect">
            <a:avLst/>
          </a:prstGeom>
        </p:spPr>
        <p:txBody>
          <a:bodyPr wrap="square">
            <a:spAutoFit/>
          </a:bodyPr>
          <a:lstStyle/>
          <a:p>
            <a:pPr algn="r"/>
            <a:r>
              <a:rPr lang="es-MX" sz="3200" b="1" dirty="0" smtClean="0">
                <a:solidFill>
                  <a:srgbClr val="5F147C"/>
                </a:solidFill>
                <a:latin typeface="Consolas" panose="020B0609020204030204" pitchFamily="49" charset="0"/>
                <a:cs typeface="Consolas" panose="020B0609020204030204" pitchFamily="49" charset="0"/>
              </a:rPr>
              <a:t>¿Cómo se resuelve?</a:t>
            </a:r>
            <a:endParaRPr lang="es-MX" sz="3200" dirty="0">
              <a:solidFill>
                <a:srgbClr val="5F147C"/>
              </a:solidFill>
              <a:latin typeface="Consolas" panose="020B0609020204030204" pitchFamily="49" charset="0"/>
              <a:cs typeface="Consolas" panose="020B0609020204030204" pitchFamily="49" charset="0"/>
            </a:endParaRPr>
          </a:p>
        </p:txBody>
      </p:sp>
      <p:sp>
        <p:nvSpPr>
          <p:cNvPr id="4" name="3 Rectángulo"/>
          <p:cNvSpPr/>
          <p:nvPr/>
        </p:nvSpPr>
        <p:spPr>
          <a:xfrm>
            <a:off x="251453" y="1641723"/>
            <a:ext cx="8064896" cy="369332"/>
          </a:xfrm>
          <a:prstGeom prst="rect">
            <a:avLst/>
          </a:prstGeom>
        </p:spPr>
        <p:txBody>
          <a:bodyPr wrap="square">
            <a:spAutoFit/>
          </a:bodyPr>
          <a:lstStyle/>
          <a:p>
            <a:r>
              <a:rPr lang="es-MX" dirty="0"/>
              <a:t>Los Organismos garantes resolverán el recurso de revisión conforme a lo siguiente: </a:t>
            </a:r>
          </a:p>
        </p:txBody>
      </p:sp>
      <p:sp>
        <p:nvSpPr>
          <p:cNvPr id="6" name="5 Pentágono"/>
          <p:cNvSpPr/>
          <p:nvPr/>
        </p:nvSpPr>
        <p:spPr>
          <a:xfrm>
            <a:off x="251452" y="2203440"/>
            <a:ext cx="8191009" cy="1080120"/>
          </a:xfrm>
          <a:prstGeom prst="homePlate">
            <a:avLst/>
          </a:prstGeom>
          <a:solidFill>
            <a:srgbClr val="7E66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redondeado"/>
          <p:cNvSpPr/>
          <p:nvPr/>
        </p:nvSpPr>
        <p:spPr>
          <a:xfrm>
            <a:off x="22637" y="2420888"/>
            <a:ext cx="2677155" cy="3600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4D4D4D"/>
                </a:solidFill>
              </a:rPr>
              <a:t>I. Interpuesto el recurso de revisión, el </a:t>
            </a:r>
            <a:r>
              <a:rPr lang="es-MX" b="1" dirty="0">
                <a:solidFill>
                  <a:srgbClr val="4D4D4D"/>
                </a:solidFill>
              </a:rPr>
              <a:t>Presidente del organismo garante </a:t>
            </a:r>
            <a:r>
              <a:rPr lang="es-MX" dirty="0">
                <a:solidFill>
                  <a:srgbClr val="4D4D4D"/>
                </a:solidFill>
              </a:rPr>
              <a:t>lo turnará al </a:t>
            </a:r>
            <a:r>
              <a:rPr lang="es-MX" b="1" dirty="0">
                <a:solidFill>
                  <a:srgbClr val="4D4D4D"/>
                </a:solidFill>
              </a:rPr>
              <a:t>Comisionado ponente </a:t>
            </a:r>
            <a:r>
              <a:rPr lang="es-MX" dirty="0">
                <a:solidFill>
                  <a:srgbClr val="4D4D4D"/>
                </a:solidFill>
              </a:rPr>
              <a:t>que corresponda, quien deberá proceder a su análisis para que decrete su </a:t>
            </a:r>
            <a:r>
              <a:rPr lang="es-MX" b="1" dirty="0">
                <a:solidFill>
                  <a:srgbClr val="4D4D4D"/>
                </a:solidFill>
              </a:rPr>
              <a:t>admisión o su </a:t>
            </a:r>
            <a:r>
              <a:rPr lang="es-MX" b="1" dirty="0" err="1">
                <a:solidFill>
                  <a:srgbClr val="4D4D4D"/>
                </a:solidFill>
              </a:rPr>
              <a:t>desechamiento</a:t>
            </a:r>
            <a:r>
              <a:rPr lang="es-MX" b="1" dirty="0">
                <a:solidFill>
                  <a:srgbClr val="4D4D4D"/>
                </a:solidFill>
              </a:rPr>
              <a:t>; </a:t>
            </a:r>
          </a:p>
          <a:p>
            <a:pPr algn="ctr"/>
            <a:endParaRPr lang="es-MX" dirty="0"/>
          </a:p>
        </p:txBody>
      </p:sp>
      <p:sp>
        <p:nvSpPr>
          <p:cNvPr id="8" name="7 Rectángulo redondeado"/>
          <p:cNvSpPr/>
          <p:nvPr/>
        </p:nvSpPr>
        <p:spPr>
          <a:xfrm>
            <a:off x="2843808" y="2420888"/>
            <a:ext cx="2677155" cy="3600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4D4D4D"/>
                </a:solidFill>
              </a:rPr>
              <a:t>II. Admitido el recurso de revisión, el Comisionado ponente deberá </a:t>
            </a:r>
            <a:r>
              <a:rPr lang="es-MX" b="1" dirty="0">
                <a:solidFill>
                  <a:srgbClr val="4D4D4D"/>
                </a:solidFill>
              </a:rPr>
              <a:t>integrar un Expediente y ponerlo a disposición de las partes</a:t>
            </a:r>
            <a:r>
              <a:rPr lang="es-MX" dirty="0">
                <a:solidFill>
                  <a:srgbClr val="4D4D4D"/>
                </a:solidFill>
              </a:rPr>
              <a:t>, para que, en un plazo máximo de </a:t>
            </a:r>
            <a:r>
              <a:rPr lang="es-MX" b="1" u="sng" dirty="0">
                <a:solidFill>
                  <a:srgbClr val="4D4D4D"/>
                </a:solidFill>
              </a:rPr>
              <a:t>siete días</a:t>
            </a:r>
            <a:r>
              <a:rPr lang="es-MX" dirty="0">
                <a:solidFill>
                  <a:srgbClr val="4D4D4D"/>
                </a:solidFill>
              </a:rPr>
              <a:t>, manifiesten lo que a su derecho convenga; </a:t>
            </a:r>
          </a:p>
          <a:p>
            <a:pPr algn="ctr"/>
            <a:endParaRPr lang="es-MX" dirty="0">
              <a:solidFill>
                <a:srgbClr val="4D4D4D"/>
              </a:solidFill>
            </a:endParaRPr>
          </a:p>
        </p:txBody>
      </p:sp>
      <p:sp>
        <p:nvSpPr>
          <p:cNvPr id="9" name="8 Rectángulo redondeado"/>
          <p:cNvSpPr/>
          <p:nvPr/>
        </p:nvSpPr>
        <p:spPr>
          <a:xfrm>
            <a:off x="5651853" y="2492896"/>
            <a:ext cx="2677155" cy="3600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4D4D4D"/>
                </a:solidFill>
              </a:rPr>
              <a:t>III. </a:t>
            </a:r>
            <a:r>
              <a:rPr lang="es-MX" dirty="0" smtClean="0">
                <a:solidFill>
                  <a:srgbClr val="4D4D4D"/>
                </a:solidFill>
              </a:rPr>
              <a:t>Dentro de los </a:t>
            </a:r>
            <a:r>
              <a:rPr lang="es-MX" b="1" dirty="0" smtClean="0">
                <a:solidFill>
                  <a:srgbClr val="4D4D4D"/>
                </a:solidFill>
              </a:rPr>
              <a:t>siete días</a:t>
            </a:r>
            <a:r>
              <a:rPr lang="es-MX" dirty="0" smtClean="0">
                <a:solidFill>
                  <a:srgbClr val="4D4D4D"/>
                </a:solidFill>
              </a:rPr>
              <a:t> las </a:t>
            </a:r>
            <a:r>
              <a:rPr lang="es-MX" dirty="0">
                <a:solidFill>
                  <a:srgbClr val="4D4D4D"/>
                </a:solidFill>
              </a:rPr>
              <a:t>partes podrán ofrecer todo tipo de pruebas o alegatos </a:t>
            </a:r>
            <a:r>
              <a:rPr lang="es-MX" b="1" u="sng" dirty="0">
                <a:solidFill>
                  <a:srgbClr val="4D4D4D"/>
                </a:solidFill>
              </a:rPr>
              <a:t>excepto la confesional </a:t>
            </a:r>
            <a:r>
              <a:rPr lang="es-MX" dirty="0">
                <a:solidFill>
                  <a:srgbClr val="4D4D4D"/>
                </a:solidFill>
              </a:rPr>
              <a:t>por parte de los sujetos obligados y aquéllas que sean contrarias a derecho; </a:t>
            </a:r>
          </a:p>
          <a:p>
            <a:pPr algn="ctr"/>
            <a:endParaRPr lang="es-MX" dirty="0">
              <a:solidFill>
                <a:srgbClr val="4D4D4D"/>
              </a:solidFill>
            </a:endParaRPr>
          </a:p>
        </p:txBody>
      </p:sp>
    </p:spTree>
    <p:extLst>
      <p:ext uri="{BB962C8B-B14F-4D97-AF65-F5344CB8AC3E}">
        <p14:creationId xmlns:p14="http://schemas.microsoft.com/office/powerpoint/2010/main" xmlns="" val="31313387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91680" y="171218"/>
            <a:ext cx="6750782" cy="584775"/>
          </a:xfrm>
          <a:prstGeom prst="rect">
            <a:avLst/>
          </a:prstGeom>
        </p:spPr>
        <p:txBody>
          <a:bodyPr wrap="square">
            <a:spAutoFit/>
          </a:bodyPr>
          <a:lstStyle/>
          <a:p>
            <a:pPr algn="r"/>
            <a:r>
              <a:rPr lang="es-MX" sz="3200" b="1" dirty="0" smtClean="0">
                <a:solidFill>
                  <a:srgbClr val="5F147C"/>
                </a:solidFill>
                <a:latin typeface="Consolas" panose="020B0609020204030204" pitchFamily="49" charset="0"/>
                <a:cs typeface="Consolas" panose="020B0609020204030204" pitchFamily="49" charset="0"/>
              </a:rPr>
              <a:t>¿Cómo se resuelve?</a:t>
            </a:r>
            <a:endParaRPr lang="es-MX" sz="3200" dirty="0">
              <a:solidFill>
                <a:srgbClr val="5F147C"/>
              </a:solidFill>
              <a:latin typeface="Consolas" panose="020B0609020204030204" pitchFamily="49" charset="0"/>
              <a:cs typeface="Consolas" panose="020B0609020204030204" pitchFamily="49" charset="0"/>
            </a:endParaRPr>
          </a:p>
        </p:txBody>
      </p:sp>
      <p:sp>
        <p:nvSpPr>
          <p:cNvPr id="4" name="3 Rectángulo"/>
          <p:cNvSpPr/>
          <p:nvPr/>
        </p:nvSpPr>
        <p:spPr>
          <a:xfrm>
            <a:off x="251453" y="1641723"/>
            <a:ext cx="8064896" cy="369332"/>
          </a:xfrm>
          <a:prstGeom prst="rect">
            <a:avLst/>
          </a:prstGeom>
        </p:spPr>
        <p:txBody>
          <a:bodyPr wrap="square">
            <a:spAutoFit/>
          </a:bodyPr>
          <a:lstStyle/>
          <a:p>
            <a:r>
              <a:rPr lang="es-MX" dirty="0"/>
              <a:t>Los Organismos garantes resolverán el recurso de revisión conforme a lo siguiente: </a:t>
            </a:r>
          </a:p>
        </p:txBody>
      </p:sp>
      <p:sp>
        <p:nvSpPr>
          <p:cNvPr id="6" name="5 Pentágono"/>
          <p:cNvSpPr/>
          <p:nvPr/>
        </p:nvSpPr>
        <p:spPr>
          <a:xfrm>
            <a:off x="251452" y="2203440"/>
            <a:ext cx="8191009" cy="1080120"/>
          </a:xfrm>
          <a:prstGeom prst="homePlate">
            <a:avLst/>
          </a:prstGeom>
          <a:solidFill>
            <a:srgbClr val="7E66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redondeado"/>
          <p:cNvSpPr/>
          <p:nvPr/>
        </p:nvSpPr>
        <p:spPr>
          <a:xfrm>
            <a:off x="22637" y="2420888"/>
            <a:ext cx="2677155" cy="3600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4D4D4D"/>
                </a:solidFill>
              </a:rPr>
              <a:t>IV. El Comisionado ponente podrá determinar la </a:t>
            </a:r>
            <a:r>
              <a:rPr lang="es-MX" b="1" dirty="0">
                <a:solidFill>
                  <a:srgbClr val="4D4D4D"/>
                </a:solidFill>
              </a:rPr>
              <a:t>celebración de </a:t>
            </a:r>
            <a:r>
              <a:rPr lang="es-MX" b="1" dirty="0" smtClean="0">
                <a:solidFill>
                  <a:srgbClr val="4D4D4D"/>
                </a:solidFill>
              </a:rPr>
              <a:t>audiencias, </a:t>
            </a:r>
            <a:r>
              <a:rPr lang="es-MX" dirty="0" smtClean="0">
                <a:solidFill>
                  <a:srgbClr val="4D4D4D"/>
                </a:solidFill>
              </a:rPr>
              <a:t>concluido </a:t>
            </a:r>
            <a:r>
              <a:rPr lang="es-MX" dirty="0">
                <a:solidFill>
                  <a:srgbClr val="4D4D4D"/>
                </a:solidFill>
              </a:rPr>
              <a:t>el plazo señalado en la fracción II del presente artículo, el Comisionado ponente procederá a decretar el cierre de instrucción</a:t>
            </a:r>
            <a:r>
              <a:rPr lang="es-MX" dirty="0" smtClean="0">
                <a:solidFill>
                  <a:srgbClr val="4D4D4D"/>
                </a:solidFill>
              </a:rPr>
              <a:t>;</a:t>
            </a:r>
            <a:endParaRPr lang="es-MX" dirty="0"/>
          </a:p>
        </p:txBody>
      </p:sp>
      <p:sp>
        <p:nvSpPr>
          <p:cNvPr id="8" name="7 Rectángulo redondeado"/>
          <p:cNvSpPr/>
          <p:nvPr/>
        </p:nvSpPr>
        <p:spPr>
          <a:xfrm>
            <a:off x="2843808" y="2420888"/>
            <a:ext cx="2677155" cy="3600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4D4D4D"/>
                </a:solidFill>
              </a:rPr>
              <a:t>VI. El organismo garante </a:t>
            </a:r>
            <a:r>
              <a:rPr lang="es-MX" b="1" dirty="0">
                <a:solidFill>
                  <a:srgbClr val="4D4D4D"/>
                </a:solidFill>
              </a:rPr>
              <a:t>no estará obligado a atender </a:t>
            </a:r>
            <a:r>
              <a:rPr lang="es-MX" dirty="0">
                <a:solidFill>
                  <a:srgbClr val="4D4D4D"/>
                </a:solidFill>
              </a:rPr>
              <a:t>la información remitida por el sujeto obligado </a:t>
            </a:r>
            <a:r>
              <a:rPr lang="es-MX" b="1" dirty="0">
                <a:solidFill>
                  <a:srgbClr val="4D4D4D"/>
                </a:solidFill>
              </a:rPr>
              <a:t>una vez decretado el cierre de instrucción</a:t>
            </a:r>
            <a:r>
              <a:rPr lang="es-MX" dirty="0">
                <a:solidFill>
                  <a:srgbClr val="4D4D4D"/>
                </a:solidFill>
              </a:rPr>
              <a:t>, y </a:t>
            </a:r>
          </a:p>
          <a:p>
            <a:pPr algn="ctr"/>
            <a:endParaRPr lang="es-MX" dirty="0">
              <a:solidFill>
                <a:srgbClr val="4D4D4D"/>
              </a:solidFill>
            </a:endParaRPr>
          </a:p>
        </p:txBody>
      </p:sp>
      <p:sp>
        <p:nvSpPr>
          <p:cNvPr id="9" name="8 Rectángulo redondeado"/>
          <p:cNvSpPr/>
          <p:nvPr/>
        </p:nvSpPr>
        <p:spPr>
          <a:xfrm>
            <a:off x="5651853" y="2492896"/>
            <a:ext cx="2677155" cy="3600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4D4D4D"/>
                </a:solidFill>
              </a:rPr>
              <a:t>VII. Decretado el cierre de instrucción, el Expediente pasará a resolución, en un plazo que no podrá exceder de veinte días. </a:t>
            </a:r>
          </a:p>
          <a:p>
            <a:pPr algn="ctr"/>
            <a:endParaRPr lang="es-MX" dirty="0">
              <a:solidFill>
                <a:srgbClr val="4D4D4D"/>
              </a:solidFill>
            </a:endParaRPr>
          </a:p>
        </p:txBody>
      </p:sp>
      <p:sp>
        <p:nvSpPr>
          <p:cNvPr id="2" name="Rectángulo 1"/>
          <p:cNvSpPr/>
          <p:nvPr/>
        </p:nvSpPr>
        <p:spPr>
          <a:xfrm>
            <a:off x="6602110" y="6198086"/>
            <a:ext cx="1698350" cy="369332"/>
          </a:xfrm>
          <a:prstGeom prst="rect">
            <a:avLst/>
          </a:prstGeom>
        </p:spPr>
        <p:txBody>
          <a:bodyPr wrap="none">
            <a:spAutoFit/>
          </a:bodyPr>
          <a:lstStyle/>
          <a:p>
            <a:pPr algn="r"/>
            <a:r>
              <a:rPr lang="es-MX" b="1" dirty="0"/>
              <a:t>Art. </a:t>
            </a:r>
            <a:r>
              <a:rPr lang="es-MX" b="1" dirty="0" smtClean="0"/>
              <a:t>150 </a:t>
            </a:r>
            <a:r>
              <a:rPr lang="es-MX" b="1" dirty="0"/>
              <a:t>LGTAIP.</a:t>
            </a:r>
          </a:p>
        </p:txBody>
      </p:sp>
    </p:spTree>
    <p:extLst>
      <p:ext uri="{BB962C8B-B14F-4D97-AF65-F5344CB8AC3E}">
        <p14:creationId xmlns:p14="http://schemas.microsoft.com/office/powerpoint/2010/main" xmlns="" val="3510575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189223" y="1700808"/>
            <a:ext cx="7884876" cy="715089"/>
          </a:xfrm>
          <a:prstGeom prst="roundRect">
            <a:avLst/>
          </a:prstGeom>
          <a:solidFill>
            <a:schemeClr val="bg1">
              <a:lumMod val="95000"/>
            </a:schemeClr>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0"/>
              </a:spcBef>
              <a:spcAft>
                <a:spcPts val="0"/>
              </a:spcAft>
              <a:defRPr/>
            </a:pPr>
            <a:r>
              <a:rPr lang="es-ES" dirty="0"/>
              <a:t>Las resoluciones del </a:t>
            </a:r>
            <a:r>
              <a:rPr lang="es-ES" dirty="0" smtClean="0"/>
              <a:t>Organismo Garante, </a:t>
            </a:r>
            <a:r>
              <a:rPr lang="es-ES" b="1" dirty="0" smtClean="0"/>
              <a:t>serán vinculatorias, definitivas e inatacables para los sujetos obligados.</a:t>
            </a:r>
          </a:p>
        </p:txBody>
      </p:sp>
      <p:sp>
        <p:nvSpPr>
          <p:cNvPr id="37" name="3 Título"/>
          <p:cNvSpPr>
            <a:spLocks noGrp="1"/>
          </p:cNvSpPr>
          <p:nvPr>
            <p:ph type="title"/>
          </p:nvPr>
        </p:nvSpPr>
        <p:spPr>
          <a:xfrm>
            <a:off x="4355976" y="44624"/>
            <a:ext cx="4104456" cy="1008112"/>
          </a:xfrm>
        </p:spPr>
        <p:txBody>
          <a:bodyPr/>
          <a:lstStyle/>
          <a:p>
            <a:pPr algn="r"/>
            <a:r>
              <a:rPr lang="es-MX" sz="2400" b="1" dirty="0" smtClean="0">
                <a:solidFill>
                  <a:schemeClr val="bg1">
                    <a:lumMod val="50000"/>
                  </a:schemeClr>
                </a:solidFill>
              </a:rPr>
              <a:t>Resoluciones - IFAI</a:t>
            </a:r>
            <a:endParaRPr lang="es-MX" sz="2400" b="1" dirty="0">
              <a:solidFill>
                <a:schemeClr val="bg1">
                  <a:lumMod val="50000"/>
                </a:schemeClr>
              </a:solidFill>
            </a:endParaRPr>
          </a:p>
        </p:txBody>
      </p:sp>
      <p:sp>
        <p:nvSpPr>
          <p:cNvPr id="41" name="40 Rectángulo redondeado"/>
          <p:cNvSpPr/>
          <p:nvPr/>
        </p:nvSpPr>
        <p:spPr>
          <a:xfrm>
            <a:off x="2555776" y="3284984"/>
            <a:ext cx="5878363" cy="1021556"/>
          </a:xfrm>
          <a:prstGeom prst="roundRect">
            <a:avLst/>
          </a:prstGeom>
          <a:solidFill>
            <a:srgbClr val="DAD2E4"/>
          </a:solidFill>
        </p:spPr>
        <p:style>
          <a:lnRef idx="2">
            <a:schemeClr val="accent4"/>
          </a:lnRef>
          <a:fillRef idx="1">
            <a:schemeClr val="lt1"/>
          </a:fillRef>
          <a:effectRef idx="0">
            <a:schemeClr val="accent4"/>
          </a:effectRef>
          <a:fontRef idx="minor">
            <a:schemeClr val="dk1"/>
          </a:fontRef>
        </p:style>
        <p:txBody>
          <a:bodyPr wrap="square">
            <a:spAutoFit/>
          </a:bodyPr>
          <a:lstStyle/>
          <a:p>
            <a:pPr algn="ctr" fontAlgn="auto">
              <a:spcBef>
                <a:spcPts val="0"/>
              </a:spcBef>
              <a:spcAft>
                <a:spcPts val="0"/>
              </a:spcAft>
              <a:defRPr/>
            </a:pPr>
            <a:r>
              <a:rPr lang="es-ES" dirty="0" smtClean="0"/>
              <a:t>Los particulares </a:t>
            </a:r>
            <a:r>
              <a:rPr lang="es-ES" b="1" dirty="0" smtClean="0"/>
              <a:t>podrán impugnar las determinaciones o resoluciones de los Organismos garantes ante el </a:t>
            </a:r>
            <a:r>
              <a:rPr lang="es-ES" b="1" dirty="0"/>
              <a:t>P</a:t>
            </a:r>
            <a:r>
              <a:rPr lang="es-ES" b="1" dirty="0" smtClean="0"/>
              <a:t>oder Judicial</a:t>
            </a:r>
            <a:r>
              <a:rPr lang="es-ES" b="1" dirty="0"/>
              <a:t> </a:t>
            </a:r>
            <a:r>
              <a:rPr lang="es-ES" b="1" dirty="0" smtClean="0"/>
              <a:t>de la Federación.  </a:t>
            </a:r>
          </a:p>
        </p:txBody>
      </p:sp>
      <p:sp>
        <p:nvSpPr>
          <p:cNvPr id="2" name="AutoShape 2" descr="Resultado de imagen para poder judicial de la federació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Resultado de imagen para poder judicial de la federació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6" descr="Resultado de imagen para poder judicial de la federació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8" descr="Resultado de imagen para poder judicial de la federació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1274" name="Picture 10" descr="http://www.losforjadores.org/wp-content/uploads/2014/02/PODER-JUDICIAL-DE-LA-FEDERACIO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7575" y="3068960"/>
            <a:ext cx="1599729" cy="162226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ángulo 5"/>
          <p:cNvSpPr/>
          <p:nvPr/>
        </p:nvSpPr>
        <p:spPr>
          <a:xfrm>
            <a:off x="6588223" y="5805264"/>
            <a:ext cx="1698350" cy="369332"/>
          </a:xfrm>
          <a:prstGeom prst="rect">
            <a:avLst/>
          </a:prstGeom>
        </p:spPr>
        <p:txBody>
          <a:bodyPr wrap="none">
            <a:spAutoFit/>
          </a:bodyPr>
          <a:lstStyle/>
          <a:p>
            <a:pPr algn="r"/>
            <a:r>
              <a:rPr lang="es-MX" b="1" dirty="0"/>
              <a:t>Art. </a:t>
            </a:r>
            <a:r>
              <a:rPr lang="es-MX" b="1" dirty="0" smtClean="0"/>
              <a:t>157 </a:t>
            </a:r>
            <a:r>
              <a:rPr lang="es-MX" b="1" dirty="0"/>
              <a:t>LGTAIP.</a:t>
            </a:r>
          </a:p>
        </p:txBody>
      </p:sp>
    </p:spTree>
    <p:extLst>
      <p:ext uri="{BB962C8B-B14F-4D97-AF65-F5344CB8AC3E}">
        <p14:creationId xmlns:p14="http://schemas.microsoft.com/office/powerpoint/2010/main" xmlns="" val="33578416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5646" y="-1755576"/>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smtClean="0"/>
              <a:t>Recurso de Inconformidad</a:t>
            </a:r>
            <a:endParaRPr lang="es-MX" sz="4300" b="1" dirty="0"/>
          </a:p>
        </p:txBody>
      </p:sp>
      <p:sp>
        <p:nvSpPr>
          <p:cNvPr id="6" name="5 CuadroTexto"/>
          <p:cNvSpPr txBox="1"/>
          <p:nvPr/>
        </p:nvSpPr>
        <p:spPr>
          <a:xfrm>
            <a:off x="6500958" y="6029857"/>
            <a:ext cx="1999561" cy="646331"/>
          </a:xfrm>
          <a:prstGeom prst="rect">
            <a:avLst/>
          </a:prstGeom>
          <a:noFill/>
        </p:spPr>
        <p:txBody>
          <a:bodyPr wrap="square" rtlCol="0">
            <a:spAutoFit/>
          </a:bodyPr>
          <a:lstStyle/>
          <a:p>
            <a:pPr algn="ctr"/>
            <a:r>
              <a:rPr lang="es-MX" dirty="0" smtClean="0"/>
              <a:t>Título Octavo, Capítulo II</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12 Rectángulo"/>
          <p:cNvSpPr/>
          <p:nvPr/>
        </p:nvSpPr>
        <p:spPr>
          <a:xfrm>
            <a:off x="5710648" y="3195843"/>
            <a:ext cx="2755203" cy="1938992"/>
          </a:xfrm>
          <a:prstGeom prst="rect">
            <a:avLst/>
          </a:prstGeom>
          <a:solidFill>
            <a:srgbClr val="FF33CC"/>
          </a:solidFill>
        </p:spPr>
        <p:txBody>
          <a:bodyPr wrap="square">
            <a:spAutoFit/>
          </a:bodyPr>
          <a:lstStyle/>
          <a:p>
            <a:pPr fontAlgn="auto">
              <a:spcBef>
                <a:spcPts val="0"/>
              </a:spcBef>
              <a:spcAft>
                <a:spcPts val="0"/>
              </a:spcAft>
              <a:defRPr/>
            </a:pPr>
            <a:r>
              <a:rPr lang="es-ES" sz="2800" dirty="0">
                <a:effectLst>
                  <a:outerShdw blurRad="38100" dist="38100" dir="2700000" algn="tl">
                    <a:srgbClr val="000000">
                      <a:alpha val="43137"/>
                    </a:srgbClr>
                  </a:outerShdw>
                </a:effectLst>
                <a:latin typeface="+mn-lt"/>
              </a:rPr>
              <a:t>Es el </a:t>
            </a:r>
            <a:r>
              <a:rPr lang="es-ES" sz="3200" b="1" dirty="0">
                <a:effectLst>
                  <a:outerShdw blurRad="38100" dist="38100" dir="2700000" algn="tl">
                    <a:srgbClr val="000000">
                      <a:alpha val="43137"/>
                    </a:srgbClr>
                  </a:outerShdw>
                </a:effectLst>
                <a:latin typeface="+mn-lt"/>
              </a:rPr>
              <a:t>medio de defensa </a:t>
            </a:r>
            <a:r>
              <a:rPr lang="es-ES" sz="2800" dirty="0" smtClean="0">
                <a:effectLst>
                  <a:outerShdw blurRad="38100" dist="38100" dir="2700000" algn="tl">
                    <a:srgbClr val="000000">
                      <a:alpha val="43137"/>
                    </a:srgbClr>
                  </a:outerShdw>
                </a:effectLst>
                <a:latin typeface="+mn-lt"/>
              </a:rPr>
              <a:t>contra resoluciones de los OG.</a:t>
            </a:r>
            <a:endParaRPr lang="es-MX" sz="2800" b="1" dirty="0">
              <a:effectLst>
                <a:outerShdw blurRad="38100" dist="38100" dir="2700000" algn="tl">
                  <a:srgbClr val="000000">
                    <a:alpha val="43137"/>
                  </a:srgbClr>
                </a:outerShdw>
              </a:effectLst>
              <a:latin typeface="+mn-lt"/>
            </a:endParaRPr>
          </a:p>
        </p:txBody>
      </p:sp>
      <p:sp>
        <p:nvSpPr>
          <p:cNvPr id="15" name="14 Flecha curvada hacia la derecha"/>
          <p:cNvSpPr/>
          <p:nvPr/>
        </p:nvSpPr>
        <p:spPr>
          <a:xfrm rot="10800000" flipH="1" flipV="1">
            <a:off x="3995937" y="2291507"/>
            <a:ext cx="1386280" cy="3602431"/>
          </a:xfrm>
          <a:prstGeom prst="curvedRightArrow">
            <a:avLst>
              <a:gd name="adj1" fmla="val 13492"/>
              <a:gd name="adj2" fmla="val 41714"/>
              <a:gd name="adj3" fmla="val 44475"/>
            </a:avLst>
          </a:prstGeom>
          <a:solidFill>
            <a:srgbClr val="6C5578"/>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pic>
        <p:nvPicPr>
          <p:cNvPr id="16" name="Picture 2" descr="http://previews.123rf.com/images/limbi007/limbi0071209/limbi007120900026/15118227-Personaje-de-dibujos-animados-Orange-se-ejecuta-con-una-carpeta-verde--Foto-de-archiv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82217" y="1654891"/>
            <a:ext cx="954923" cy="127323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http://previews.123rf.com/images/frenta/frenta1005/frenta100500153/7074886-marioneta-3D-abra-la-carpeta-con-documentos-Objeto-sobre-blanco-Foto-de-archiv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98232" y="5396672"/>
            <a:ext cx="986489" cy="134638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CuadroTexto"/>
          <p:cNvSpPr txBox="1"/>
          <p:nvPr/>
        </p:nvSpPr>
        <p:spPr>
          <a:xfrm>
            <a:off x="112814" y="1488978"/>
            <a:ext cx="4578526" cy="830997"/>
          </a:xfrm>
          <a:prstGeom prst="rect">
            <a:avLst/>
          </a:prstGeom>
          <a:solidFill>
            <a:srgbClr val="FFC000"/>
          </a:solidFill>
        </p:spPr>
        <p:txBody>
          <a:bodyPr wrap="square" rtlCol="0">
            <a:spAutoFit/>
          </a:bodyPr>
          <a:lstStyle/>
          <a:p>
            <a:r>
              <a:rPr lang="es-MX" sz="2400" b="1" dirty="0" smtClean="0"/>
              <a:t>Opcional acudir ante el INAI (o ante PJF vía JA)</a:t>
            </a:r>
          </a:p>
        </p:txBody>
      </p:sp>
      <p:sp>
        <p:nvSpPr>
          <p:cNvPr id="18" name="17 CuadroTexto"/>
          <p:cNvSpPr txBox="1"/>
          <p:nvPr/>
        </p:nvSpPr>
        <p:spPr>
          <a:xfrm>
            <a:off x="116683" y="4330068"/>
            <a:ext cx="3879254" cy="2492990"/>
          </a:xfrm>
          <a:prstGeom prst="rect">
            <a:avLst/>
          </a:prstGeom>
          <a:noFill/>
        </p:spPr>
        <p:txBody>
          <a:bodyPr wrap="square" rtlCol="0">
            <a:spAutoFit/>
          </a:bodyPr>
          <a:lstStyle/>
          <a:p>
            <a:pPr marL="457200" indent="-457200">
              <a:buFont typeface="Courier New" panose="02070309020205020404" pitchFamily="49" charset="0"/>
              <a:buChar char="o"/>
            </a:pPr>
            <a:r>
              <a:rPr lang="es-MX" sz="2400" dirty="0" smtClean="0"/>
              <a:t>Confirmen o modifiquen la clasificación de la información.</a:t>
            </a:r>
          </a:p>
          <a:p>
            <a:pPr marL="457200" indent="-457200">
              <a:buFont typeface="Courier New" panose="02070309020205020404" pitchFamily="49" charset="0"/>
              <a:buChar char="o"/>
            </a:pPr>
            <a:endParaRPr lang="es-MX" sz="1200" dirty="0" smtClean="0"/>
          </a:p>
          <a:p>
            <a:pPr marL="457200" indent="-457200">
              <a:buFont typeface="Courier New" panose="02070309020205020404" pitchFamily="49" charset="0"/>
              <a:buChar char="o"/>
            </a:pPr>
            <a:r>
              <a:rPr lang="es-MX" sz="2400" dirty="0" smtClean="0"/>
              <a:t>Confirmen la inexistencia o negativa de la información.</a:t>
            </a:r>
          </a:p>
        </p:txBody>
      </p:sp>
      <p:sp>
        <p:nvSpPr>
          <p:cNvPr id="5" name="4 CuadroTexto"/>
          <p:cNvSpPr txBox="1"/>
          <p:nvPr/>
        </p:nvSpPr>
        <p:spPr>
          <a:xfrm>
            <a:off x="96225" y="3334342"/>
            <a:ext cx="2777930" cy="830997"/>
          </a:xfrm>
          <a:prstGeom prst="rect">
            <a:avLst/>
          </a:prstGeom>
          <a:noFill/>
        </p:spPr>
        <p:txBody>
          <a:bodyPr wrap="square" rtlCol="0">
            <a:spAutoFit/>
          </a:bodyPr>
          <a:lstStyle/>
          <a:p>
            <a:r>
              <a:rPr lang="es-MX" sz="2400" b="1" dirty="0" smtClean="0"/>
              <a:t>SUPUESTOS EXCLUSIVOS:</a:t>
            </a:r>
            <a:endParaRPr lang="es-MX" sz="2400" b="1" dirty="0"/>
          </a:p>
        </p:txBody>
      </p:sp>
      <p:sp>
        <p:nvSpPr>
          <p:cNvPr id="7" name="6 CuadroTexto"/>
          <p:cNvSpPr txBox="1"/>
          <p:nvPr/>
        </p:nvSpPr>
        <p:spPr>
          <a:xfrm>
            <a:off x="5463956" y="6029857"/>
            <a:ext cx="493384" cy="707886"/>
          </a:xfrm>
          <a:prstGeom prst="rect">
            <a:avLst/>
          </a:prstGeom>
          <a:noFill/>
        </p:spPr>
        <p:txBody>
          <a:bodyPr wrap="square" rtlCol="0">
            <a:spAutoFit/>
          </a:bodyPr>
          <a:lstStyle/>
          <a:p>
            <a:r>
              <a:rPr lang="es-MX" sz="2000" dirty="0" smtClean="0">
                <a:latin typeface="Arial Black" panose="020B0A04020102020204" pitchFamily="34" charset="0"/>
              </a:rPr>
              <a:t>R I</a:t>
            </a:r>
            <a:endParaRPr lang="es-MX" sz="2000" dirty="0">
              <a:latin typeface="Arial Black" panose="020B0A04020102020204" pitchFamily="34" charset="0"/>
            </a:endParaRPr>
          </a:p>
        </p:txBody>
      </p:sp>
    </p:spTree>
    <p:extLst>
      <p:ext uri="{BB962C8B-B14F-4D97-AF65-F5344CB8AC3E}">
        <p14:creationId xmlns:p14="http://schemas.microsoft.com/office/powerpoint/2010/main" xmlns="" val="86497714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899592"/>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smtClean="0"/>
              <a:t>Recurso de Inconformidad</a:t>
            </a:r>
            <a:endParaRPr lang="es-MX" sz="4300" b="1" dirty="0"/>
          </a:p>
        </p:txBody>
      </p:sp>
      <p:sp>
        <p:nvSpPr>
          <p:cNvPr id="6" name="5 CuadroTexto"/>
          <p:cNvSpPr txBox="1"/>
          <p:nvPr/>
        </p:nvSpPr>
        <p:spPr>
          <a:xfrm>
            <a:off x="6345633" y="6074048"/>
            <a:ext cx="1999561" cy="646331"/>
          </a:xfrm>
          <a:prstGeom prst="rect">
            <a:avLst/>
          </a:prstGeom>
          <a:noFill/>
        </p:spPr>
        <p:txBody>
          <a:bodyPr wrap="square" rtlCol="0">
            <a:spAutoFit/>
          </a:bodyPr>
          <a:lstStyle/>
          <a:p>
            <a:pPr algn="ctr"/>
            <a:r>
              <a:rPr lang="es-MX" dirty="0" smtClean="0"/>
              <a:t>Título Octavo, Capítulo II</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3" name="2 Diagrama"/>
          <p:cNvGraphicFramePr/>
          <p:nvPr>
            <p:extLst>
              <p:ext uri="{D42A27DB-BD31-4B8C-83A1-F6EECF244321}">
                <p14:modId xmlns:p14="http://schemas.microsoft.com/office/powerpoint/2010/main" xmlns="" val="2673288607"/>
              </p:ext>
            </p:extLst>
          </p:nvPr>
        </p:nvGraphicFramePr>
        <p:xfrm>
          <a:off x="971600" y="1060769"/>
          <a:ext cx="7071272" cy="5479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067873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467544"/>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smtClean="0"/>
              <a:t>Recurso de Inconformidad</a:t>
            </a:r>
            <a:br>
              <a:rPr lang="es-MX" sz="4300" b="1" dirty="0" smtClean="0"/>
            </a:br>
            <a:r>
              <a:rPr lang="es-MX" sz="4300" b="1" dirty="0" smtClean="0"/>
              <a:t>Particularidades</a:t>
            </a:r>
            <a:endParaRPr lang="es-MX" sz="4300" b="1" dirty="0"/>
          </a:p>
        </p:txBody>
      </p:sp>
      <p:sp>
        <p:nvSpPr>
          <p:cNvPr id="6" name="5 CuadroTexto"/>
          <p:cNvSpPr txBox="1"/>
          <p:nvPr/>
        </p:nvSpPr>
        <p:spPr>
          <a:xfrm>
            <a:off x="6816688" y="5893939"/>
            <a:ext cx="1999561" cy="646331"/>
          </a:xfrm>
          <a:prstGeom prst="rect">
            <a:avLst/>
          </a:prstGeom>
          <a:noFill/>
        </p:spPr>
        <p:txBody>
          <a:bodyPr wrap="square" rtlCol="0">
            <a:spAutoFit/>
          </a:bodyPr>
          <a:lstStyle/>
          <a:p>
            <a:pPr algn="ctr"/>
            <a:r>
              <a:rPr lang="es-MX" dirty="0" smtClean="0"/>
              <a:t>Art. 172, 173, 176, 180</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4 CuadroTexto"/>
          <p:cNvSpPr txBox="1"/>
          <p:nvPr/>
        </p:nvSpPr>
        <p:spPr>
          <a:xfrm>
            <a:off x="345281" y="2042555"/>
            <a:ext cx="6583972" cy="4524315"/>
          </a:xfrm>
          <a:prstGeom prst="rect">
            <a:avLst/>
          </a:prstGeom>
          <a:solidFill>
            <a:srgbClr val="FFC000"/>
          </a:solidFill>
        </p:spPr>
        <p:txBody>
          <a:bodyPr wrap="square" rtlCol="0">
            <a:spAutoFit/>
          </a:bodyPr>
          <a:lstStyle/>
          <a:p>
            <a:pPr marL="285750" indent="-285750">
              <a:buFont typeface="Wingdings" panose="05000000000000000000" pitchFamily="2" charset="2"/>
              <a:buChar char="Ø"/>
            </a:pPr>
            <a:r>
              <a:rPr lang="es-MX" sz="2400" dirty="0" smtClean="0"/>
              <a:t>Reenvío del INAI al OG (dictado de nueva resolución)</a:t>
            </a:r>
          </a:p>
          <a:p>
            <a:pPr marL="285750" indent="-285750">
              <a:buFont typeface="Wingdings" panose="05000000000000000000" pitchFamily="2" charset="2"/>
              <a:buChar char="Ø"/>
            </a:pPr>
            <a:endParaRPr lang="es-MX" sz="2400" dirty="0"/>
          </a:p>
          <a:p>
            <a:pPr marL="285750" indent="-285750">
              <a:buFont typeface="Wingdings" panose="05000000000000000000" pitchFamily="2" charset="2"/>
              <a:buChar char="Ø"/>
            </a:pPr>
            <a:r>
              <a:rPr lang="es-MX" sz="2400" dirty="0" smtClean="0"/>
              <a:t>Nueva resolución se notifica a través de la PN al INAI y al SO, para su cumplimiento.</a:t>
            </a:r>
          </a:p>
          <a:p>
            <a:pPr marL="285750" indent="-285750">
              <a:buFont typeface="Wingdings" panose="05000000000000000000" pitchFamily="2" charset="2"/>
              <a:buChar char="Ø"/>
            </a:pPr>
            <a:endParaRPr lang="es-MX" sz="2400" dirty="0"/>
          </a:p>
          <a:p>
            <a:pPr marL="285750" indent="-285750">
              <a:buFont typeface="Wingdings" panose="05000000000000000000" pitchFamily="2" charset="2"/>
              <a:buChar char="Ø"/>
            </a:pPr>
            <a:r>
              <a:rPr lang="es-MX" sz="2400" dirty="0" smtClean="0"/>
              <a:t>Seguimiento y vigilancia de cumplimiento corresponde a OG.</a:t>
            </a:r>
          </a:p>
          <a:p>
            <a:pPr marL="285750" indent="-285750">
              <a:buFont typeface="Wingdings" panose="05000000000000000000" pitchFamily="2" charset="2"/>
              <a:buChar char="Ø"/>
            </a:pPr>
            <a:endParaRPr lang="es-MX" sz="2400" dirty="0"/>
          </a:p>
          <a:p>
            <a:pPr marL="285750" indent="-285750">
              <a:buFont typeface="Wingdings" panose="05000000000000000000" pitchFamily="2" charset="2"/>
              <a:buChar char="Ø"/>
            </a:pPr>
            <a:r>
              <a:rPr lang="es-MX" sz="2400" dirty="0" smtClean="0"/>
              <a:t>Resolución definitiva e inatacable para OG y SO.</a:t>
            </a:r>
          </a:p>
          <a:p>
            <a:pPr marL="285750" indent="-285750">
              <a:buFont typeface="Wingdings" panose="05000000000000000000" pitchFamily="2" charset="2"/>
              <a:buChar char="Ø"/>
            </a:pPr>
            <a:endParaRPr lang="es-MX" sz="2400" dirty="0"/>
          </a:p>
          <a:p>
            <a:pPr marL="285750" indent="-285750">
              <a:buFont typeface="Wingdings" panose="05000000000000000000" pitchFamily="2" charset="2"/>
              <a:buChar char="Ø"/>
            </a:pPr>
            <a:r>
              <a:rPr lang="es-MX" sz="2400" dirty="0" smtClean="0"/>
              <a:t>Particular puede acudir al PF vía JA.</a:t>
            </a:r>
            <a:endParaRPr lang="es-MX" sz="2400" dirty="0"/>
          </a:p>
        </p:txBody>
      </p:sp>
      <p:pic>
        <p:nvPicPr>
          <p:cNvPr id="7170" name="Picture 2" descr="http://www.justsign.mx/imagenes/img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23442" y="2885704"/>
            <a:ext cx="1592807" cy="13829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17956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332057"/>
            <a:ext cx="6750782" cy="584775"/>
          </a:xfrm>
          <a:prstGeom prst="rect">
            <a:avLst/>
          </a:prstGeom>
        </p:spPr>
        <p:txBody>
          <a:bodyPr wrap="square">
            <a:spAutoFit/>
          </a:bodyPr>
          <a:lstStyle/>
          <a:p>
            <a:r>
              <a:rPr lang="es-MX" sz="3200" b="1" dirty="0" smtClean="0">
                <a:solidFill>
                  <a:srgbClr val="5F147C"/>
                </a:solidFill>
                <a:latin typeface="Consolas" panose="020B0609020204030204" pitchFamily="49" charset="0"/>
                <a:cs typeface="Consolas" panose="020B0609020204030204" pitchFamily="49" charset="0"/>
              </a:rPr>
              <a:t>¿Cuándo procede?</a:t>
            </a:r>
            <a:endParaRPr lang="es-MX" sz="3200" dirty="0">
              <a:solidFill>
                <a:srgbClr val="5F147C"/>
              </a:solidFill>
              <a:latin typeface="Consolas" panose="020B0609020204030204" pitchFamily="49" charset="0"/>
              <a:cs typeface="Consolas" panose="020B0609020204030204" pitchFamily="49" charset="0"/>
            </a:endParaRPr>
          </a:p>
        </p:txBody>
      </p:sp>
      <p:sp>
        <p:nvSpPr>
          <p:cNvPr id="4" name="3 Rectángulo redondeado"/>
          <p:cNvSpPr/>
          <p:nvPr/>
        </p:nvSpPr>
        <p:spPr>
          <a:xfrm>
            <a:off x="199934" y="1973664"/>
            <a:ext cx="7884876" cy="2247424"/>
          </a:xfrm>
          <a:prstGeom prst="round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0"/>
              </a:spcBef>
              <a:spcAft>
                <a:spcPts val="0"/>
              </a:spcAft>
              <a:defRPr/>
            </a:pPr>
            <a:r>
              <a:rPr lang="es-MX" dirty="0" smtClean="0"/>
              <a:t>Procede </a:t>
            </a:r>
            <a:r>
              <a:rPr lang="es-MX" dirty="0"/>
              <a:t>contra las resoluciones emitidas por los Organismos garantes de las Entidades Federativas que</a:t>
            </a:r>
            <a:r>
              <a:rPr lang="es-MX" dirty="0" smtClean="0"/>
              <a:t>:</a:t>
            </a:r>
          </a:p>
          <a:p>
            <a:pPr fontAlgn="auto">
              <a:spcBef>
                <a:spcPts val="0"/>
              </a:spcBef>
              <a:spcAft>
                <a:spcPts val="0"/>
              </a:spcAft>
              <a:defRPr/>
            </a:pPr>
            <a:endParaRPr lang="es-MX" dirty="0"/>
          </a:p>
          <a:p>
            <a:pPr marL="363538" indent="-112713" fontAlgn="auto">
              <a:spcBef>
                <a:spcPts val="0"/>
              </a:spcBef>
              <a:spcAft>
                <a:spcPts val="0"/>
              </a:spcAft>
              <a:buFont typeface="Arial" panose="020B0604020202020204" pitchFamily="34" charset="0"/>
              <a:buChar char="•"/>
              <a:defRPr/>
            </a:pPr>
            <a:r>
              <a:rPr lang="es-MX" dirty="0" smtClean="0"/>
              <a:t>Confirmen </a:t>
            </a:r>
            <a:r>
              <a:rPr lang="es-MX" dirty="0"/>
              <a:t>o modifiquen la clasificación de la información, o</a:t>
            </a:r>
          </a:p>
          <a:p>
            <a:pPr marL="363538" indent="-112713" fontAlgn="auto">
              <a:spcBef>
                <a:spcPts val="0"/>
              </a:spcBef>
              <a:spcAft>
                <a:spcPts val="0"/>
              </a:spcAft>
              <a:buFont typeface="Arial" panose="020B0604020202020204" pitchFamily="34" charset="0"/>
              <a:buChar char="•"/>
              <a:defRPr/>
            </a:pPr>
            <a:r>
              <a:rPr lang="es-MX" dirty="0" smtClean="0"/>
              <a:t>Confirmen </a:t>
            </a:r>
            <a:r>
              <a:rPr lang="es-MX" dirty="0"/>
              <a:t>la inexistencia o negativa de </a:t>
            </a:r>
            <a:r>
              <a:rPr lang="es-MX" dirty="0" smtClean="0"/>
              <a:t>información, y </a:t>
            </a:r>
          </a:p>
          <a:p>
            <a:pPr marL="363538" indent="-112713" fontAlgn="auto">
              <a:spcBef>
                <a:spcPts val="0"/>
              </a:spcBef>
              <a:spcAft>
                <a:spcPts val="0"/>
              </a:spcAft>
              <a:buFont typeface="Arial" panose="020B0604020202020204" pitchFamily="34" charset="0"/>
              <a:buChar char="•"/>
              <a:defRPr/>
            </a:pPr>
            <a:r>
              <a:rPr lang="es-MX" dirty="0" smtClean="0"/>
              <a:t>Ante la falta de resolución por los Organismos garantes de las Entidades Federativas dentro del plazo. </a:t>
            </a:r>
          </a:p>
        </p:txBody>
      </p:sp>
      <p:sp>
        <p:nvSpPr>
          <p:cNvPr id="6" name="5 Rectángulo"/>
          <p:cNvSpPr/>
          <p:nvPr/>
        </p:nvSpPr>
        <p:spPr>
          <a:xfrm>
            <a:off x="1691680" y="116632"/>
            <a:ext cx="6750782" cy="584775"/>
          </a:xfrm>
          <a:prstGeom prst="rect">
            <a:avLst/>
          </a:prstGeom>
        </p:spPr>
        <p:txBody>
          <a:bodyPr wrap="square">
            <a:spAutoFit/>
          </a:bodyPr>
          <a:lstStyle/>
          <a:p>
            <a:pPr algn="r"/>
            <a:r>
              <a:rPr lang="es-MX" sz="3200" b="1" dirty="0" smtClean="0">
                <a:solidFill>
                  <a:srgbClr val="5F147C"/>
                </a:solidFill>
                <a:latin typeface="Consolas" panose="020B0609020204030204" pitchFamily="49" charset="0"/>
                <a:cs typeface="Consolas" panose="020B0609020204030204" pitchFamily="49" charset="0"/>
              </a:rPr>
              <a:t>Recurso de Inconformidad</a:t>
            </a:r>
            <a:endParaRPr lang="es-MX" sz="3200" dirty="0">
              <a:solidFill>
                <a:srgbClr val="5F147C"/>
              </a:solidFill>
              <a:latin typeface="Consolas" panose="020B0609020204030204" pitchFamily="49" charset="0"/>
              <a:cs typeface="Consolas" panose="020B0609020204030204" pitchFamily="49" charset="0"/>
            </a:endParaRPr>
          </a:p>
        </p:txBody>
      </p:sp>
      <p:sp>
        <p:nvSpPr>
          <p:cNvPr id="7" name="6 Rectángulo"/>
          <p:cNvSpPr/>
          <p:nvPr/>
        </p:nvSpPr>
        <p:spPr>
          <a:xfrm>
            <a:off x="323528" y="4365104"/>
            <a:ext cx="6750782" cy="584775"/>
          </a:xfrm>
          <a:prstGeom prst="rect">
            <a:avLst/>
          </a:prstGeom>
        </p:spPr>
        <p:txBody>
          <a:bodyPr wrap="square">
            <a:spAutoFit/>
          </a:bodyPr>
          <a:lstStyle/>
          <a:p>
            <a:r>
              <a:rPr lang="es-MX" sz="3200" b="1" dirty="0" smtClean="0">
                <a:solidFill>
                  <a:srgbClr val="5F147C"/>
                </a:solidFill>
                <a:latin typeface="Consolas" panose="020B0609020204030204" pitchFamily="49" charset="0"/>
                <a:cs typeface="Consolas" panose="020B0609020204030204" pitchFamily="49" charset="0"/>
              </a:rPr>
              <a:t>Plazos </a:t>
            </a:r>
            <a:endParaRPr lang="es-MX" sz="3200" dirty="0">
              <a:solidFill>
                <a:srgbClr val="5F147C"/>
              </a:solidFill>
              <a:latin typeface="Consolas" panose="020B0609020204030204" pitchFamily="49" charset="0"/>
              <a:cs typeface="Consolas" panose="020B0609020204030204" pitchFamily="49" charset="0"/>
            </a:endParaRPr>
          </a:p>
        </p:txBody>
      </p:sp>
      <p:sp>
        <p:nvSpPr>
          <p:cNvPr id="8" name="7 Rectángulo redondeado"/>
          <p:cNvSpPr/>
          <p:nvPr/>
        </p:nvSpPr>
        <p:spPr>
          <a:xfrm>
            <a:off x="199934" y="4956957"/>
            <a:ext cx="7884876" cy="1328023"/>
          </a:xfrm>
          <a:prstGeom prst="round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fontAlgn="auto">
              <a:spcBef>
                <a:spcPts val="0"/>
              </a:spcBef>
              <a:spcAft>
                <a:spcPts val="0"/>
              </a:spcAft>
              <a:buFont typeface="Arial" panose="020B0604020202020204" pitchFamily="34" charset="0"/>
              <a:buChar char="•"/>
              <a:defRPr/>
            </a:pPr>
            <a:r>
              <a:rPr lang="es-MX" dirty="0" smtClean="0"/>
              <a:t>El solicitante tiene </a:t>
            </a:r>
            <a:r>
              <a:rPr lang="es-MX" b="1" dirty="0" smtClean="0"/>
              <a:t>15 días</a:t>
            </a:r>
            <a:r>
              <a:rPr lang="es-MX" dirty="0" smtClean="0"/>
              <a:t> posteriores a que se tuvo conocimiento de la instrucción o de la falta de resolución.</a:t>
            </a:r>
          </a:p>
          <a:p>
            <a:pPr marL="285750" indent="-285750" fontAlgn="auto">
              <a:spcBef>
                <a:spcPts val="0"/>
              </a:spcBef>
              <a:spcAft>
                <a:spcPts val="0"/>
              </a:spcAft>
              <a:buFont typeface="Arial" panose="020B0604020202020204" pitchFamily="34" charset="0"/>
              <a:buChar char="•"/>
              <a:defRPr/>
            </a:pPr>
            <a:r>
              <a:rPr lang="es-MX" dirty="0" smtClean="0"/>
              <a:t>El Instituto resolverá el recurso de inconformidad en un plazo que no podrá exceder </a:t>
            </a:r>
            <a:r>
              <a:rPr lang="es-MX" b="1" dirty="0" smtClean="0"/>
              <a:t>30 días </a:t>
            </a:r>
            <a:r>
              <a:rPr lang="es-MX" dirty="0" smtClean="0"/>
              <a:t>y podrá ampliarse una vez por un periodo igual. </a:t>
            </a:r>
          </a:p>
        </p:txBody>
      </p:sp>
    </p:spTree>
    <p:extLst>
      <p:ext uri="{BB962C8B-B14F-4D97-AF65-F5344CB8AC3E}">
        <p14:creationId xmlns:p14="http://schemas.microsoft.com/office/powerpoint/2010/main" xmlns="" val="147007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France_flag.gif"/>
          <p:cNvPicPr>
            <a:picLocks noChangeAspect="1"/>
          </p:cNvPicPr>
          <p:nvPr/>
        </p:nvPicPr>
        <p:blipFill>
          <a:blip r:embed="rId2" cstate="print"/>
          <a:stretch>
            <a:fillRect/>
          </a:stretch>
        </p:blipFill>
        <p:spPr>
          <a:xfrm>
            <a:off x="503465" y="2219501"/>
            <a:ext cx="2027983" cy="1351989"/>
          </a:xfrm>
          <a:prstGeom prst="rect">
            <a:avLst/>
          </a:prstGeom>
          <a:effectLst>
            <a:glow rad="101600">
              <a:schemeClr val="tx1">
                <a:lumMod val="85000"/>
                <a:alpha val="60000"/>
              </a:schemeClr>
            </a:glow>
          </a:effectLst>
        </p:spPr>
      </p:pic>
      <p:sp>
        <p:nvSpPr>
          <p:cNvPr id="7" name="6 Rectángulo"/>
          <p:cNvSpPr/>
          <p:nvPr/>
        </p:nvSpPr>
        <p:spPr>
          <a:xfrm>
            <a:off x="2987824" y="2788507"/>
            <a:ext cx="5400600" cy="224676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indent="-361950" algn="just" fontAlgn="auto">
              <a:spcBef>
                <a:spcPts val="0"/>
              </a:spcBef>
              <a:spcAft>
                <a:spcPts val="0"/>
              </a:spcAft>
              <a:buClr>
                <a:srgbClr val="6600CC"/>
              </a:buClr>
              <a:buSzPct val="100000"/>
              <a:defRPr/>
            </a:pPr>
            <a:r>
              <a:rPr lang="es-MX" sz="2000" dirty="0" smtClean="0">
                <a:solidFill>
                  <a:schemeClr val="tx1"/>
                </a:solidFill>
              </a:rPr>
              <a:t>Artículo XI: </a:t>
            </a:r>
            <a:r>
              <a:rPr lang="es-MX" sz="2000" b="1" dirty="0">
                <a:solidFill>
                  <a:srgbClr val="6C5578"/>
                </a:solidFill>
              </a:rPr>
              <a:t>La libre comunicación de los pensamientos y las opiniones es uno de los derechos más </a:t>
            </a:r>
            <a:r>
              <a:rPr lang="es-MX" sz="2000" b="1" dirty="0" smtClean="0">
                <a:solidFill>
                  <a:srgbClr val="6C5578"/>
                </a:solidFill>
              </a:rPr>
              <a:t>preciados </a:t>
            </a:r>
            <a:r>
              <a:rPr lang="es-MX" sz="2000" b="1" dirty="0">
                <a:solidFill>
                  <a:srgbClr val="6C5578"/>
                </a:solidFill>
              </a:rPr>
              <a:t>del hombre</a:t>
            </a:r>
            <a:r>
              <a:rPr lang="es-MX" sz="2000" dirty="0">
                <a:solidFill>
                  <a:schemeClr val="tx1"/>
                </a:solidFill>
              </a:rPr>
              <a:t>: todo ciudadano puede entonces hablar, escribir e imprimir libremente, salvo su obligación de responder al abuso de esta libertad en los casos determinados por la ley.</a:t>
            </a:r>
          </a:p>
        </p:txBody>
      </p:sp>
      <p:sp>
        <p:nvSpPr>
          <p:cNvPr id="10" name="9 Rectángulo redondeado"/>
          <p:cNvSpPr/>
          <p:nvPr/>
        </p:nvSpPr>
        <p:spPr>
          <a:xfrm>
            <a:off x="2987824" y="1671790"/>
            <a:ext cx="4824536" cy="109542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361950" algn="ctr" fontAlgn="auto">
              <a:spcBef>
                <a:spcPts val="0"/>
              </a:spcBef>
              <a:spcAft>
                <a:spcPts val="0"/>
              </a:spcAft>
              <a:buClr>
                <a:srgbClr val="6600CC"/>
              </a:buClr>
              <a:buSzPct val="100000"/>
              <a:defRPr/>
            </a:pPr>
            <a:r>
              <a:rPr lang="es-MX" sz="2800" b="1" dirty="0">
                <a:solidFill>
                  <a:srgbClr val="7030A0"/>
                </a:solidFill>
                <a:effectLst>
                  <a:glow rad="101600">
                    <a:schemeClr val="accent6">
                      <a:lumMod val="40000"/>
                      <a:lumOff val="60000"/>
                      <a:alpha val="60000"/>
                    </a:schemeClr>
                  </a:glow>
                </a:effectLst>
              </a:rPr>
              <a:t>Declaración de los Derechos del Hombre y el Ciudadano</a:t>
            </a:r>
          </a:p>
        </p:txBody>
      </p:sp>
      <p:sp>
        <p:nvSpPr>
          <p:cNvPr id="11" name="3 Título"/>
          <p:cNvSpPr>
            <a:spLocks noGrp="1"/>
          </p:cNvSpPr>
          <p:nvPr>
            <p:ph type="title"/>
          </p:nvPr>
        </p:nvSpPr>
        <p:spPr>
          <a:xfrm>
            <a:off x="4379168" y="-27384"/>
            <a:ext cx="4081264" cy="1008112"/>
          </a:xfrm>
        </p:spPr>
        <p:txBody>
          <a:bodyPr/>
          <a:lstStyle/>
          <a:p>
            <a:pPr algn="r"/>
            <a:r>
              <a:rPr lang="es-MX" sz="2400" b="1" dirty="0" smtClean="0">
                <a:solidFill>
                  <a:schemeClr val="bg1">
                    <a:lumMod val="50000"/>
                  </a:schemeClr>
                </a:solidFill>
              </a:rPr>
              <a:t>Antecedentes</a:t>
            </a:r>
            <a:endParaRPr lang="es-MX" sz="2400" b="1" dirty="0">
              <a:solidFill>
                <a:schemeClr val="bg1">
                  <a:lumMod val="50000"/>
                </a:schemeClr>
              </a:solidFill>
            </a:endParaRPr>
          </a:p>
        </p:txBody>
      </p:sp>
      <p:sp>
        <p:nvSpPr>
          <p:cNvPr id="17" name="16 Rectángulo"/>
          <p:cNvSpPr/>
          <p:nvPr/>
        </p:nvSpPr>
        <p:spPr>
          <a:xfrm>
            <a:off x="525752" y="3812848"/>
            <a:ext cx="2071702" cy="830997"/>
          </a:xfrm>
          <a:prstGeom prst="rect">
            <a:avLst/>
          </a:prstGeom>
        </p:spPr>
        <p:txBody>
          <a:bodyPr wrap="square">
            <a:spAutoFit/>
          </a:bodyPr>
          <a:lstStyle/>
          <a:p>
            <a:pPr marL="361950" indent="-361950" algn="ctr">
              <a:buClr>
                <a:srgbClr val="6600CC"/>
              </a:buClr>
              <a:buSzPct val="100000"/>
            </a:pPr>
            <a:r>
              <a:rPr lang="es-MX" sz="4800" dirty="0">
                <a:solidFill>
                  <a:srgbClr val="7030A0"/>
                </a:solidFill>
                <a:effectLst>
                  <a:glow rad="101600">
                    <a:schemeClr val="accent6">
                      <a:lumMod val="40000"/>
                      <a:lumOff val="60000"/>
                      <a:alpha val="60000"/>
                    </a:schemeClr>
                  </a:glow>
                </a:effectLst>
              </a:rPr>
              <a:t>Francia</a:t>
            </a:r>
          </a:p>
        </p:txBody>
      </p:sp>
      <p:sp>
        <p:nvSpPr>
          <p:cNvPr id="14" name="13 Rectángulo"/>
          <p:cNvSpPr/>
          <p:nvPr/>
        </p:nvSpPr>
        <p:spPr>
          <a:xfrm>
            <a:off x="323528" y="1384324"/>
            <a:ext cx="2358352" cy="830997"/>
          </a:xfrm>
          <a:prstGeom prst="rect">
            <a:avLst/>
          </a:prstGeom>
        </p:spPr>
        <p:txBody>
          <a:bodyPr wrap="square">
            <a:spAutoFit/>
          </a:bodyPr>
          <a:lstStyle/>
          <a:p>
            <a:pPr marL="361950" indent="-361950" algn="ctr">
              <a:buClr>
                <a:srgbClr val="6600CC"/>
              </a:buClr>
              <a:buSzPct val="100000"/>
            </a:pPr>
            <a:r>
              <a:rPr lang="es-MX" sz="4800" dirty="0">
                <a:solidFill>
                  <a:srgbClr val="7030A0"/>
                </a:solidFill>
                <a:effectLst>
                  <a:glow rad="101600">
                    <a:schemeClr val="accent6">
                      <a:lumMod val="40000"/>
                      <a:lumOff val="60000"/>
                      <a:alpha val="60000"/>
                    </a:schemeClr>
                  </a:glow>
                </a:effectLst>
              </a:rPr>
              <a:t>1789</a:t>
            </a:r>
          </a:p>
        </p:txBody>
      </p:sp>
      <p:sp>
        <p:nvSpPr>
          <p:cNvPr id="8" name="7 Rectángulo"/>
          <p:cNvSpPr/>
          <p:nvPr/>
        </p:nvSpPr>
        <p:spPr>
          <a:xfrm>
            <a:off x="2987824" y="5229200"/>
            <a:ext cx="5400600" cy="707886"/>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indent="-361950" algn="just" fontAlgn="auto">
              <a:spcBef>
                <a:spcPts val="0"/>
              </a:spcBef>
              <a:spcAft>
                <a:spcPts val="0"/>
              </a:spcAft>
              <a:buClr>
                <a:srgbClr val="6600CC"/>
              </a:buClr>
              <a:buSzPct val="100000"/>
              <a:defRPr/>
            </a:pPr>
            <a:r>
              <a:rPr lang="es-ES" sz="2000" b="1" dirty="0">
                <a:solidFill>
                  <a:schemeClr val="tx1"/>
                </a:solidFill>
              </a:rPr>
              <a:t>XV. </a:t>
            </a:r>
            <a:r>
              <a:rPr lang="es-ES" sz="2000" dirty="0">
                <a:solidFill>
                  <a:schemeClr val="tx1"/>
                </a:solidFill>
              </a:rPr>
              <a:t>La sociedad </a:t>
            </a:r>
            <a:r>
              <a:rPr lang="es-ES" sz="2000" dirty="0" smtClean="0">
                <a:solidFill>
                  <a:schemeClr val="tx1"/>
                </a:solidFill>
              </a:rPr>
              <a:t>tiene </a:t>
            </a:r>
            <a:r>
              <a:rPr lang="es-ES" sz="2000" dirty="0">
                <a:solidFill>
                  <a:schemeClr val="tx1"/>
                </a:solidFill>
              </a:rPr>
              <a:t>derecho a </a:t>
            </a:r>
            <a:r>
              <a:rPr lang="es-ES" sz="2000" b="1" dirty="0">
                <a:solidFill>
                  <a:schemeClr val="tx1"/>
                </a:solidFill>
              </a:rPr>
              <a:t>pedir a todos sus agentes cuentas </a:t>
            </a:r>
            <a:r>
              <a:rPr lang="es-ES" sz="2000" dirty="0">
                <a:solidFill>
                  <a:schemeClr val="tx1"/>
                </a:solidFill>
              </a:rPr>
              <a:t>de su administración.</a:t>
            </a:r>
            <a:endParaRPr lang="es-MX" sz="2000" dirty="0">
              <a:solidFill>
                <a:schemeClr val="tx1"/>
              </a:solidFill>
            </a:endParaRPr>
          </a:p>
        </p:txBody>
      </p:sp>
    </p:spTree>
    <p:extLst>
      <p:ext uri="{BB962C8B-B14F-4D97-AF65-F5344CB8AC3E}">
        <p14:creationId xmlns:p14="http://schemas.microsoft.com/office/powerpoint/2010/main" xmlns="" val="23250155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332057"/>
            <a:ext cx="6750782" cy="584775"/>
          </a:xfrm>
          <a:prstGeom prst="rect">
            <a:avLst/>
          </a:prstGeom>
        </p:spPr>
        <p:txBody>
          <a:bodyPr wrap="square">
            <a:spAutoFit/>
          </a:bodyPr>
          <a:lstStyle/>
          <a:p>
            <a:r>
              <a:rPr lang="es-MX" sz="3200" b="1" dirty="0" smtClean="0">
                <a:solidFill>
                  <a:srgbClr val="5F147C"/>
                </a:solidFill>
                <a:latin typeface="Consolas" panose="020B0609020204030204" pitchFamily="49" charset="0"/>
                <a:cs typeface="Consolas" panose="020B0609020204030204" pitchFamily="49" charset="0"/>
              </a:rPr>
              <a:t>Falta de resolución</a:t>
            </a:r>
            <a:endParaRPr lang="es-MX" sz="3200" dirty="0">
              <a:solidFill>
                <a:srgbClr val="5F147C"/>
              </a:solidFill>
              <a:latin typeface="Consolas" panose="020B0609020204030204" pitchFamily="49" charset="0"/>
              <a:cs typeface="Consolas" panose="020B0609020204030204" pitchFamily="49" charset="0"/>
            </a:endParaRPr>
          </a:p>
        </p:txBody>
      </p:sp>
      <p:sp>
        <p:nvSpPr>
          <p:cNvPr id="4" name="3 Rectángulo redondeado"/>
          <p:cNvSpPr/>
          <p:nvPr/>
        </p:nvSpPr>
        <p:spPr>
          <a:xfrm>
            <a:off x="683568" y="1973664"/>
            <a:ext cx="7401242" cy="715089"/>
          </a:xfrm>
          <a:prstGeom prst="round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0"/>
              </a:spcBef>
              <a:spcAft>
                <a:spcPts val="0"/>
              </a:spcAft>
              <a:defRPr/>
            </a:pPr>
            <a:r>
              <a:rPr lang="es-MX" dirty="0" smtClean="0"/>
              <a:t>Cuando se impugne la falta de resolución, el plazo para resolver es de máximo 15 días. </a:t>
            </a:r>
          </a:p>
        </p:txBody>
      </p:sp>
    </p:spTree>
    <p:extLst>
      <p:ext uri="{BB962C8B-B14F-4D97-AF65-F5344CB8AC3E}">
        <p14:creationId xmlns:p14="http://schemas.microsoft.com/office/powerpoint/2010/main" xmlns="" val="18160999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683" y="-1755576"/>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smtClean="0"/>
              <a:t>Facultad de Atracción</a:t>
            </a:r>
            <a:endParaRPr lang="es-MX" sz="4300" b="1" dirty="0"/>
          </a:p>
        </p:txBody>
      </p:sp>
      <p:sp>
        <p:nvSpPr>
          <p:cNvPr id="6" name="5 CuadroTexto"/>
          <p:cNvSpPr txBox="1"/>
          <p:nvPr/>
        </p:nvSpPr>
        <p:spPr>
          <a:xfrm>
            <a:off x="6372200" y="6021288"/>
            <a:ext cx="1999561" cy="646331"/>
          </a:xfrm>
          <a:prstGeom prst="rect">
            <a:avLst/>
          </a:prstGeom>
          <a:noFill/>
        </p:spPr>
        <p:txBody>
          <a:bodyPr wrap="square" rtlCol="0">
            <a:spAutoFit/>
          </a:bodyPr>
          <a:lstStyle/>
          <a:p>
            <a:pPr algn="ctr"/>
            <a:r>
              <a:rPr lang="es-MX" dirty="0" smtClean="0"/>
              <a:t>Título Octavo, Capítulo III</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6 Rectángulo redondeado"/>
          <p:cNvSpPr/>
          <p:nvPr/>
        </p:nvSpPr>
        <p:spPr>
          <a:xfrm>
            <a:off x="230981" y="1337284"/>
            <a:ext cx="2587402" cy="5530513"/>
          </a:xfrm>
          <a:prstGeom prst="round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just" fontAlgn="auto">
              <a:spcBef>
                <a:spcPts val="0"/>
              </a:spcBef>
              <a:spcAft>
                <a:spcPts val="0"/>
              </a:spcAft>
              <a:defRPr/>
            </a:pPr>
            <a:r>
              <a:rPr lang="es-MX" sz="2000" dirty="0"/>
              <a:t>El Pleno del </a:t>
            </a:r>
            <a:r>
              <a:rPr lang="es-MX" sz="2000" dirty="0" smtClean="0"/>
              <a:t>INAI, </a:t>
            </a:r>
            <a:r>
              <a:rPr lang="es-MX" sz="2000" b="1" dirty="0"/>
              <a:t>cuando así lo apruebe la mayoría de sus Comisionados, de oficio o a petición de los Organismos garantes</a:t>
            </a:r>
            <a:r>
              <a:rPr lang="es-MX" sz="2000" dirty="0"/>
              <a:t>, podrá ejercer la facultad de atracción para conocer de aquellos recursos de revisión pendientes de resolución que por su interés y trascendencia así lo ameriten.</a:t>
            </a:r>
            <a:endParaRPr lang="es-MX" sz="2000" dirty="0" smtClean="0"/>
          </a:p>
        </p:txBody>
      </p:sp>
      <p:sp>
        <p:nvSpPr>
          <p:cNvPr id="8" name="7 CuadroTexto"/>
          <p:cNvSpPr txBox="1"/>
          <p:nvPr/>
        </p:nvSpPr>
        <p:spPr>
          <a:xfrm>
            <a:off x="3059832" y="1988840"/>
            <a:ext cx="5118884" cy="132802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dirty="0" smtClean="0">
                <a:solidFill>
                  <a:schemeClr val="tx1">
                    <a:lumMod val="90000"/>
                    <a:lumOff val="10000"/>
                  </a:schemeClr>
                </a:solidFill>
              </a:rPr>
              <a:t>El INAI motivará y fundamentará que el caso es de tal </a:t>
            </a:r>
            <a:r>
              <a:rPr lang="es-MX" b="1" dirty="0" smtClean="0">
                <a:solidFill>
                  <a:schemeClr val="tx1">
                    <a:lumMod val="90000"/>
                    <a:lumOff val="10000"/>
                  </a:schemeClr>
                </a:solidFill>
              </a:rPr>
              <a:t>relevancia, novedad o complejidad,</a:t>
            </a:r>
            <a:r>
              <a:rPr lang="es-MX" dirty="0" smtClean="0">
                <a:solidFill>
                  <a:schemeClr val="tx1">
                    <a:lumMod val="90000"/>
                    <a:lumOff val="10000"/>
                  </a:schemeClr>
                </a:solidFill>
              </a:rPr>
              <a:t> que su resolución podrá repercutir de manera sustancial en la solución de casos futuros.  </a:t>
            </a:r>
            <a:endParaRPr lang="es-MX" dirty="0">
              <a:solidFill>
                <a:schemeClr val="tx1">
                  <a:lumMod val="90000"/>
                  <a:lumOff val="10000"/>
                </a:schemeClr>
              </a:solidFill>
            </a:endParaRPr>
          </a:p>
        </p:txBody>
      </p:sp>
      <p:sp>
        <p:nvSpPr>
          <p:cNvPr id="9" name="8 CuadroTexto"/>
          <p:cNvSpPr txBox="1"/>
          <p:nvPr/>
        </p:nvSpPr>
        <p:spPr>
          <a:xfrm>
            <a:off x="3110469" y="3861048"/>
            <a:ext cx="5068247" cy="1328023"/>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just">
              <a:defRPr>
                <a:solidFill>
                  <a:schemeClr val="tx1">
                    <a:lumMod val="90000"/>
                    <a:lumOff val="1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dirty="0"/>
              <a:t>El </a:t>
            </a:r>
            <a:r>
              <a:rPr lang="es-MX" dirty="0" smtClean="0"/>
              <a:t>Instituto </a:t>
            </a:r>
            <a:r>
              <a:rPr lang="es-MX" dirty="0"/>
              <a:t>emitirá lineamientos y criterios generales de observancia obligatoria que permitirán determinar los recursos de revisión de interés y transcendencia.  </a:t>
            </a:r>
          </a:p>
        </p:txBody>
      </p:sp>
    </p:spTree>
    <p:extLst>
      <p:ext uri="{BB962C8B-B14F-4D97-AF65-F5344CB8AC3E}">
        <p14:creationId xmlns:p14="http://schemas.microsoft.com/office/powerpoint/2010/main" xmlns="" val="240406739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859340"/>
            <a:ext cx="7704856" cy="2739211"/>
          </a:xfrm>
          <a:prstGeom prst="rect">
            <a:avLst/>
          </a:prstGeom>
        </p:spPr>
        <p:txBody>
          <a:bodyPr wrap="square">
            <a:spAutoFit/>
          </a:bodyPr>
          <a:lstStyle/>
          <a:p>
            <a:r>
              <a:rPr lang="es-MX" b="1" dirty="0" smtClean="0"/>
              <a:t>6.2. </a:t>
            </a:r>
            <a:r>
              <a:rPr lang="es-MX" dirty="0" smtClean="0"/>
              <a:t>El </a:t>
            </a:r>
            <a:r>
              <a:rPr lang="es-MX" dirty="0"/>
              <a:t>Instituto conocerá y resolverá dichos medios de impugnación de acuerdo con las disposiciones previstas en la Ley General, </a:t>
            </a:r>
            <a:r>
              <a:rPr lang="es-MX" sz="2000" b="1" dirty="0"/>
              <a:t>una vez que haya transcurrido el plazo de un año para la armonización de la Ley Federal</a:t>
            </a:r>
            <a:r>
              <a:rPr lang="es-MX" sz="2000" b="1" dirty="0" smtClean="0"/>
              <a:t>.</a:t>
            </a:r>
          </a:p>
          <a:p>
            <a:endParaRPr lang="es-MX" dirty="0"/>
          </a:p>
          <a:p>
            <a:endParaRPr lang="es-MX" dirty="0"/>
          </a:p>
          <a:p>
            <a:r>
              <a:rPr lang="es-MX" b="1" dirty="0"/>
              <a:t>6.3.</a:t>
            </a:r>
            <a:r>
              <a:rPr lang="es-MX" dirty="0"/>
              <a:t>    El Pleno </a:t>
            </a:r>
            <a:r>
              <a:rPr lang="es-MX" sz="2000" b="1" dirty="0"/>
              <a:t>sólo podrá ejercer las facultades de inconformidad y de atracción que establece la Ley General, una vez armonizada la legislación federal </a:t>
            </a:r>
            <a:r>
              <a:rPr lang="es-MX" dirty="0"/>
              <a:t>de la materia o transcurrido el periodo de un año, contado a partir de la entrada en vigor de la citada Ley General.</a:t>
            </a:r>
          </a:p>
        </p:txBody>
      </p:sp>
      <p:sp>
        <p:nvSpPr>
          <p:cNvPr id="4" name="3 CuadroTexto"/>
          <p:cNvSpPr txBox="1"/>
          <p:nvPr/>
        </p:nvSpPr>
        <p:spPr>
          <a:xfrm>
            <a:off x="5292080" y="6453336"/>
            <a:ext cx="2952328" cy="369332"/>
          </a:xfrm>
          <a:prstGeom prst="rect">
            <a:avLst/>
          </a:prstGeom>
          <a:noFill/>
        </p:spPr>
        <p:txBody>
          <a:bodyPr wrap="square" rtlCol="0">
            <a:spAutoFit/>
          </a:bodyPr>
          <a:lstStyle/>
          <a:p>
            <a:pPr algn="r"/>
            <a:r>
              <a:rPr lang="es-MX" dirty="0" smtClean="0">
                <a:solidFill>
                  <a:srgbClr val="00017C"/>
                </a:solidFill>
              </a:rPr>
              <a:t>Bases de interpretación</a:t>
            </a:r>
            <a:endParaRPr lang="es-MX" dirty="0">
              <a:solidFill>
                <a:srgbClr val="00017C"/>
              </a:solidFill>
            </a:endParaRPr>
          </a:p>
        </p:txBody>
      </p:sp>
    </p:spTree>
    <p:extLst>
      <p:ext uri="{BB962C8B-B14F-4D97-AF65-F5344CB8AC3E}">
        <p14:creationId xmlns:p14="http://schemas.microsoft.com/office/powerpoint/2010/main" xmlns="" val="3917611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4365104"/>
            <a:ext cx="7668344" cy="2160240"/>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s-MX" sz="4000" b="1" dirty="0" smtClean="0">
                <a:solidFill>
                  <a:prstClr val="white"/>
                </a:solidFill>
                <a:effectLst>
                  <a:outerShdw blurRad="38100" dist="38100" dir="2700000" algn="tl">
                    <a:srgbClr val="000000">
                      <a:alpha val="43137"/>
                    </a:srgbClr>
                  </a:outerShdw>
                </a:effectLst>
              </a:rPr>
              <a:t>Medidas de apremio y sanciones </a:t>
            </a:r>
            <a:endParaRPr lang="es-ES" sz="4000" b="1" dirty="0">
              <a:solidFill>
                <a:prstClr val="white"/>
              </a:solidFill>
              <a:effectLst>
                <a:outerShdw blurRad="38100" dist="38100" dir="2700000" algn="tl">
                  <a:srgbClr val="000000">
                    <a:alpha val="43137"/>
                  </a:srgbClr>
                </a:outerShdw>
              </a:effectLst>
            </a:endParaRPr>
          </a:p>
          <a:p>
            <a:pPr algn="r"/>
            <a:r>
              <a:rPr lang="es-MX" sz="4000" dirty="0" smtClean="0"/>
              <a:t>.</a:t>
            </a:r>
            <a:endParaRPr lang="es-ES" sz="4000" dirty="0"/>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www.tba.com.co/images/Nueva-imagen_66n0o3q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68765" y="426653"/>
            <a:ext cx="2551999" cy="33906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141149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81477" y="-2115616"/>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smtClean="0"/>
              <a:t/>
            </a:r>
            <a:br>
              <a:rPr lang="es-MX" sz="4300" b="1" dirty="0" smtClean="0"/>
            </a:br>
            <a:r>
              <a:rPr lang="es-MX" sz="4300" b="1" dirty="0" smtClean="0"/>
              <a:t>Medidas de Apremio</a:t>
            </a:r>
            <a:endParaRPr lang="es-MX" sz="4300" b="1" dirty="0"/>
          </a:p>
        </p:txBody>
      </p:sp>
      <p:sp>
        <p:nvSpPr>
          <p:cNvPr id="6" name="5 CuadroTexto"/>
          <p:cNvSpPr txBox="1"/>
          <p:nvPr/>
        </p:nvSpPr>
        <p:spPr>
          <a:xfrm>
            <a:off x="7810817" y="5919592"/>
            <a:ext cx="1259632" cy="923330"/>
          </a:xfrm>
          <a:prstGeom prst="rect">
            <a:avLst/>
          </a:prstGeom>
          <a:solidFill>
            <a:schemeClr val="bg1">
              <a:lumMod val="95000"/>
            </a:schemeClr>
          </a:solidFill>
        </p:spPr>
        <p:txBody>
          <a:bodyPr wrap="square" rtlCol="0">
            <a:spAutoFit/>
          </a:bodyPr>
          <a:lstStyle/>
          <a:p>
            <a:pPr algn="ctr"/>
            <a:r>
              <a:rPr lang="es-MX" dirty="0" smtClean="0"/>
              <a:t>Título Noveno, Capítulo I</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6 Rectángulo"/>
          <p:cNvSpPr/>
          <p:nvPr/>
        </p:nvSpPr>
        <p:spPr>
          <a:xfrm>
            <a:off x="116681" y="3284984"/>
            <a:ext cx="4509570" cy="2246769"/>
          </a:xfrm>
          <a:prstGeom prst="rect">
            <a:avLst/>
          </a:prstGeom>
          <a:solidFill>
            <a:schemeClr val="bg2"/>
          </a:solidFill>
        </p:spPr>
        <p:txBody>
          <a:bodyPr wrap="square">
            <a:spAutoFit/>
          </a:bodyPr>
          <a:lstStyle/>
          <a:p>
            <a:pPr marL="285750" indent="-285750" algn="just">
              <a:buFont typeface="Wingdings" panose="05000000000000000000" pitchFamily="2" charset="2"/>
              <a:buChar char="q"/>
            </a:pPr>
            <a:r>
              <a:rPr lang="es-MX" sz="2000" dirty="0" smtClean="0"/>
              <a:t>Amonestación pública</a:t>
            </a:r>
            <a:r>
              <a:rPr lang="es-MX" sz="2000" dirty="0"/>
              <a:t>.</a:t>
            </a:r>
            <a:endParaRPr lang="es-MX" sz="2000" dirty="0" smtClean="0"/>
          </a:p>
          <a:p>
            <a:pPr marL="285750" indent="-285750" algn="just">
              <a:buFont typeface="Wingdings" panose="05000000000000000000" pitchFamily="2" charset="2"/>
              <a:buChar char="q"/>
            </a:pPr>
            <a:endParaRPr lang="es-MX" sz="2000" dirty="0"/>
          </a:p>
          <a:p>
            <a:pPr marL="285750" indent="-285750" algn="just">
              <a:buFont typeface="Wingdings" panose="05000000000000000000" pitchFamily="2" charset="2"/>
              <a:buChar char="q"/>
            </a:pPr>
            <a:r>
              <a:rPr lang="es-MX" sz="2000" dirty="0" smtClean="0"/>
              <a:t>Multa </a:t>
            </a:r>
            <a:r>
              <a:rPr lang="es-MX" sz="2000" dirty="0"/>
              <a:t>de </a:t>
            </a:r>
            <a:r>
              <a:rPr lang="es-MX" sz="2000" dirty="0" smtClean="0"/>
              <a:t>150 hasta </a:t>
            </a:r>
            <a:r>
              <a:rPr lang="es-MX" sz="2000" dirty="0"/>
              <a:t>mil </a:t>
            </a:r>
            <a:r>
              <a:rPr lang="es-MX" sz="2000" dirty="0" smtClean="0"/>
              <a:t>500 veces SMGV. </a:t>
            </a:r>
          </a:p>
          <a:p>
            <a:pPr algn="ctr"/>
            <a:r>
              <a:rPr lang="es-MX" sz="2000" dirty="0" smtClean="0">
                <a:ln>
                  <a:solidFill>
                    <a:srgbClr val="FF0000"/>
                  </a:solidFill>
                </a:ln>
              </a:rPr>
              <a:t>(</a:t>
            </a:r>
            <a:r>
              <a:rPr lang="es-MX" dirty="0" smtClean="0">
                <a:ln>
                  <a:solidFill>
                    <a:srgbClr val="FF0000"/>
                  </a:solidFill>
                </a:ln>
              </a:rPr>
              <a:t>SMGV = </a:t>
            </a:r>
            <a:r>
              <a:rPr lang="es-MX" b="1" dirty="0" smtClean="0">
                <a:ln>
                  <a:solidFill>
                    <a:srgbClr val="FF0000"/>
                  </a:solidFill>
                </a:ln>
              </a:rPr>
              <a:t>$</a:t>
            </a:r>
            <a:r>
              <a:rPr lang="es-MX" dirty="0" smtClean="0">
                <a:ln>
                  <a:solidFill>
                    <a:srgbClr val="FF0000"/>
                  </a:solidFill>
                </a:ln>
              </a:rPr>
              <a:t> </a:t>
            </a:r>
            <a:r>
              <a:rPr lang="es-MX" b="1" dirty="0" smtClean="0">
                <a:ln>
                  <a:solidFill>
                    <a:srgbClr val="FF0000"/>
                  </a:solidFill>
                </a:ln>
              </a:rPr>
              <a:t>70.10</a:t>
            </a:r>
          </a:p>
          <a:p>
            <a:pPr algn="ctr"/>
            <a:r>
              <a:rPr lang="es-MX" dirty="0" smtClean="0">
                <a:ln>
                  <a:solidFill>
                    <a:srgbClr val="FF0000"/>
                  </a:solidFill>
                </a:ln>
              </a:rPr>
              <a:t>Multa de 150 =  </a:t>
            </a:r>
            <a:r>
              <a:rPr lang="es-MX" b="1" dirty="0" smtClean="0">
                <a:ln>
                  <a:solidFill>
                    <a:srgbClr val="FF0000"/>
                  </a:solidFill>
                </a:ln>
              </a:rPr>
              <a:t>$ 10,515.00</a:t>
            </a:r>
          </a:p>
          <a:p>
            <a:pPr algn="ctr"/>
            <a:r>
              <a:rPr lang="es-MX" dirty="0" smtClean="0">
                <a:ln>
                  <a:solidFill>
                    <a:srgbClr val="FF0000"/>
                  </a:solidFill>
                </a:ln>
              </a:rPr>
              <a:t>Multa de 1,500 =  </a:t>
            </a:r>
            <a:r>
              <a:rPr lang="es-MX" b="1" dirty="0" smtClean="0">
                <a:ln>
                  <a:solidFill>
                    <a:srgbClr val="FF0000"/>
                  </a:solidFill>
                </a:ln>
              </a:rPr>
              <a:t>$ 105,150.00</a:t>
            </a:r>
            <a:r>
              <a:rPr lang="es-MX" dirty="0" smtClean="0">
                <a:ln>
                  <a:solidFill>
                    <a:srgbClr val="FF0000"/>
                  </a:solidFill>
                </a:ln>
              </a:rPr>
              <a:t>)</a:t>
            </a:r>
            <a:endParaRPr lang="es-MX" dirty="0">
              <a:ln>
                <a:solidFill>
                  <a:srgbClr val="FF0000"/>
                </a:solidFill>
              </a:ln>
            </a:endParaRPr>
          </a:p>
        </p:txBody>
      </p:sp>
      <p:sp>
        <p:nvSpPr>
          <p:cNvPr id="8" name="7 Rectángulo"/>
          <p:cNvSpPr/>
          <p:nvPr/>
        </p:nvSpPr>
        <p:spPr>
          <a:xfrm>
            <a:off x="147963" y="5765771"/>
            <a:ext cx="7270890" cy="92333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MX" dirty="0"/>
              <a:t>La Ley Federal y las de las Entidades Federativas </a:t>
            </a:r>
            <a:r>
              <a:rPr lang="es-MX" b="1" dirty="0">
                <a:effectLst>
                  <a:outerShdw blurRad="38100" dist="38100" dir="2700000" algn="tl">
                    <a:srgbClr val="000000">
                      <a:alpha val="43137"/>
                    </a:srgbClr>
                  </a:outerShdw>
                </a:effectLst>
              </a:rPr>
              <a:t>establecerán los criterios para calificar las medidas de apremio, conforme a la gravedad de la falta y, en su caso, las condiciones económicas del infractor y la reincidencia.</a:t>
            </a:r>
          </a:p>
        </p:txBody>
      </p:sp>
      <p:sp>
        <p:nvSpPr>
          <p:cNvPr id="9" name="8 Elipse"/>
          <p:cNvSpPr/>
          <p:nvPr/>
        </p:nvSpPr>
        <p:spPr>
          <a:xfrm>
            <a:off x="8199592" y="4060963"/>
            <a:ext cx="676895" cy="64126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rPr>
              <a:t>Art. 201</a:t>
            </a:r>
            <a:endParaRPr lang="es-MX" sz="1200" dirty="0">
              <a:solidFill>
                <a:schemeClr val="tx1"/>
              </a:solidFill>
            </a:endParaRPr>
          </a:p>
        </p:txBody>
      </p:sp>
      <p:sp>
        <p:nvSpPr>
          <p:cNvPr id="10" name="9 Rectángulo"/>
          <p:cNvSpPr/>
          <p:nvPr/>
        </p:nvSpPr>
        <p:spPr>
          <a:xfrm>
            <a:off x="3973535" y="1819469"/>
            <a:ext cx="4564504" cy="1477328"/>
          </a:xfrm>
          <a:prstGeom prst="rect">
            <a:avLst/>
          </a:prstGeom>
        </p:spPr>
        <p:txBody>
          <a:bodyPr wrap="square">
            <a:spAutoFit/>
          </a:bodyPr>
          <a:lstStyle/>
          <a:p>
            <a:pPr marL="285750" indent="-285750" algn="just">
              <a:buFont typeface="Wingdings" panose="05000000000000000000" pitchFamily="2" charset="2"/>
              <a:buChar char="ü"/>
            </a:pPr>
            <a:r>
              <a:rPr lang="es-MX" dirty="0" smtClean="0"/>
              <a:t>Servidor </a:t>
            </a:r>
            <a:r>
              <a:rPr lang="es-MX" dirty="0"/>
              <a:t>público encargado de cumplir con la </a:t>
            </a:r>
            <a:r>
              <a:rPr lang="es-MX" dirty="0" smtClean="0"/>
              <a:t>resolución</a:t>
            </a:r>
            <a:r>
              <a:rPr lang="es-MX" dirty="0"/>
              <a:t>.</a:t>
            </a:r>
            <a:endParaRPr lang="es-MX" dirty="0" smtClean="0"/>
          </a:p>
          <a:p>
            <a:pPr marL="285750" indent="-285750" algn="just">
              <a:buFont typeface="Wingdings" panose="05000000000000000000" pitchFamily="2" charset="2"/>
              <a:buChar char="ü"/>
            </a:pPr>
            <a:r>
              <a:rPr lang="es-MX" dirty="0" smtClean="0"/>
              <a:t>Miembros </a:t>
            </a:r>
            <a:r>
              <a:rPr lang="es-MX" dirty="0"/>
              <a:t>de los </a:t>
            </a:r>
            <a:r>
              <a:rPr lang="es-MX" dirty="0" smtClean="0"/>
              <a:t>sindicatos.</a:t>
            </a:r>
          </a:p>
          <a:p>
            <a:pPr marL="285750" indent="-285750" algn="just">
              <a:buFont typeface="Wingdings" panose="05000000000000000000" pitchFamily="2" charset="2"/>
              <a:buChar char="ü"/>
            </a:pPr>
            <a:r>
              <a:rPr lang="es-MX" dirty="0"/>
              <a:t>P</a:t>
            </a:r>
            <a:r>
              <a:rPr lang="es-MX" dirty="0" smtClean="0"/>
              <a:t>artidos políticos.</a:t>
            </a:r>
          </a:p>
          <a:p>
            <a:pPr marL="285750" indent="-285750" algn="just">
              <a:buFont typeface="Wingdings" panose="05000000000000000000" pitchFamily="2" charset="2"/>
              <a:buChar char="ü"/>
            </a:pPr>
            <a:r>
              <a:rPr lang="es-MX" dirty="0"/>
              <a:t>P</a:t>
            </a:r>
            <a:r>
              <a:rPr lang="es-MX" dirty="0" smtClean="0"/>
              <a:t>ersona </a:t>
            </a:r>
            <a:r>
              <a:rPr lang="es-MX" dirty="0"/>
              <a:t>física o moral </a:t>
            </a:r>
            <a:r>
              <a:rPr lang="es-MX" dirty="0" smtClean="0"/>
              <a:t>responsable.</a:t>
            </a:r>
            <a:endParaRPr lang="es-MX" dirty="0"/>
          </a:p>
        </p:txBody>
      </p:sp>
      <p:sp>
        <p:nvSpPr>
          <p:cNvPr id="3" name="2 Rectángulo redondeado"/>
          <p:cNvSpPr/>
          <p:nvPr/>
        </p:nvSpPr>
        <p:spPr>
          <a:xfrm>
            <a:off x="230982" y="1731865"/>
            <a:ext cx="3402868" cy="109544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Sólo para asegurar el cumplimiento de las determinaciones de los OG</a:t>
            </a:r>
            <a:endParaRPr lang="es-MX" sz="2000" b="1" dirty="0"/>
          </a:p>
        </p:txBody>
      </p:sp>
      <p:sp>
        <p:nvSpPr>
          <p:cNvPr id="11" name="10 Llamada de flecha a la izquierda"/>
          <p:cNvSpPr/>
          <p:nvPr/>
        </p:nvSpPr>
        <p:spPr>
          <a:xfrm>
            <a:off x="4788024" y="3897890"/>
            <a:ext cx="3213228" cy="1051325"/>
          </a:xfrm>
          <a:prstGeom prst="leftArrowCallou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smtClean="0">
                <a:solidFill>
                  <a:schemeClr val="tx1"/>
                </a:solidFill>
              </a:rPr>
              <a:t>NUNCA DEBERÁN SER CUBIERTAS CON RECURSOS PÚBLICOS</a:t>
            </a:r>
            <a:endParaRPr lang="es-MX" sz="1600" b="1" dirty="0">
              <a:solidFill>
                <a:schemeClr val="tx1"/>
              </a:solidFill>
            </a:endParaRPr>
          </a:p>
        </p:txBody>
      </p:sp>
    </p:spTree>
    <p:extLst>
      <p:ext uri="{BB962C8B-B14F-4D97-AF65-F5344CB8AC3E}">
        <p14:creationId xmlns:p14="http://schemas.microsoft.com/office/powerpoint/2010/main" xmlns="" val="3669451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25368" y="173831"/>
            <a:ext cx="5832648" cy="461665"/>
          </a:xfrm>
          <a:prstGeom prst="rect">
            <a:avLst/>
          </a:prstGeom>
        </p:spPr>
        <p:txBody>
          <a:bodyPr wrap="square">
            <a:spAutoFit/>
          </a:bodyPr>
          <a:lstStyle/>
          <a:p>
            <a:pPr algn="r" fontAlgn="auto">
              <a:spcBef>
                <a:spcPts val="0"/>
              </a:spcBef>
              <a:spcAft>
                <a:spcPts val="0"/>
              </a:spcAft>
              <a:defRPr/>
            </a:pPr>
            <a:r>
              <a:rPr lang="es-ES" sz="2400" b="1" dirty="0" smtClean="0">
                <a:solidFill>
                  <a:srgbClr val="7030A0"/>
                </a:solidFill>
                <a:effectLst>
                  <a:glow rad="101600">
                    <a:schemeClr val="bg1">
                      <a:lumMod val="95000"/>
                      <a:alpha val="60000"/>
                    </a:schemeClr>
                  </a:glow>
                  <a:outerShdw blurRad="38100" dist="38100" dir="2700000" algn="tl">
                    <a:srgbClr val="000000">
                      <a:alpha val="43137"/>
                    </a:srgbClr>
                  </a:outerShdw>
                </a:effectLst>
              </a:rPr>
              <a:t>Causas </a:t>
            </a:r>
            <a:r>
              <a:rPr lang="es-ES" sz="2400" b="1" dirty="0">
                <a:solidFill>
                  <a:srgbClr val="7030A0"/>
                </a:solidFill>
                <a:effectLst>
                  <a:glow rad="101600">
                    <a:schemeClr val="bg1">
                      <a:lumMod val="95000"/>
                      <a:alpha val="60000"/>
                    </a:schemeClr>
                  </a:glow>
                  <a:outerShdw blurRad="38100" dist="38100" dir="2700000" algn="tl">
                    <a:srgbClr val="000000">
                      <a:alpha val="43137"/>
                    </a:srgbClr>
                  </a:outerShdw>
                </a:effectLst>
              </a:rPr>
              <a:t>de </a:t>
            </a:r>
            <a:r>
              <a:rPr lang="es-ES" sz="2400" b="1" dirty="0" smtClean="0">
                <a:solidFill>
                  <a:srgbClr val="7030A0"/>
                </a:solidFill>
                <a:effectLst>
                  <a:glow rad="101600">
                    <a:schemeClr val="bg1">
                      <a:lumMod val="95000"/>
                      <a:alpha val="60000"/>
                    </a:schemeClr>
                  </a:glow>
                  <a:outerShdw blurRad="38100" dist="38100" dir="2700000" algn="tl">
                    <a:srgbClr val="000000">
                      <a:alpha val="43137"/>
                    </a:srgbClr>
                  </a:outerShdw>
                </a:effectLst>
              </a:rPr>
              <a:t>Sanciones: </a:t>
            </a:r>
            <a:endParaRPr lang="es-MX" sz="2400" dirty="0">
              <a:solidFill>
                <a:srgbClr val="7030A0"/>
              </a:solidFill>
              <a:effectLst>
                <a:outerShdw blurRad="38100" dist="38100" dir="2700000" algn="tl">
                  <a:srgbClr val="000000">
                    <a:alpha val="43137"/>
                  </a:srgbClr>
                </a:outerShdw>
              </a:effectLst>
            </a:endParaRPr>
          </a:p>
        </p:txBody>
      </p:sp>
      <p:sp>
        <p:nvSpPr>
          <p:cNvPr id="4" name="3 Rectángulo"/>
          <p:cNvSpPr/>
          <p:nvPr/>
        </p:nvSpPr>
        <p:spPr>
          <a:xfrm>
            <a:off x="1060899" y="1334003"/>
            <a:ext cx="2928938" cy="1323439"/>
          </a:xfrm>
          <a:prstGeom prst="rect">
            <a:avLst/>
          </a:prstGeom>
          <a:solidFill>
            <a:schemeClr val="bg1"/>
          </a:solidFill>
        </p:spPr>
        <p:txBody>
          <a:bodyPr>
            <a:spAutoFit/>
          </a:bodyPr>
          <a:lstStyle/>
          <a:p>
            <a:pPr fontAlgn="auto">
              <a:spcBef>
                <a:spcPts val="0"/>
              </a:spcBef>
              <a:spcAft>
                <a:spcPts val="0"/>
              </a:spcAft>
              <a:defRPr/>
            </a:pPr>
            <a:r>
              <a:rPr lang="es-ES" sz="1600" dirty="0">
                <a:latin typeface="+mn-lt"/>
              </a:rPr>
              <a:t>Usar, sustraer, destruir, ocultar, inutilizar, divulgar o alterar, total o parcialmente e indebidamente información en posesión del </a:t>
            </a:r>
            <a:r>
              <a:rPr lang="es-ES" sz="1600" dirty="0" smtClean="0">
                <a:latin typeface="+mn-lt"/>
              </a:rPr>
              <a:t>Sujeto Obligado.</a:t>
            </a:r>
            <a:endParaRPr lang="es-MX" sz="1600" dirty="0">
              <a:latin typeface="+mn-lt"/>
            </a:endParaRPr>
          </a:p>
        </p:txBody>
      </p:sp>
      <p:sp>
        <p:nvSpPr>
          <p:cNvPr id="5" name="4 Rectángulo"/>
          <p:cNvSpPr/>
          <p:nvPr/>
        </p:nvSpPr>
        <p:spPr>
          <a:xfrm>
            <a:off x="1115616" y="2783136"/>
            <a:ext cx="2880320" cy="1077912"/>
          </a:xfrm>
          <a:prstGeom prst="rect">
            <a:avLst/>
          </a:prstGeom>
          <a:solidFill>
            <a:schemeClr val="bg1"/>
          </a:solidFill>
        </p:spPr>
        <p:txBody>
          <a:bodyPr wrap="square">
            <a:spAutoFit/>
          </a:bodyPr>
          <a:lstStyle/>
          <a:p>
            <a:pPr fontAlgn="auto">
              <a:spcBef>
                <a:spcPts val="0"/>
              </a:spcBef>
              <a:spcAft>
                <a:spcPts val="0"/>
              </a:spcAft>
              <a:defRPr/>
            </a:pPr>
            <a:r>
              <a:rPr lang="es-ES" sz="1600" dirty="0">
                <a:latin typeface="+mn-lt"/>
              </a:rPr>
              <a:t>Actuar con negligencia, dolo o mala fe en la sustanciación de las SIP o en la difusión de la información.</a:t>
            </a:r>
            <a:endParaRPr lang="es-MX" sz="1600" dirty="0">
              <a:latin typeface="+mn-lt"/>
            </a:endParaRPr>
          </a:p>
        </p:txBody>
      </p:sp>
      <p:sp>
        <p:nvSpPr>
          <p:cNvPr id="6" name="5 Rectángulo"/>
          <p:cNvSpPr/>
          <p:nvPr/>
        </p:nvSpPr>
        <p:spPr>
          <a:xfrm>
            <a:off x="1115616" y="4134527"/>
            <a:ext cx="2928938" cy="584200"/>
          </a:xfrm>
          <a:prstGeom prst="rect">
            <a:avLst/>
          </a:prstGeom>
          <a:solidFill>
            <a:schemeClr val="bg1"/>
          </a:solidFill>
        </p:spPr>
        <p:txBody>
          <a:bodyPr>
            <a:spAutoFit/>
          </a:bodyPr>
          <a:lstStyle/>
          <a:p>
            <a:pPr fontAlgn="auto">
              <a:spcBef>
                <a:spcPts val="0"/>
              </a:spcBef>
              <a:spcAft>
                <a:spcPts val="0"/>
              </a:spcAft>
              <a:defRPr/>
            </a:pPr>
            <a:r>
              <a:rPr lang="es-ES" sz="1600" dirty="0">
                <a:latin typeface="+mn-lt"/>
              </a:rPr>
              <a:t>Denegar intencionalmente información no clasificada</a:t>
            </a:r>
            <a:endParaRPr lang="es-MX" sz="1600" dirty="0">
              <a:latin typeface="+mn-lt"/>
            </a:endParaRPr>
          </a:p>
        </p:txBody>
      </p:sp>
      <p:sp>
        <p:nvSpPr>
          <p:cNvPr id="7" name="6 Rectángulo"/>
          <p:cNvSpPr/>
          <p:nvPr/>
        </p:nvSpPr>
        <p:spPr>
          <a:xfrm>
            <a:off x="5394445" y="1384388"/>
            <a:ext cx="2928937" cy="584200"/>
          </a:xfrm>
          <a:prstGeom prst="rect">
            <a:avLst/>
          </a:prstGeom>
          <a:solidFill>
            <a:schemeClr val="bg1"/>
          </a:solidFill>
        </p:spPr>
        <p:txBody>
          <a:bodyPr>
            <a:spAutoFit/>
          </a:bodyPr>
          <a:lstStyle/>
          <a:p>
            <a:pPr fontAlgn="auto">
              <a:spcBef>
                <a:spcPts val="0"/>
              </a:spcBef>
              <a:spcAft>
                <a:spcPts val="0"/>
              </a:spcAft>
              <a:defRPr/>
            </a:pPr>
            <a:r>
              <a:rPr lang="es-ES" sz="1600" dirty="0">
                <a:latin typeface="+mn-lt"/>
              </a:rPr>
              <a:t>Clasificar con dolo la información sin apego a la Ley.</a:t>
            </a:r>
            <a:endParaRPr lang="es-MX" sz="1600" dirty="0">
              <a:latin typeface="+mn-lt"/>
            </a:endParaRPr>
          </a:p>
        </p:txBody>
      </p:sp>
      <p:sp>
        <p:nvSpPr>
          <p:cNvPr id="8" name="7 Rectángulo"/>
          <p:cNvSpPr/>
          <p:nvPr/>
        </p:nvSpPr>
        <p:spPr>
          <a:xfrm>
            <a:off x="5580112" y="2655121"/>
            <a:ext cx="2841512" cy="584200"/>
          </a:xfrm>
          <a:prstGeom prst="rect">
            <a:avLst/>
          </a:prstGeom>
          <a:solidFill>
            <a:schemeClr val="bg1"/>
          </a:solidFill>
        </p:spPr>
        <p:txBody>
          <a:bodyPr wrap="square">
            <a:spAutoFit/>
          </a:bodyPr>
          <a:lstStyle/>
          <a:p>
            <a:pPr fontAlgn="auto">
              <a:spcBef>
                <a:spcPts val="0"/>
              </a:spcBef>
              <a:spcAft>
                <a:spcPts val="0"/>
              </a:spcAft>
              <a:defRPr/>
            </a:pPr>
            <a:r>
              <a:rPr lang="es-ES" sz="1600" dirty="0">
                <a:latin typeface="+mn-lt"/>
              </a:rPr>
              <a:t>Entregar información clasificada como reservada o confidencial</a:t>
            </a:r>
            <a:endParaRPr lang="es-MX" sz="1600" dirty="0">
              <a:latin typeface="+mn-lt"/>
            </a:endParaRPr>
          </a:p>
        </p:txBody>
      </p:sp>
      <p:sp>
        <p:nvSpPr>
          <p:cNvPr id="9" name="8 Rectángulo"/>
          <p:cNvSpPr/>
          <p:nvPr/>
        </p:nvSpPr>
        <p:spPr>
          <a:xfrm>
            <a:off x="5715322" y="3955685"/>
            <a:ext cx="2625488" cy="584200"/>
          </a:xfrm>
          <a:prstGeom prst="rect">
            <a:avLst/>
          </a:prstGeom>
          <a:solidFill>
            <a:schemeClr val="bg1"/>
          </a:solidFill>
        </p:spPr>
        <p:txBody>
          <a:bodyPr wrap="square">
            <a:spAutoFit/>
          </a:bodyPr>
          <a:lstStyle/>
          <a:p>
            <a:pPr fontAlgn="auto">
              <a:spcBef>
                <a:spcPts val="0"/>
              </a:spcBef>
              <a:spcAft>
                <a:spcPts val="0"/>
              </a:spcAft>
              <a:defRPr/>
            </a:pPr>
            <a:r>
              <a:rPr lang="es-ES" sz="1600" dirty="0">
                <a:latin typeface="+mn-lt"/>
              </a:rPr>
              <a:t>Entregar intencionalmente la información  incompleta.</a:t>
            </a:r>
            <a:endParaRPr lang="es-MX" sz="1600" dirty="0">
              <a:latin typeface="+mn-lt"/>
            </a:endParaRPr>
          </a:p>
        </p:txBody>
      </p:sp>
      <p:grpSp>
        <p:nvGrpSpPr>
          <p:cNvPr id="11" name="71 Grupo"/>
          <p:cNvGrpSpPr>
            <a:grpSpLocks/>
          </p:cNvGrpSpPr>
          <p:nvPr/>
        </p:nvGrpSpPr>
        <p:grpSpPr bwMode="auto">
          <a:xfrm>
            <a:off x="64120" y="1439129"/>
            <a:ext cx="684709" cy="993849"/>
            <a:chOff x="0" y="1643050"/>
            <a:chExt cx="1201585" cy="1525202"/>
          </a:xfrm>
        </p:grpSpPr>
        <p:pic>
          <p:nvPicPr>
            <p:cNvPr id="12" name="Picture 10"/>
            <p:cNvPicPr>
              <a:picLocks noChangeAspect="1" noChangeArrowheads="1"/>
            </p:cNvPicPr>
            <p:nvPr/>
          </p:nvPicPr>
          <p:blipFill>
            <a:blip r:embed="rId2" cstate="email">
              <a:clrChange>
                <a:clrFrom>
                  <a:srgbClr val="ED1C24"/>
                </a:clrFrom>
                <a:clrTo>
                  <a:srgbClr val="ED1C24">
                    <a:alpha val="0"/>
                  </a:srgbClr>
                </a:clrTo>
              </a:clrChange>
            </a:blip>
            <a:srcRect/>
            <a:stretch>
              <a:fillRect/>
            </a:stretch>
          </p:blipFill>
          <p:spPr bwMode="auto">
            <a:xfrm>
              <a:off x="428596" y="1643050"/>
              <a:ext cx="772989" cy="1162043"/>
            </a:xfrm>
            <a:prstGeom prst="rect">
              <a:avLst/>
            </a:prstGeom>
            <a:noFill/>
            <a:ln w="9525">
              <a:noFill/>
              <a:miter lim="800000"/>
              <a:headEnd/>
              <a:tailEnd/>
            </a:ln>
            <a:effectLst>
              <a:glow rad="228600">
                <a:schemeClr val="tx1">
                  <a:alpha val="40000"/>
                </a:schemeClr>
              </a:glow>
            </a:effectLst>
          </p:spPr>
        </p:pic>
        <p:pic>
          <p:nvPicPr>
            <p:cNvPr id="13" name="Picture 4" descr="http://t1.gstatic.com/images?q=tbn:ANd9GcSckO1ox7sGdSnE50bpk-eZuyD9iB98ebtTI8Q-wzuEd6zv7nyVvhX9x0vypQ"/>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2214554"/>
              <a:ext cx="1071570" cy="953698"/>
            </a:xfrm>
            <a:prstGeom prst="rect">
              <a:avLst/>
            </a:prstGeom>
            <a:noFill/>
            <a:effectLst>
              <a:glow rad="228600">
                <a:schemeClr val="tx1">
                  <a:alpha val="40000"/>
                </a:schemeClr>
              </a:glow>
            </a:effectLst>
          </p:spPr>
        </p:pic>
      </p:grpSp>
      <p:grpSp>
        <p:nvGrpSpPr>
          <p:cNvPr id="14" name="26 Grupo"/>
          <p:cNvGrpSpPr>
            <a:grpSpLocks/>
          </p:cNvGrpSpPr>
          <p:nvPr/>
        </p:nvGrpSpPr>
        <p:grpSpPr bwMode="auto">
          <a:xfrm>
            <a:off x="73874" y="2809920"/>
            <a:ext cx="957436" cy="864097"/>
            <a:chOff x="75998" y="3571876"/>
            <a:chExt cx="1269206" cy="1100131"/>
          </a:xfrm>
        </p:grpSpPr>
        <p:grpSp>
          <p:nvGrpSpPr>
            <p:cNvPr id="15" name="19 Grupo"/>
            <p:cNvGrpSpPr/>
            <p:nvPr/>
          </p:nvGrpSpPr>
          <p:grpSpPr>
            <a:xfrm rot="20218597">
              <a:off x="75998" y="3571876"/>
              <a:ext cx="857256" cy="928694"/>
              <a:chOff x="928662" y="5286388"/>
              <a:chExt cx="857256" cy="1000132"/>
            </a:xfrm>
            <a:effectLst>
              <a:glow rad="139700">
                <a:schemeClr val="tx1">
                  <a:alpha val="40000"/>
                </a:schemeClr>
              </a:glow>
            </a:effectLst>
          </p:grpSpPr>
          <p:grpSp>
            <p:nvGrpSpPr>
              <p:cNvPr id="17" name="63 Grupo"/>
              <p:cNvGrpSpPr/>
              <p:nvPr/>
            </p:nvGrpSpPr>
            <p:grpSpPr>
              <a:xfrm>
                <a:off x="1000100" y="5286388"/>
                <a:ext cx="785818" cy="1000132"/>
                <a:chOff x="7858148" y="5286388"/>
                <a:chExt cx="1013121" cy="1285884"/>
              </a:xfrm>
            </p:grpSpPr>
            <p:pic>
              <p:nvPicPr>
                <p:cNvPr id="20" name="Picture 8" descr="http://png.findicons.com/files/icons/990/vistaico_toolbar/256/document.png"/>
                <p:cNvPicPr>
                  <a:picLocks noChangeAspect="1" noChangeArrowheads="1"/>
                </p:cNvPicPr>
                <p:nvPr/>
              </p:nvPicPr>
              <p:blipFill>
                <a:blip r:embed="rId4" cstate="email"/>
                <a:srcRect/>
                <a:stretch>
                  <a:fillRect/>
                </a:stretch>
              </p:blipFill>
              <p:spPr bwMode="auto">
                <a:xfrm>
                  <a:off x="7858148" y="5286388"/>
                  <a:ext cx="1013121" cy="1285884"/>
                </a:xfrm>
                <a:prstGeom prst="rect">
                  <a:avLst/>
                </a:prstGeom>
                <a:noFill/>
              </p:spPr>
            </p:pic>
            <p:cxnSp>
              <p:nvCxnSpPr>
                <p:cNvPr id="21" name="20 Conector recto"/>
                <p:cNvCxnSpPr/>
                <p:nvPr/>
              </p:nvCxnSpPr>
              <p:spPr>
                <a:xfrm>
                  <a:off x="8072462" y="5572140"/>
                  <a:ext cx="4286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8072462" y="5643578"/>
                  <a:ext cx="4286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18" name="Picture 4" descr="http://t2.gstatic.com/images?q=tbn:ANd9GcRGURSu1SwtTbR_xFeuWiadOJrT0ocdPf-o0WAZZC2dn2ZvlY1M41jQr_lpVQ"/>
              <p:cNvPicPr>
                <a:picLocks noChangeAspect="1" noChangeArrowheads="1"/>
              </p:cNvPicPr>
              <p:nvPr/>
            </p:nvPicPr>
            <p:blipFill>
              <a:blip r:embed="rId5" cstate="email">
                <a:clrChange>
                  <a:clrFrom>
                    <a:srgbClr val="FFFEFF"/>
                  </a:clrFrom>
                  <a:clrTo>
                    <a:srgbClr val="FFFEFF">
                      <a:alpha val="0"/>
                    </a:srgbClr>
                  </a:clrTo>
                </a:clrChange>
              </a:blip>
              <a:srcRect/>
              <a:stretch>
                <a:fillRect/>
              </a:stretch>
            </p:blipFill>
            <p:spPr bwMode="auto">
              <a:xfrm>
                <a:off x="928662" y="6072206"/>
                <a:ext cx="285752" cy="202274"/>
              </a:xfrm>
              <a:prstGeom prst="rect">
                <a:avLst/>
              </a:prstGeom>
              <a:noFill/>
              <a:effectLst>
                <a:glow rad="101600">
                  <a:schemeClr val="tx1">
                    <a:alpha val="60000"/>
                  </a:schemeClr>
                </a:glow>
              </a:effectLst>
            </p:spPr>
          </p:pic>
          <p:sp>
            <p:nvSpPr>
              <p:cNvPr id="19" name="18 CuadroTexto"/>
              <p:cNvSpPr txBox="1"/>
              <p:nvPr/>
            </p:nvSpPr>
            <p:spPr>
              <a:xfrm>
                <a:off x="1071538" y="5584645"/>
                <a:ext cx="642942" cy="353411"/>
              </a:xfrm>
              <a:prstGeom prst="rect">
                <a:avLst/>
              </a:prstGeom>
              <a:noFill/>
              <a:ln>
                <a:noFill/>
              </a:ln>
            </p:spPr>
            <p:txBody>
              <a:bodyPr>
                <a:spAutoFit/>
              </a:bodyPr>
              <a:lstStyle/>
              <a:p>
                <a:pPr algn="ctr" fontAlgn="auto">
                  <a:lnSpc>
                    <a:spcPts val="900"/>
                  </a:lnSpc>
                  <a:spcBef>
                    <a:spcPts val="0"/>
                  </a:spcBef>
                  <a:spcAft>
                    <a:spcPts val="0"/>
                  </a:spcAft>
                  <a:defRPr/>
                </a:pPr>
                <a:r>
                  <a:rPr lang="es-MX" sz="1000" b="1" dirty="0">
                    <a:solidFill>
                      <a:srgbClr val="0070C0"/>
                    </a:solidFill>
                    <a:latin typeface="+mn-lt"/>
                  </a:rPr>
                  <a:t>Sustan</a:t>
                </a:r>
              </a:p>
              <a:p>
                <a:pPr algn="ctr" fontAlgn="auto">
                  <a:lnSpc>
                    <a:spcPts val="900"/>
                  </a:lnSpc>
                  <a:spcBef>
                    <a:spcPts val="0"/>
                  </a:spcBef>
                  <a:spcAft>
                    <a:spcPts val="0"/>
                  </a:spcAft>
                  <a:defRPr/>
                </a:pPr>
                <a:r>
                  <a:rPr lang="es-MX" sz="1000" b="1" dirty="0">
                    <a:solidFill>
                      <a:srgbClr val="0070C0"/>
                    </a:solidFill>
                    <a:latin typeface="+mn-lt"/>
                  </a:rPr>
                  <a:t>ciación</a:t>
                </a:r>
              </a:p>
            </p:txBody>
          </p:sp>
        </p:grpSp>
        <p:pic>
          <p:nvPicPr>
            <p:cNvPr id="16" name="Picture 9"/>
            <p:cNvPicPr>
              <a:picLocks noChangeAspect="1" noChangeArrowheads="1"/>
            </p:cNvPicPr>
            <p:nvPr/>
          </p:nvPicPr>
          <p:blipFill>
            <a:blip r:embed="rId6" cstate="email">
              <a:clrChange>
                <a:clrFrom>
                  <a:srgbClr val="ED1C24"/>
                </a:clrFrom>
                <a:clrTo>
                  <a:srgbClr val="ED1C24">
                    <a:alpha val="0"/>
                  </a:srgbClr>
                </a:clrTo>
              </a:clrChange>
            </a:blip>
            <a:srcRect/>
            <a:stretch>
              <a:fillRect/>
            </a:stretch>
          </p:blipFill>
          <p:spPr bwMode="auto">
            <a:xfrm>
              <a:off x="500034" y="3643314"/>
              <a:ext cx="845170" cy="1028693"/>
            </a:xfrm>
            <a:prstGeom prst="rect">
              <a:avLst/>
            </a:prstGeom>
            <a:noFill/>
            <a:ln w="9525">
              <a:noFill/>
              <a:miter lim="800000"/>
              <a:headEnd/>
              <a:tailEnd/>
            </a:ln>
            <a:effectLst>
              <a:glow rad="228600">
                <a:schemeClr val="tx1">
                  <a:alpha val="40000"/>
                </a:schemeClr>
              </a:glow>
            </a:effectLst>
          </p:spPr>
        </p:pic>
      </p:grpSp>
      <p:grpSp>
        <p:nvGrpSpPr>
          <p:cNvPr id="23" name="69 Grupo"/>
          <p:cNvGrpSpPr>
            <a:grpSpLocks/>
          </p:cNvGrpSpPr>
          <p:nvPr/>
        </p:nvGrpSpPr>
        <p:grpSpPr bwMode="auto">
          <a:xfrm>
            <a:off x="4463681" y="3827991"/>
            <a:ext cx="1080119" cy="1015528"/>
            <a:chOff x="4929190" y="4429132"/>
            <a:chExt cx="1273054" cy="1250259"/>
          </a:xfrm>
        </p:grpSpPr>
        <p:grpSp>
          <p:nvGrpSpPr>
            <p:cNvPr id="24" name="45 Grupo"/>
            <p:cNvGrpSpPr/>
            <p:nvPr/>
          </p:nvGrpSpPr>
          <p:grpSpPr>
            <a:xfrm>
              <a:off x="4929190" y="4500570"/>
              <a:ext cx="940757" cy="1178821"/>
              <a:chOff x="428596" y="5143512"/>
              <a:chExt cx="940757" cy="1250259"/>
            </a:xfrm>
            <a:effectLst>
              <a:glow rad="139700">
                <a:schemeClr val="tx1">
                  <a:alpha val="40000"/>
                </a:schemeClr>
              </a:glow>
            </a:effectLst>
          </p:grpSpPr>
          <p:grpSp>
            <p:nvGrpSpPr>
              <p:cNvPr id="26" name="21 Grupo"/>
              <p:cNvGrpSpPr/>
              <p:nvPr/>
            </p:nvGrpSpPr>
            <p:grpSpPr>
              <a:xfrm>
                <a:off x="583535" y="5393639"/>
                <a:ext cx="785818" cy="1000132"/>
                <a:chOff x="571472" y="5143512"/>
                <a:chExt cx="785818" cy="1000132"/>
              </a:xfrm>
            </p:grpSpPr>
            <p:grpSp>
              <p:nvGrpSpPr>
                <p:cNvPr id="33" name="63 Grupo"/>
                <p:cNvGrpSpPr/>
                <p:nvPr/>
              </p:nvGrpSpPr>
              <p:grpSpPr>
                <a:xfrm>
                  <a:off x="571472" y="5143512"/>
                  <a:ext cx="785818" cy="1000132"/>
                  <a:chOff x="7858148" y="5286388"/>
                  <a:chExt cx="1013121" cy="1285884"/>
                </a:xfrm>
              </p:grpSpPr>
              <p:pic>
                <p:nvPicPr>
                  <p:cNvPr id="35" name="Picture 8" descr="http://png.findicons.com/files/icons/990/vistaico_toolbar/256/document.png"/>
                  <p:cNvPicPr>
                    <a:picLocks noChangeAspect="1" noChangeArrowheads="1"/>
                  </p:cNvPicPr>
                  <p:nvPr/>
                </p:nvPicPr>
                <p:blipFill>
                  <a:blip r:embed="rId7" cstate="email"/>
                  <a:srcRect/>
                  <a:stretch>
                    <a:fillRect/>
                  </a:stretch>
                </p:blipFill>
                <p:spPr bwMode="auto">
                  <a:xfrm>
                    <a:off x="7858148" y="5286388"/>
                    <a:ext cx="1013121" cy="1285884"/>
                  </a:xfrm>
                  <a:prstGeom prst="rect">
                    <a:avLst/>
                  </a:prstGeom>
                  <a:noFill/>
                </p:spPr>
              </p:pic>
              <p:cxnSp>
                <p:nvCxnSpPr>
                  <p:cNvPr id="36" name="35 Conector recto"/>
                  <p:cNvCxnSpPr/>
                  <p:nvPr/>
                </p:nvCxnSpPr>
                <p:spPr>
                  <a:xfrm>
                    <a:off x="8072462" y="5572140"/>
                    <a:ext cx="42862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8072462" y="5643578"/>
                    <a:ext cx="42862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33 CuadroTexto"/>
                <p:cNvSpPr txBox="1"/>
                <p:nvPr/>
              </p:nvSpPr>
              <p:spPr>
                <a:xfrm>
                  <a:off x="642910" y="5857892"/>
                  <a:ext cx="642942" cy="220339"/>
                </a:xfrm>
                <a:prstGeom prst="rect">
                  <a:avLst/>
                </a:prstGeom>
                <a:noFill/>
                <a:ln>
                  <a:noFill/>
                </a:ln>
              </p:spPr>
              <p:txBody>
                <a:bodyPr>
                  <a:spAutoFit/>
                </a:bodyPr>
                <a:lstStyle/>
                <a:p>
                  <a:pPr algn="ctr" fontAlgn="auto">
                    <a:lnSpc>
                      <a:spcPts val="900"/>
                    </a:lnSpc>
                    <a:spcBef>
                      <a:spcPts val="0"/>
                    </a:spcBef>
                    <a:spcAft>
                      <a:spcPts val="0"/>
                    </a:spcAft>
                    <a:defRPr/>
                  </a:pPr>
                  <a:r>
                    <a:rPr lang="es-MX" sz="1000" b="1" dirty="0">
                      <a:solidFill>
                        <a:srgbClr val="F88E24"/>
                      </a:solidFill>
                      <a:latin typeface="+mn-lt"/>
                    </a:rPr>
                    <a:t>2 de 5</a:t>
                  </a:r>
                </a:p>
              </p:txBody>
            </p:sp>
          </p:grpSp>
          <p:grpSp>
            <p:nvGrpSpPr>
              <p:cNvPr id="27" name="20 Grupo"/>
              <p:cNvGrpSpPr/>
              <p:nvPr/>
            </p:nvGrpSpPr>
            <p:grpSpPr>
              <a:xfrm>
                <a:off x="428596" y="5143512"/>
                <a:ext cx="785818" cy="1000132"/>
                <a:chOff x="571472" y="5143512"/>
                <a:chExt cx="785818" cy="1000132"/>
              </a:xfrm>
            </p:grpSpPr>
            <p:grpSp>
              <p:nvGrpSpPr>
                <p:cNvPr id="28" name="63 Grupo"/>
                <p:cNvGrpSpPr/>
                <p:nvPr/>
              </p:nvGrpSpPr>
              <p:grpSpPr>
                <a:xfrm>
                  <a:off x="571472" y="5143512"/>
                  <a:ext cx="785818" cy="1000132"/>
                  <a:chOff x="7858148" y="5286388"/>
                  <a:chExt cx="1013121" cy="1285884"/>
                </a:xfrm>
              </p:grpSpPr>
              <p:pic>
                <p:nvPicPr>
                  <p:cNvPr id="30" name="Picture 8" descr="http://png.findicons.com/files/icons/990/vistaico_toolbar/256/document.png"/>
                  <p:cNvPicPr>
                    <a:picLocks noChangeAspect="1" noChangeArrowheads="1"/>
                  </p:cNvPicPr>
                  <p:nvPr/>
                </p:nvPicPr>
                <p:blipFill>
                  <a:blip r:embed="rId7" cstate="email"/>
                  <a:srcRect/>
                  <a:stretch>
                    <a:fillRect/>
                  </a:stretch>
                </p:blipFill>
                <p:spPr bwMode="auto">
                  <a:xfrm>
                    <a:off x="7858148" y="5286388"/>
                    <a:ext cx="1013121" cy="1285884"/>
                  </a:xfrm>
                  <a:prstGeom prst="rect">
                    <a:avLst/>
                  </a:prstGeom>
                  <a:noFill/>
                </p:spPr>
              </p:pic>
              <p:cxnSp>
                <p:nvCxnSpPr>
                  <p:cNvPr id="31" name="30 Conector recto"/>
                  <p:cNvCxnSpPr/>
                  <p:nvPr/>
                </p:nvCxnSpPr>
                <p:spPr>
                  <a:xfrm>
                    <a:off x="8072462" y="5572140"/>
                    <a:ext cx="428628" cy="0"/>
                  </a:xfrm>
                  <a:prstGeom prst="line">
                    <a:avLst/>
                  </a:prstGeom>
                  <a:ln w="28575">
                    <a:solidFill>
                      <a:srgbClr val="F88E24"/>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8072462" y="5643578"/>
                    <a:ext cx="428628" cy="0"/>
                  </a:xfrm>
                  <a:prstGeom prst="line">
                    <a:avLst/>
                  </a:prstGeom>
                  <a:ln w="28575">
                    <a:solidFill>
                      <a:srgbClr val="F88E24"/>
                    </a:solidFill>
                  </a:ln>
                </p:spPr>
                <p:style>
                  <a:lnRef idx="1">
                    <a:schemeClr val="accent1"/>
                  </a:lnRef>
                  <a:fillRef idx="0">
                    <a:schemeClr val="accent1"/>
                  </a:fillRef>
                  <a:effectRef idx="0">
                    <a:schemeClr val="accent1"/>
                  </a:effectRef>
                  <a:fontRef idx="minor">
                    <a:schemeClr val="tx1"/>
                  </a:fontRef>
                </p:style>
              </p:cxnSp>
            </p:grpSp>
            <p:sp>
              <p:nvSpPr>
                <p:cNvPr id="29" name="28 CuadroTexto"/>
                <p:cNvSpPr txBox="1"/>
                <p:nvPr/>
              </p:nvSpPr>
              <p:spPr>
                <a:xfrm>
                  <a:off x="642910" y="5857892"/>
                  <a:ext cx="642942" cy="220339"/>
                </a:xfrm>
                <a:prstGeom prst="rect">
                  <a:avLst/>
                </a:prstGeom>
                <a:noFill/>
                <a:ln>
                  <a:noFill/>
                </a:ln>
              </p:spPr>
              <p:txBody>
                <a:bodyPr>
                  <a:spAutoFit/>
                </a:bodyPr>
                <a:lstStyle/>
                <a:p>
                  <a:pPr algn="ctr" fontAlgn="auto">
                    <a:lnSpc>
                      <a:spcPts val="900"/>
                    </a:lnSpc>
                    <a:spcBef>
                      <a:spcPts val="0"/>
                    </a:spcBef>
                    <a:spcAft>
                      <a:spcPts val="0"/>
                    </a:spcAft>
                    <a:defRPr/>
                  </a:pPr>
                  <a:r>
                    <a:rPr lang="es-MX" sz="1000" b="1" dirty="0">
                      <a:solidFill>
                        <a:srgbClr val="F88E24"/>
                      </a:solidFill>
                      <a:latin typeface="+mn-lt"/>
                    </a:rPr>
                    <a:t>1 de 5</a:t>
                  </a:r>
                </a:p>
              </p:txBody>
            </p:sp>
          </p:grpSp>
        </p:grpSp>
        <p:pic>
          <p:nvPicPr>
            <p:cNvPr id="25" name="Picture 10"/>
            <p:cNvPicPr>
              <a:picLocks noChangeAspect="1" noChangeArrowheads="1"/>
            </p:cNvPicPr>
            <p:nvPr/>
          </p:nvPicPr>
          <p:blipFill>
            <a:blip r:embed="rId8" cstate="email">
              <a:clrChange>
                <a:clrFrom>
                  <a:srgbClr val="ED1C24"/>
                </a:clrFrom>
                <a:clrTo>
                  <a:srgbClr val="ED1C24">
                    <a:alpha val="0"/>
                  </a:srgbClr>
                </a:clrTo>
              </a:clrChange>
            </a:blip>
            <a:srcRect/>
            <a:stretch>
              <a:fillRect/>
            </a:stretch>
          </p:blipFill>
          <p:spPr bwMode="auto">
            <a:xfrm>
              <a:off x="5429255" y="4429132"/>
              <a:ext cx="772989" cy="1162042"/>
            </a:xfrm>
            <a:prstGeom prst="rect">
              <a:avLst/>
            </a:prstGeom>
            <a:noFill/>
            <a:ln w="9525">
              <a:noFill/>
              <a:miter lim="800000"/>
              <a:headEnd/>
              <a:tailEnd/>
            </a:ln>
            <a:effectLst>
              <a:glow rad="228600">
                <a:schemeClr val="tx1">
                  <a:alpha val="40000"/>
                </a:schemeClr>
              </a:glow>
            </a:effectLst>
          </p:spPr>
        </p:pic>
      </p:grpSp>
      <p:grpSp>
        <p:nvGrpSpPr>
          <p:cNvPr id="38" name="35 Grupo"/>
          <p:cNvGrpSpPr>
            <a:grpSpLocks/>
          </p:cNvGrpSpPr>
          <p:nvPr/>
        </p:nvGrpSpPr>
        <p:grpSpPr bwMode="auto">
          <a:xfrm>
            <a:off x="77777" y="3931435"/>
            <a:ext cx="857250" cy="1071562"/>
            <a:chOff x="214282" y="5143512"/>
            <a:chExt cx="857256" cy="1071570"/>
          </a:xfrm>
        </p:grpSpPr>
        <p:grpSp>
          <p:nvGrpSpPr>
            <p:cNvPr id="39" name="27 Grupo"/>
            <p:cNvGrpSpPr/>
            <p:nvPr/>
          </p:nvGrpSpPr>
          <p:grpSpPr>
            <a:xfrm>
              <a:off x="285720" y="5143512"/>
              <a:ext cx="785818" cy="928694"/>
              <a:chOff x="1000100" y="5286388"/>
              <a:chExt cx="785818" cy="1000132"/>
            </a:xfrm>
            <a:effectLst>
              <a:glow rad="139700">
                <a:schemeClr val="tx1">
                  <a:alpha val="40000"/>
                </a:schemeClr>
              </a:glow>
            </a:effectLst>
          </p:grpSpPr>
          <p:grpSp>
            <p:nvGrpSpPr>
              <p:cNvPr id="41" name="63 Grupo"/>
              <p:cNvGrpSpPr/>
              <p:nvPr/>
            </p:nvGrpSpPr>
            <p:grpSpPr>
              <a:xfrm>
                <a:off x="1000100" y="5286388"/>
                <a:ext cx="785818" cy="1000132"/>
                <a:chOff x="7858148" y="5286388"/>
                <a:chExt cx="1013121" cy="1285884"/>
              </a:xfrm>
            </p:grpSpPr>
            <p:pic>
              <p:nvPicPr>
                <p:cNvPr id="43" name="Picture 8" descr="http://png.findicons.com/files/icons/990/vistaico_toolbar/256/document.png"/>
                <p:cNvPicPr>
                  <a:picLocks noChangeAspect="1" noChangeArrowheads="1"/>
                </p:cNvPicPr>
                <p:nvPr/>
              </p:nvPicPr>
              <p:blipFill>
                <a:blip r:embed="rId9" cstate="email"/>
                <a:srcRect/>
                <a:stretch>
                  <a:fillRect/>
                </a:stretch>
              </p:blipFill>
              <p:spPr bwMode="auto">
                <a:xfrm>
                  <a:off x="7858148" y="5286388"/>
                  <a:ext cx="1013121" cy="1285884"/>
                </a:xfrm>
                <a:prstGeom prst="rect">
                  <a:avLst/>
                </a:prstGeom>
                <a:noFill/>
              </p:spPr>
            </p:pic>
            <p:cxnSp>
              <p:nvCxnSpPr>
                <p:cNvPr id="44" name="43 Conector recto"/>
                <p:cNvCxnSpPr/>
                <p:nvPr/>
              </p:nvCxnSpPr>
              <p:spPr>
                <a:xfrm>
                  <a:off x="8072462" y="5572140"/>
                  <a:ext cx="42862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8072462" y="5643578"/>
                  <a:ext cx="42862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2" name="41 CuadroTexto"/>
              <p:cNvSpPr txBox="1"/>
              <p:nvPr/>
            </p:nvSpPr>
            <p:spPr>
              <a:xfrm>
                <a:off x="1071538" y="5584645"/>
                <a:ext cx="642942" cy="477705"/>
              </a:xfrm>
              <a:prstGeom prst="rect">
                <a:avLst/>
              </a:prstGeom>
              <a:noFill/>
              <a:ln>
                <a:noFill/>
              </a:ln>
            </p:spPr>
            <p:txBody>
              <a:bodyPr>
                <a:spAutoFit/>
              </a:bodyPr>
              <a:lstStyle/>
              <a:p>
                <a:pPr algn="ctr" fontAlgn="auto">
                  <a:lnSpc>
                    <a:spcPts val="900"/>
                  </a:lnSpc>
                  <a:spcBef>
                    <a:spcPts val="0"/>
                  </a:spcBef>
                  <a:spcAft>
                    <a:spcPts val="0"/>
                  </a:spcAft>
                  <a:defRPr/>
                </a:pPr>
                <a:r>
                  <a:rPr lang="es-MX" sz="1000" b="1" dirty="0">
                    <a:solidFill>
                      <a:srgbClr val="00B050"/>
                    </a:solidFill>
                    <a:latin typeface="+mn-lt"/>
                  </a:rPr>
                  <a:t>INFOR</a:t>
                </a:r>
              </a:p>
              <a:p>
                <a:pPr algn="ctr" fontAlgn="auto">
                  <a:lnSpc>
                    <a:spcPts val="900"/>
                  </a:lnSpc>
                  <a:spcBef>
                    <a:spcPts val="0"/>
                  </a:spcBef>
                  <a:spcAft>
                    <a:spcPts val="0"/>
                  </a:spcAft>
                  <a:defRPr/>
                </a:pPr>
                <a:r>
                  <a:rPr lang="es-MX" sz="1000" b="1" dirty="0">
                    <a:solidFill>
                      <a:srgbClr val="00B050"/>
                    </a:solidFill>
                    <a:latin typeface="+mn-lt"/>
                  </a:rPr>
                  <a:t>MACIÓN PÚBLICA</a:t>
                </a:r>
              </a:p>
            </p:txBody>
          </p:sp>
        </p:grpSp>
        <p:pic>
          <p:nvPicPr>
            <p:cNvPr id="40" name="Picture 10" descr="http://www.viciodigital.com/wp-content/uploads/2011/07/Prohibido_0.jpg"/>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214282" y="5786454"/>
              <a:ext cx="428628" cy="428628"/>
            </a:xfrm>
            <a:prstGeom prst="rect">
              <a:avLst/>
            </a:prstGeom>
            <a:noFill/>
            <a:effectLst>
              <a:glow rad="101600">
                <a:schemeClr val="tx1">
                  <a:alpha val="60000"/>
                </a:schemeClr>
              </a:glow>
            </a:effectLst>
          </p:spPr>
        </p:pic>
      </p:grpSp>
      <p:grpSp>
        <p:nvGrpSpPr>
          <p:cNvPr id="46" name="44 Grupo"/>
          <p:cNvGrpSpPr>
            <a:grpSpLocks/>
          </p:cNvGrpSpPr>
          <p:nvPr/>
        </p:nvGrpSpPr>
        <p:grpSpPr bwMode="auto">
          <a:xfrm>
            <a:off x="4371911" y="1244440"/>
            <a:ext cx="866948" cy="994420"/>
            <a:chOff x="4643438" y="1785926"/>
            <a:chExt cx="928694" cy="1143008"/>
          </a:xfrm>
        </p:grpSpPr>
        <p:grpSp>
          <p:nvGrpSpPr>
            <p:cNvPr id="47" name="42 Grupo"/>
            <p:cNvGrpSpPr>
              <a:grpSpLocks/>
            </p:cNvGrpSpPr>
            <p:nvPr/>
          </p:nvGrpSpPr>
          <p:grpSpPr bwMode="auto">
            <a:xfrm>
              <a:off x="4643438" y="1785926"/>
              <a:ext cx="928694" cy="1143008"/>
              <a:chOff x="4643438" y="1785926"/>
              <a:chExt cx="928694" cy="1143008"/>
            </a:xfrm>
          </p:grpSpPr>
          <p:grpSp>
            <p:nvGrpSpPr>
              <p:cNvPr id="49" name="36 Grupo"/>
              <p:cNvGrpSpPr>
                <a:grpSpLocks/>
              </p:cNvGrpSpPr>
              <p:nvPr/>
            </p:nvGrpSpPr>
            <p:grpSpPr bwMode="auto">
              <a:xfrm>
                <a:off x="4643438" y="1785926"/>
                <a:ext cx="928694" cy="1143008"/>
                <a:chOff x="6786578" y="857232"/>
                <a:chExt cx="1857388" cy="2357454"/>
              </a:xfrm>
            </p:grpSpPr>
            <p:pic>
              <p:nvPicPr>
                <p:cNvPr id="51" name="Picture 8" descr="http://png.findicons.com/files/icons/990/vistaico_toolbar/256/document.png"/>
                <p:cNvPicPr>
                  <a:picLocks noChangeAspect="1" noChangeArrowheads="1"/>
                </p:cNvPicPr>
                <p:nvPr/>
              </p:nvPicPr>
              <p:blipFill>
                <a:blip r:embed="rId11" cstate="print"/>
                <a:srcRect/>
                <a:stretch>
                  <a:fillRect/>
                </a:stretch>
              </p:blipFill>
              <p:spPr bwMode="auto">
                <a:xfrm>
                  <a:off x="6786578" y="857232"/>
                  <a:ext cx="1857388" cy="2357454"/>
                </a:xfrm>
                <a:prstGeom prst="rect">
                  <a:avLst/>
                </a:prstGeom>
                <a:noFill/>
                <a:ln w="9525">
                  <a:noFill/>
                  <a:miter lim="800000"/>
                  <a:headEnd/>
                  <a:tailEnd/>
                </a:ln>
              </p:spPr>
            </p:pic>
            <p:sp>
              <p:nvSpPr>
                <p:cNvPr id="52" name="51 Forma libre"/>
                <p:cNvSpPr/>
                <p:nvPr/>
              </p:nvSpPr>
              <p:spPr>
                <a:xfrm>
                  <a:off x="7929587" y="1430225"/>
                  <a:ext cx="384177" cy="65485"/>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sp>
              <p:nvSpPr>
                <p:cNvPr id="53" name="39 Forma libre"/>
                <p:cNvSpPr/>
                <p:nvPr/>
              </p:nvSpPr>
              <p:spPr>
                <a:xfrm>
                  <a:off x="7929587" y="1498983"/>
                  <a:ext cx="384177" cy="75309"/>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sp>
              <p:nvSpPr>
                <p:cNvPr id="54" name="53 Forma libre"/>
                <p:cNvSpPr/>
                <p:nvPr/>
              </p:nvSpPr>
              <p:spPr>
                <a:xfrm>
                  <a:off x="7929587" y="1571017"/>
                  <a:ext cx="384177" cy="65485"/>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grpSp>
          <p:sp>
            <p:nvSpPr>
              <p:cNvPr id="50" name="49 CuadroTexto"/>
              <p:cNvSpPr txBox="1"/>
              <p:nvPr/>
            </p:nvSpPr>
            <p:spPr>
              <a:xfrm>
                <a:off x="4714875" y="2282531"/>
                <a:ext cx="854201" cy="238791"/>
              </a:xfrm>
              <a:prstGeom prst="rect">
                <a:avLst/>
              </a:prstGeom>
              <a:noFill/>
              <a:ln>
                <a:noFill/>
              </a:ln>
            </p:spPr>
            <p:txBody>
              <a:bodyPr wrap="square">
                <a:spAutoFit/>
              </a:bodyPr>
              <a:lstStyle/>
              <a:p>
                <a:pPr fontAlgn="auto">
                  <a:lnSpc>
                    <a:spcPts val="900"/>
                  </a:lnSpc>
                  <a:spcBef>
                    <a:spcPts val="0"/>
                  </a:spcBef>
                  <a:spcAft>
                    <a:spcPts val="0"/>
                  </a:spcAft>
                  <a:defRPr/>
                </a:pPr>
                <a:r>
                  <a:rPr lang="es-MX" sz="800" b="1" dirty="0" smtClean="0">
                    <a:solidFill>
                      <a:schemeClr val="tx2">
                        <a:lumMod val="25000"/>
                      </a:schemeClr>
                    </a:solidFill>
                    <a:latin typeface="+mn-lt"/>
                  </a:rPr>
                  <a:t>PRESUPUESTO</a:t>
                </a:r>
                <a:endParaRPr lang="es-MX" sz="800" b="1" dirty="0">
                  <a:solidFill>
                    <a:schemeClr val="tx2">
                      <a:lumMod val="25000"/>
                    </a:schemeClr>
                  </a:solidFill>
                  <a:latin typeface="+mn-lt"/>
                </a:endParaRPr>
              </a:p>
            </p:txBody>
          </p:sp>
        </p:grpSp>
        <p:pic>
          <p:nvPicPr>
            <p:cNvPr id="48" name="Picture 4" descr="http://t2.gstatic.com/images?q=tbn:ANd9GcRGURSu1SwtTbR_xFeuWiadOJrT0ocdPf-o0WAZZC2dn2ZvlY1M41jQr_lpVQ"/>
            <p:cNvPicPr>
              <a:picLocks noChangeAspect="1" noChangeArrowheads="1"/>
            </p:cNvPicPr>
            <p:nvPr/>
          </p:nvPicPr>
          <p:blipFill>
            <a:blip r:embed="rId12" cstate="email">
              <a:clrChange>
                <a:clrFrom>
                  <a:srgbClr val="FFFEFF"/>
                </a:clrFrom>
                <a:clrTo>
                  <a:srgbClr val="FFFEFF">
                    <a:alpha val="0"/>
                  </a:srgbClr>
                </a:clrTo>
              </a:clrChange>
            </a:blip>
            <a:srcRect/>
            <a:stretch>
              <a:fillRect/>
            </a:stretch>
          </p:blipFill>
          <p:spPr bwMode="auto">
            <a:xfrm rot="20218597">
              <a:off x="4668787" y="2691581"/>
              <a:ext cx="285752" cy="187826"/>
            </a:xfrm>
            <a:prstGeom prst="rect">
              <a:avLst/>
            </a:prstGeom>
            <a:noFill/>
            <a:effectLst>
              <a:glow rad="101600">
                <a:schemeClr val="tx1">
                  <a:alpha val="60000"/>
                </a:schemeClr>
              </a:glow>
            </a:effectLst>
          </p:spPr>
        </p:pic>
      </p:grpSp>
      <p:grpSp>
        <p:nvGrpSpPr>
          <p:cNvPr id="55" name="68 Grupo"/>
          <p:cNvGrpSpPr>
            <a:grpSpLocks/>
          </p:cNvGrpSpPr>
          <p:nvPr/>
        </p:nvGrpSpPr>
        <p:grpSpPr bwMode="auto">
          <a:xfrm>
            <a:off x="4397166" y="2382071"/>
            <a:ext cx="928688" cy="1143000"/>
            <a:chOff x="5000628" y="3143248"/>
            <a:chExt cx="928694" cy="1143008"/>
          </a:xfrm>
        </p:grpSpPr>
        <p:grpSp>
          <p:nvGrpSpPr>
            <p:cNvPr id="56" name="42 Grupo"/>
            <p:cNvGrpSpPr>
              <a:grpSpLocks/>
            </p:cNvGrpSpPr>
            <p:nvPr/>
          </p:nvGrpSpPr>
          <p:grpSpPr bwMode="auto">
            <a:xfrm>
              <a:off x="5000628" y="3143248"/>
              <a:ext cx="928694" cy="1143008"/>
              <a:chOff x="4643438" y="1785926"/>
              <a:chExt cx="928694" cy="1143008"/>
            </a:xfrm>
          </p:grpSpPr>
          <p:grpSp>
            <p:nvGrpSpPr>
              <p:cNvPr id="58" name="36 Grupo"/>
              <p:cNvGrpSpPr>
                <a:grpSpLocks/>
              </p:cNvGrpSpPr>
              <p:nvPr/>
            </p:nvGrpSpPr>
            <p:grpSpPr bwMode="auto">
              <a:xfrm>
                <a:off x="4643438" y="1785926"/>
                <a:ext cx="928694" cy="1143008"/>
                <a:chOff x="6786578" y="857232"/>
                <a:chExt cx="1857388" cy="2357454"/>
              </a:xfrm>
            </p:grpSpPr>
            <p:pic>
              <p:nvPicPr>
                <p:cNvPr id="60" name="Picture 8" descr="http://png.findicons.com/files/icons/990/vistaico_toolbar/256/document.png"/>
                <p:cNvPicPr>
                  <a:picLocks noChangeAspect="1" noChangeArrowheads="1"/>
                </p:cNvPicPr>
                <p:nvPr/>
              </p:nvPicPr>
              <p:blipFill>
                <a:blip r:embed="rId11" cstate="print"/>
                <a:srcRect/>
                <a:stretch>
                  <a:fillRect/>
                </a:stretch>
              </p:blipFill>
              <p:spPr bwMode="auto">
                <a:xfrm>
                  <a:off x="6786578" y="857232"/>
                  <a:ext cx="1857388" cy="2357454"/>
                </a:xfrm>
                <a:prstGeom prst="rect">
                  <a:avLst/>
                </a:prstGeom>
                <a:noFill/>
                <a:ln w="9525">
                  <a:noFill/>
                  <a:miter lim="800000"/>
                  <a:headEnd/>
                  <a:tailEnd/>
                </a:ln>
              </p:spPr>
            </p:pic>
            <p:sp>
              <p:nvSpPr>
                <p:cNvPr id="61" name="60 Forma libre"/>
                <p:cNvSpPr/>
                <p:nvPr/>
              </p:nvSpPr>
              <p:spPr>
                <a:xfrm>
                  <a:off x="7929585" y="1430225"/>
                  <a:ext cx="384178" cy="65485"/>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sp>
              <p:nvSpPr>
                <p:cNvPr id="62" name="61 Forma libre"/>
                <p:cNvSpPr/>
                <p:nvPr/>
              </p:nvSpPr>
              <p:spPr>
                <a:xfrm>
                  <a:off x="7929585" y="1498983"/>
                  <a:ext cx="384178" cy="75309"/>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sp>
              <p:nvSpPr>
                <p:cNvPr id="63" name="62 Forma libre"/>
                <p:cNvSpPr/>
                <p:nvPr/>
              </p:nvSpPr>
              <p:spPr>
                <a:xfrm>
                  <a:off x="7929585" y="1571017"/>
                  <a:ext cx="384178" cy="65485"/>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grpSp>
          <p:sp>
            <p:nvSpPr>
              <p:cNvPr id="59" name="62 CuadroTexto"/>
              <p:cNvSpPr txBox="1">
                <a:spLocks noChangeArrowheads="1"/>
              </p:cNvSpPr>
              <p:nvPr/>
            </p:nvSpPr>
            <p:spPr bwMode="auto">
              <a:xfrm>
                <a:off x="4679063" y="2202491"/>
                <a:ext cx="857256" cy="438582"/>
              </a:xfrm>
              <a:prstGeom prst="rect">
                <a:avLst/>
              </a:prstGeom>
              <a:noFill/>
              <a:ln w="9525">
                <a:noFill/>
                <a:miter lim="800000"/>
                <a:headEnd/>
                <a:tailEnd/>
              </a:ln>
            </p:spPr>
            <p:txBody>
              <a:bodyPr>
                <a:spAutoFit/>
              </a:bodyPr>
              <a:lstStyle/>
              <a:p>
                <a:pPr algn="ctr">
                  <a:lnSpc>
                    <a:spcPts val="900"/>
                  </a:lnSpc>
                </a:pPr>
                <a:r>
                  <a:rPr lang="es-MX" sz="1100" b="1" dirty="0">
                    <a:solidFill>
                      <a:srgbClr val="113FA7"/>
                    </a:solidFill>
                    <a:latin typeface="Calibri" pitchFamily="34" charset="0"/>
                  </a:rPr>
                  <a:t>Expediente</a:t>
                </a:r>
              </a:p>
              <a:p>
                <a:pPr algn="ctr">
                  <a:lnSpc>
                    <a:spcPts val="900"/>
                  </a:lnSpc>
                </a:pPr>
                <a:r>
                  <a:rPr lang="es-MX" sz="1100" b="1" dirty="0">
                    <a:solidFill>
                      <a:srgbClr val="113FA7"/>
                    </a:solidFill>
                    <a:latin typeface="Calibri" pitchFamily="34" charset="0"/>
                  </a:rPr>
                  <a:t>Clínico de María</a:t>
                </a:r>
              </a:p>
            </p:txBody>
          </p:sp>
        </p:grpSp>
        <p:pic>
          <p:nvPicPr>
            <p:cNvPr id="57" name="Picture 2" descr="http://static.wix.com/media/2542e10238a3cb023b0e98e893e8280f.wix_mp"/>
            <p:cNvPicPr>
              <a:picLocks noChangeAspect="1" noChangeArrowheads="1"/>
            </p:cNvPicPr>
            <p:nvPr/>
          </p:nvPicPr>
          <p:blipFill>
            <a:blip r:embed="rId13" cstate="email"/>
            <a:srcRect/>
            <a:stretch>
              <a:fillRect/>
            </a:stretch>
          </p:blipFill>
          <p:spPr bwMode="auto">
            <a:xfrm>
              <a:off x="5072066" y="4000504"/>
              <a:ext cx="214314" cy="214314"/>
            </a:xfrm>
            <a:prstGeom prst="rect">
              <a:avLst/>
            </a:prstGeom>
            <a:noFill/>
            <a:effectLst>
              <a:glow rad="228600">
                <a:schemeClr val="tx1">
                  <a:alpha val="40000"/>
                </a:schemeClr>
              </a:glow>
            </a:effectLst>
          </p:spPr>
        </p:pic>
      </p:grpSp>
      <p:grpSp>
        <p:nvGrpSpPr>
          <p:cNvPr id="64" name="74 Grupo"/>
          <p:cNvGrpSpPr>
            <a:grpSpLocks/>
          </p:cNvGrpSpPr>
          <p:nvPr/>
        </p:nvGrpSpPr>
        <p:grpSpPr bwMode="auto">
          <a:xfrm>
            <a:off x="4617229" y="5254238"/>
            <a:ext cx="792088" cy="792088"/>
            <a:chOff x="5023480" y="5795820"/>
            <a:chExt cx="940715" cy="990766"/>
          </a:xfrm>
        </p:grpSpPr>
        <p:pic>
          <p:nvPicPr>
            <p:cNvPr id="65" name="Picture 7"/>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rot="2188515">
              <a:off x="5023480" y="5795820"/>
              <a:ext cx="940715" cy="867534"/>
            </a:xfrm>
            <a:prstGeom prst="rect">
              <a:avLst/>
            </a:prstGeom>
            <a:noFill/>
            <a:ln w="9525">
              <a:noFill/>
              <a:miter lim="800000"/>
              <a:headEnd/>
              <a:tailEnd/>
            </a:ln>
            <a:effectLst>
              <a:glow rad="139700">
                <a:schemeClr val="tx1">
                  <a:alpha val="40000"/>
                </a:schemeClr>
              </a:glow>
            </a:effectLst>
          </p:spPr>
        </p:pic>
        <p:pic>
          <p:nvPicPr>
            <p:cNvPr id="66" name="Picture 10" descr="http://www.viciodigital.com/wp-content/uploads/2011/07/Prohibido_0.jpg"/>
            <p:cNvPicPr>
              <a:picLocks noChangeAspect="1" noChangeArrowheads="1"/>
            </p:cNvPicPr>
            <p:nvPr/>
          </p:nvPicPr>
          <p:blipFill>
            <a:blip r:embed="rId15" cstate="email">
              <a:clrChange>
                <a:clrFrom>
                  <a:srgbClr val="FFFFFF"/>
                </a:clrFrom>
                <a:clrTo>
                  <a:srgbClr val="FFFFFF">
                    <a:alpha val="0"/>
                  </a:srgbClr>
                </a:clrTo>
              </a:clrChange>
            </a:blip>
            <a:srcRect/>
            <a:stretch>
              <a:fillRect/>
            </a:stretch>
          </p:blipFill>
          <p:spPr bwMode="auto">
            <a:xfrm>
              <a:off x="5072066" y="6357958"/>
              <a:ext cx="428628" cy="428628"/>
            </a:xfrm>
            <a:prstGeom prst="rect">
              <a:avLst/>
            </a:prstGeom>
            <a:noFill/>
            <a:effectLst>
              <a:glow rad="101600">
                <a:schemeClr val="tx1">
                  <a:alpha val="60000"/>
                </a:schemeClr>
              </a:glow>
            </a:effectLst>
          </p:spPr>
        </p:pic>
      </p:grpSp>
      <p:sp>
        <p:nvSpPr>
          <p:cNvPr id="67" name="66 CuadroTexto"/>
          <p:cNvSpPr txBox="1"/>
          <p:nvPr/>
        </p:nvSpPr>
        <p:spPr>
          <a:xfrm>
            <a:off x="-32" y="6500834"/>
            <a:ext cx="1857388" cy="307777"/>
          </a:xfrm>
          <a:prstGeom prst="rect">
            <a:avLst/>
          </a:prstGeom>
          <a:noFill/>
        </p:spPr>
        <p:txBody>
          <a:bodyPr>
            <a:spAutoFit/>
          </a:bodyPr>
          <a:lstStyle/>
          <a:p>
            <a:pPr algn="ctr" fontAlgn="auto">
              <a:spcBef>
                <a:spcPts val="0"/>
              </a:spcBef>
              <a:spcAft>
                <a:spcPts val="0"/>
              </a:spcAft>
              <a:defRPr/>
            </a:pPr>
            <a:r>
              <a:rPr lang="es-MX" sz="1400" dirty="0">
                <a:effectLst>
                  <a:glow rad="228600">
                    <a:schemeClr val="tx1">
                      <a:alpha val="40000"/>
                    </a:schemeClr>
                  </a:glow>
                </a:effectLst>
                <a:latin typeface="+mn-lt"/>
              </a:rPr>
              <a:t>Art. </a:t>
            </a:r>
            <a:r>
              <a:rPr lang="es-MX" sz="1400" dirty="0" smtClean="0">
                <a:effectLst>
                  <a:glow rad="228600">
                    <a:schemeClr val="tx1">
                      <a:alpha val="40000"/>
                    </a:schemeClr>
                  </a:glow>
                </a:effectLst>
                <a:latin typeface="+mn-lt"/>
              </a:rPr>
              <a:t>206 </a:t>
            </a:r>
            <a:r>
              <a:rPr lang="es-MX" sz="1400" dirty="0" smtClean="0">
                <a:effectLst>
                  <a:glow rad="228600">
                    <a:schemeClr val="tx1">
                      <a:alpha val="40000"/>
                    </a:schemeClr>
                  </a:glow>
                </a:effectLst>
              </a:rPr>
              <a:t>de </a:t>
            </a:r>
            <a:r>
              <a:rPr lang="es-MX" sz="1400" dirty="0" smtClean="0">
                <a:effectLst>
                  <a:glow rad="228600">
                    <a:schemeClr val="tx1">
                      <a:alpha val="40000"/>
                    </a:schemeClr>
                  </a:glow>
                </a:effectLst>
                <a:latin typeface="+mn-lt"/>
              </a:rPr>
              <a:t>Ley</a:t>
            </a:r>
            <a:endParaRPr lang="es-MX" sz="1400" dirty="0">
              <a:latin typeface="+mn-lt"/>
            </a:endParaRPr>
          </a:p>
        </p:txBody>
      </p:sp>
      <p:sp>
        <p:nvSpPr>
          <p:cNvPr id="2" name="1 Rectángulo"/>
          <p:cNvSpPr/>
          <p:nvPr/>
        </p:nvSpPr>
        <p:spPr>
          <a:xfrm>
            <a:off x="5543800" y="5219638"/>
            <a:ext cx="2628600" cy="646331"/>
          </a:xfrm>
          <a:prstGeom prst="rect">
            <a:avLst/>
          </a:prstGeom>
        </p:spPr>
        <p:txBody>
          <a:bodyPr wrap="square">
            <a:spAutoFit/>
          </a:bodyPr>
          <a:lstStyle/>
          <a:p>
            <a:r>
              <a:rPr lang="es-MX" dirty="0" smtClean="0"/>
              <a:t>La falta de respuesta a las solicitudes de información</a:t>
            </a:r>
            <a:endParaRPr lang="es-MX" dirty="0"/>
          </a:p>
        </p:txBody>
      </p:sp>
      <p:grpSp>
        <p:nvGrpSpPr>
          <p:cNvPr id="68" name="26 Grupo"/>
          <p:cNvGrpSpPr>
            <a:grpSpLocks/>
          </p:cNvGrpSpPr>
          <p:nvPr/>
        </p:nvGrpSpPr>
        <p:grpSpPr bwMode="auto">
          <a:xfrm>
            <a:off x="263629" y="5357481"/>
            <a:ext cx="957436" cy="864097"/>
            <a:chOff x="75998" y="3571876"/>
            <a:chExt cx="1269206" cy="1100131"/>
          </a:xfrm>
        </p:grpSpPr>
        <p:grpSp>
          <p:nvGrpSpPr>
            <p:cNvPr id="69" name="19 Grupo"/>
            <p:cNvGrpSpPr/>
            <p:nvPr/>
          </p:nvGrpSpPr>
          <p:grpSpPr>
            <a:xfrm rot="20218597">
              <a:off x="75998" y="3571876"/>
              <a:ext cx="857256" cy="928694"/>
              <a:chOff x="928662" y="5286388"/>
              <a:chExt cx="857256" cy="1000132"/>
            </a:xfrm>
            <a:effectLst>
              <a:glow rad="139700">
                <a:schemeClr val="tx1">
                  <a:alpha val="40000"/>
                </a:schemeClr>
              </a:glow>
            </a:effectLst>
          </p:grpSpPr>
          <p:grpSp>
            <p:nvGrpSpPr>
              <p:cNvPr id="71" name="63 Grupo"/>
              <p:cNvGrpSpPr/>
              <p:nvPr/>
            </p:nvGrpSpPr>
            <p:grpSpPr>
              <a:xfrm>
                <a:off x="1000100" y="5286388"/>
                <a:ext cx="785818" cy="1000132"/>
                <a:chOff x="7858148" y="5286388"/>
                <a:chExt cx="1013121" cy="1285884"/>
              </a:xfrm>
            </p:grpSpPr>
            <p:pic>
              <p:nvPicPr>
                <p:cNvPr id="74" name="Picture 8" descr="http://png.findicons.com/files/icons/990/vistaico_toolbar/256/document.png"/>
                <p:cNvPicPr>
                  <a:picLocks noChangeAspect="1" noChangeArrowheads="1"/>
                </p:cNvPicPr>
                <p:nvPr/>
              </p:nvPicPr>
              <p:blipFill>
                <a:blip r:embed="rId4" cstate="email"/>
                <a:srcRect/>
                <a:stretch>
                  <a:fillRect/>
                </a:stretch>
              </p:blipFill>
              <p:spPr bwMode="auto">
                <a:xfrm>
                  <a:off x="7858148" y="5286388"/>
                  <a:ext cx="1013121" cy="1285884"/>
                </a:xfrm>
                <a:prstGeom prst="rect">
                  <a:avLst/>
                </a:prstGeom>
                <a:noFill/>
              </p:spPr>
            </p:pic>
            <p:cxnSp>
              <p:nvCxnSpPr>
                <p:cNvPr id="75" name="74 Conector recto"/>
                <p:cNvCxnSpPr/>
                <p:nvPr/>
              </p:nvCxnSpPr>
              <p:spPr>
                <a:xfrm>
                  <a:off x="8072462" y="5572140"/>
                  <a:ext cx="4286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a:off x="8072462" y="5643578"/>
                  <a:ext cx="4286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72" name="Picture 4" descr="http://t2.gstatic.com/images?q=tbn:ANd9GcRGURSu1SwtTbR_xFeuWiadOJrT0ocdPf-o0WAZZC2dn2ZvlY1M41jQr_lpVQ"/>
              <p:cNvPicPr>
                <a:picLocks noChangeAspect="1" noChangeArrowheads="1"/>
              </p:cNvPicPr>
              <p:nvPr/>
            </p:nvPicPr>
            <p:blipFill>
              <a:blip r:embed="rId5" cstate="email">
                <a:clrChange>
                  <a:clrFrom>
                    <a:srgbClr val="FFFEFF"/>
                  </a:clrFrom>
                  <a:clrTo>
                    <a:srgbClr val="FFFEFF">
                      <a:alpha val="0"/>
                    </a:srgbClr>
                  </a:clrTo>
                </a:clrChange>
              </a:blip>
              <a:srcRect/>
              <a:stretch>
                <a:fillRect/>
              </a:stretch>
            </p:blipFill>
            <p:spPr bwMode="auto">
              <a:xfrm>
                <a:off x="928662" y="6072206"/>
                <a:ext cx="285752" cy="202274"/>
              </a:xfrm>
              <a:prstGeom prst="rect">
                <a:avLst/>
              </a:prstGeom>
              <a:noFill/>
              <a:effectLst>
                <a:glow rad="101600">
                  <a:schemeClr val="tx1">
                    <a:alpha val="60000"/>
                  </a:schemeClr>
                </a:glow>
              </a:effectLst>
            </p:spPr>
          </p:pic>
          <p:sp>
            <p:nvSpPr>
              <p:cNvPr id="73" name="72 CuadroTexto"/>
              <p:cNvSpPr txBox="1"/>
              <p:nvPr/>
            </p:nvSpPr>
            <p:spPr>
              <a:xfrm>
                <a:off x="1071538" y="5584645"/>
                <a:ext cx="642942" cy="353411"/>
              </a:xfrm>
              <a:prstGeom prst="rect">
                <a:avLst/>
              </a:prstGeom>
              <a:noFill/>
              <a:ln>
                <a:noFill/>
              </a:ln>
            </p:spPr>
            <p:txBody>
              <a:bodyPr>
                <a:spAutoFit/>
              </a:bodyPr>
              <a:lstStyle/>
              <a:p>
                <a:pPr algn="ctr" fontAlgn="auto">
                  <a:lnSpc>
                    <a:spcPts val="900"/>
                  </a:lnSpc>
                  <a:spcBef>
                    <a:spcPts val="0"/>
                  </a:spcBef>
                  <a:spcAft>
                    <a:spcPts val="0"/>
                  </a:spcAft>
                  <a:defRPr/>
                </a:pPr>
                <a:r>
                  <a:rPr lang="es-MX" sz="1000" b="1" dirty="0">
                    <a:solidFill>
                      <a:srgbClr val="0070C0"/>
                    </a:solidFill>
                    <a:latin typeface="+mn-lt"/>
                  </a:rPr>
                  <a:t>Sustan</a:t>
                </a:r>
              </a:p>
              <a:p>
                <a:pPr algn="ctr" fontAlgn="auto">
                  <a:lnSpc>
                    <a:spcPts val="900"/>
                  </a:lnSpc>
                  <a:spcBef>
                    <a:spcPts val="0"/>
                  </a:spcBef>
                  <a:spcAft>
                    <a:spcPts val="0"/>
                  </a:spcAft>
                  <a:defRPr/>
                </a:pPr>
                <a:r>
                  <a:rPr lang="es-MX" sz="1000" b="1" dirty="0">
                    <a:solidFill>
                      <a:srgbClr val="0070C0"/>
                    </a:solidFill>
                    <a:latin typeface="+mn-lt"/>
                  </a:rPr>
                  <a:t>ciación</a:t>
                </a:r>
              </a:p>
            </p:txBody>
          </p:sp>
        </p:grpSp>
        <p:pic>
          <p:nvPicPr>
            <p:cNvPr id="70" name="Picture 9"/>
            <p:cNvPicPr>
              <a:picLocks noChangeAspect="1" noChangeArrowheads="1"/>
            </p:cNvPicPr>
            <p:nvPr/>
          </p:nvPicPr>
          <p:blipFill>
            <a:blip r:embed="rId6" cstate="email">
              <a:clrChange>
                <a:clrFrom>
                  <a:srgbClr val="ED1C24"/>
                </a:clrFrom>
                <a:clrTo>
                  <a:srgbClr val="ED1C24">
                    <a:alpha val="0"/>
                  </a:srgbClr>
                </a:clrTo>
              </a:clrChange>
            </a:blip>
            <a:srcRect/>
            <a:stretch>
              <a:fillRect/>
            </a:stretch>
          </p:blipFill>
          <p:spPr bwMode="auto">
            <a:xfrm>
              <a:off x="500034" y="3643314"/>
              <a:ext cx="845170" cy="1028693"/>
            </a:xfrm>
            <a:prstGeom prst="rect">
              <a:avLst/>
            </a:prstGeom>
            <a:noFill/>
            <a:ln w="9525">
              <a:noFill/>
              <a:miter lim="800000"/>
              <a:headEnd/>
              <a:tailEnd/>
            </a:ln>
            <a:effectLst>
              <a:glow rad="228600">
                <a:schemeClr val="tx1">
                  <a:alpha val="40000"/>
                </a:schemeClr>
              </a:glow>
            </a:effectLst>
          </p:spPr>
        </p:pic>
      </p:grpSp>
      <p:sp>
        <p:nvSpPr>
          <p:cNvPr id="77" name="76 Rectángulo"/>
          <p:cNvSpPr/>
          <p:nvPr/>
        </p:nvSpPr>
        <p:spPr>
          <a:xfrm>
            <a:off x="1265820" y="5515015"/>
            <a:ext cx="2928938" cy="338554"/>
          </a:xfrm>
          <a:prstGeom prst="rect">
            <a:avLst/>
          </a:prstGeom>
          <a:solidFill>
            <a:schemeClr val="bg1"/>
          </a:solidFill>
        </p:spPr>
        <p:txBody>
          <a:bodyPr>
            <a:spAutoFit/>
          </a:bodyPr>
          <a:lstStyle/>
          <a:p>
            <a:pPr lvl="0"/>
            <a:r>
              <a:rPr lang="es-MX" sz="1600" dirty="0" smtClean="0"/>
              <a:t>Incumplir los plazos de atención;</a:t>
            </a:r>
            <a:endParaRPr lang="es-MX" sz="1600" dirty="0"/>
          </a:p>
        </p:txBody>
      </p:sp>
    </p:spTree>
    <p:extLst>
      <p:ext uri="{BB962C8B-B14F-4D97-AF65-F5344CB8AC3E}">
        <p14:creationId xmlns:p14="http://schemas.microsoft.com/office/powerpoint/2010/main" xmlns="" val="35217051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44007" y="352161"/>
            <a:ext cx="3728499" cy="461665"/>
          </a:xfrm>
          <a:prstGeom prst="rect">
            <a:avLst/>
          </a:prstGeom>
        </p:spPr>
        <p:txBody>
          <a:bodyPr wrap="square">
            <a:spAutoFit/>
          </a:bodyPr>
          <a:lstStyle/>
          <a:p>
            <a:pPr algn="r" fontAlgn="auto">
              <a:spcBef>
                <a:spcPts val="0"/>
              </a:spcBef>
              <a:spcAft>
                <a:spcPts val="0"/>
              </a:spcAft>
              <a:defRPr/>
            </a:pPr>
            <a:r>
              <a:rPr lang="es-ES" sz="2400" b="1" dirty="0" smtClean="0">
                <a:solidFill>
                  <a:srgbClr val="7030A0"/>
                </a:solidFill>
                <a:effectLst>
                  <a:glow rad="101600">
                    <a:schemeClr val="bg1">
                      <a:lumMod val="95000"/>
                      <a:alpha val="60000"/>
                    </a:schemeClr>
                  </a:glow>
                  <a:outerShdw blurRad="38100" dist="38100" dir="2700000" algn="tl">
                    <a:srgbClr val="000000">
                      <a:alpha val="43137"/>
                    </a:srgbClr>
                  </a:outerShdw>
                </a:effectLst>
              </a:rPr>
              <a:t>Causas </a:t>
            </a:r>
            <a:r>
              <a:rPr lang="es-ES" sz="2400" b="1" dirty="0">
                <a:solidFill>
                  <a:srgbClr val="7030A0"/>
                </a:solidFill>
                <a:effectLst>
                  <a:glow rad="101600">
                    <a:schemeClr val="bg1">
                      <a:lumMod val="95000"/>
                      <a:alpha val="60000"/>
                    </a:schemeClr>
                  </a:glow>
                  <a:outerShdw blurRad="38100" dist="38100" dir="2700000" algn="tl">
                    <a:srgbClr val="000000">
                      <a:alpha val="43137"/>
                    </a:srgbClr>
                  </a:outerShdw>
                </a:effectLst>
              </a:rPr>
              <a:t>de </a:t>
            </a:r>
            <a:r>
              <a:rPr lang="es-ES" sz="2400" b="1" dirty="0" smtClean="0">
                <a:solidFill>
                  <a:srgbClr val="7030A0"/>
                </a:solidFill>
                <a:effectLst>
                  <a:glow rad="101600">
                    <a:schemeClr val="bg1">
                      <a:lumMod val="95000"/>
                      <a:alpha val="60000"/>
                    </a:schemeClr>
                  </a:glow>
                  <a:outerShdw blurRad="38100" dist="38100" dir="2700000" algn="tl">
                    <a:srgbClr val="000000">
                      <a:alpha val="43137"/>
                    </a:srgbClr>
                  </a:outerShdw>
                </a:effectLst>
              </a:rPr>
              <a:t>Sanciones: </a:t>
            </a:r>
            <a:endParaRPr lang="es-MX" sz="2400" dirty="0">
              <a:solidFill>
                <a:srgbClr val="7030A0"/>
              </a:solidFill>
              <a:effectLst>
                <a:outerShdw blurRad="38100" dist="38100" dir="2700000" algn="tl">
                  <a:srgbClr val="000000">
                    <a:alpha val="43137"/>
                  </a:srgbClr>
                </a:outerShdw>
              </a:effectLst>
            </a:endParaRPr>
          </a:p>
        </p:txBody>
      </p:sp>
      <p:sp>
        <p:nvSpPr>
          <p:cNvPr id="5" name="4 Rectángulo"/>
          <p:cNvSpPr/>
          <p:nvPr/>
        </p:nvSpPr>
        <p:spPr>
          <a:xfrm>
            <a:off x="386447" y="2493681"/>
            <a:ext cx="7976216" cy="584775"/>
          </a:xfrm>
          <a:prstGeom prst="rect">
            <a:avLst/>
          </a:prstGeom>
          <a:solidFill>
            <a:schemeClr val="bg1"/>
          </a:solidFill>
        </p:spPr>
        <p:txBody>
          <a:bodyPr wrap="square">
            <a:spAutoFit/>
          </a:bodyPr>
          <a:lstStyle/>
          <a:p>
            <a:pPr lvl="0"/>
            <a:r>
              <a:rPr lang="es-MX" sz="1600" b="1" dirty="0" smtClean="0"/>
              <a:t>No actualizar </a:t>
            </a:r>
            <a:r>
              <a:rPr lang="es-MX" sz="1600" dirty="0" smtClean="0"/>
              <a:t>la información correspondiente a las obligaciones de transparencia en los plazos previstos por la Ley.</a:t>
            </a:r>
          </a:p>
        </p:txBody>
      </p:sp>
      <p:sp>
        <p:nvSpPr>
          <p:cNvPr id="6" name="5 Rectángulo"/>
          <p:cNvSpPr/>
          <p:nvPr/>
        </p:nvSpPr>
        <p:spPr>
          <a:xfrm>
            <a:off x="386447" y="3218161"/>
            <a:ext cx="7683196" cy="338554"/>
          </a:xfrm>
          <a:prstGeom prst="rect">
            <a:avLst/>
          </a:prstGeom>
          <a:solidFill>
            <a:schemeClr val="bg1"/>
          </a:solidFill>
        </p:spPr>
        <p:txBody>
          <a:bodyPr wrap="square">
            <a:spAutoFit/>
          </a:bodyPr>
          <a:lstStyle/>
          <a:p>
            <a:pPr lvl="0"/>
            <a:r>
              <a:rPr lang="es-MX" sz="1600" b="1" dirty="0" smtClean="0"/>
              <a:t>Declarar la inexistencia </a:t>
            </a:r>
            <a:r>
              <a:rPr lang="es-MX" sz="1600" dirty="0" smtClean="0"/>
              <a:t>de información cuando el sujeto obligado deba generarla;</a:t>
            </a:r>
            <a:endParaRPr lang="es-MX" sz="1600" dirty="0"/>
          </a:p>
        </p:txBody>
      </p:sp>
      <p:sp>
        <p:nvSpPr>
          <p:cNvPr id="7" name="6 Rectángulo"/>
          <p:cNvSpPr/>
          <p:nvPr/>
        </p:nvSpPr>
        <p:spPr>
          <a:xfrm>
            <a:off x="386447" y="4174679"/>
            <a:ext cx="7857961" cy="338554"/>
          </a:xfrm>
          <a:prstGeom prst="rect">
            <a:avLst/>
          </a:prstGeom>
          <a:solidFill>
            <a:schemeClr val="bg1"/>
          </a:solidFill>
        </p:spPr>
        <p:txBody>
          <a:bodyPr wrap="square">
            <a:spAutoFit/>
          </a:bodyPr>
          <a:lstStyle/>
          <a:p>
            <a:pPr lvl="0"/>
            <a:r>
              <a:rPr lang="es-MX" sz="1600" b="1" dirty="0" smtClean="0"/>
              <a:t>Declarar la inexistencia </a:t>
            </a:r>
            <a:r>
              <a:rPr lang="es-MX" sz="1600" dirty="0" smtClean="0"/>
              <a:t>de información cuando exista total o parcialmente en sus archivos;</a:t>
            </a:r>
            <a:endParaRPr lang="es-MX" sz="1600" dirty="0"/>
          </a:p>
        </p:txBody>
      </p:sp>
      <p:sp>
        <p:nvSpPr>
          <p:cNvPr id="8" name="7 Rectángulo"/>
          <p:cNvSpPr/>
          <p:nvPr/>
        </p:nvSpPr>
        <p:spPr>
          <a:xfrm>
            <a:off x="386447" y="2015422"/>
            <a:ext cx="7857961" cy="338554"/>
          </a:xfrm>
          <a:prstGeom prst="rect">
            <a:avLst/>
          </a:prstGeom>
          <a:solidFill>
            <a:schemeClr val="bg1"/>
          </a:solidFill>
        </p:spPr>
        <p:txBody>
          <a:bodyPr wrap="square">
            <a:spAutoFit/>
          </a:bodyPr>
          <a:lstStyle/>
          <a:p>
            <a:pPr lvl="0"/>
            <a:r>
              <a:rPr lang="es-MX" sz="1600" b="1" dirty="0" smtClean="0"/>
              <a:t>No documentar </a:t>
            </a:r>
            <a:r>
              <a:rPr lang="es-MX" sz="1600" dirty="0" smtClean="0"/>
              <a:t>el ejercicio de sus facultades, competencias, funciones o actos de autoridad;</a:t>
            </a:r>
            <a:endParaRPr lang="es-MX" sz="1600" dirty="0"/>
          </a:p>
        </p:txBody>
      </p:sp>
      <p:sp>
        <p:nvSpPr>
          <p:cNvPr id="9" name="8 Rectángulo"/>
          <p:cNvSpPr/>
          <p:nvPr/>
        </p:nvSpPr>
        <p:spPr>
          <a:xfrm>
            <a:off x="386447" y="3696420"/>
            <a:ext cx="7170997" cy="338554"/>
          </a:xfrm>
          <a:prstGeom prst="rect">
            <a:avLst/>
          </a:prstGeom>
          <a:solidFill>
            <a:schemeClr val="bg1"/>
          </a:solidFill>
        </p:spPr>
        <p:txBody>
          <a:bodyPr wrap="square">
            <a:spAutoFit/>
          </a:bodyPr>
          <a:lstStyle/>
          <a:p>
            <a:pPr lvl="0"/>
            <a:r>
              <a:rPr lang="es-MX" sz="1600" dirty="0" smtClean="0"/>
              <a:t>Realizar </a:t>
            </a:r>
            <a:r>
              <a:rPr lang="es-MX" sz="1600" b="1" dirty="0" smtClean="0"/>
              <a:t>actos para intimidar</a:t>
            </a:r>
            <a:r>
              <a:rPr lang="es-MX" sz="1600" dirty="0" smtClean="0"/>
              <a:t> a los solicitantes o inhibir el ejercicio de su derecho;</a:t>
            </a:r>
            <a:endParaRPr lang="es-MX" sz="1600" dirty="0"/>
          </a:p>
        </p:txBody>
      </p:sp>
      <p:sp>
        <p:nvSpPr>
          <p:cNvPr id="67" name="66 CuadroTexto"/>
          <p:cNvSpPr txBox="1"/>
          <p:nvPr/>
        </p:nvSpPr>
        <p:spPr>
          <a:xfrm>
            <a:off x="-32" y="6500834"/>
            <a:ext cx="1857388" cy="307777"/>
          </a:xfrm>
          <a:prstGeom prst="rect">
            <a:avLst/>
          </a:prstGeom>
          <a:noFill/>
        </p:spPr>
        <p:txBody>
          <a:bodyPr>
            <a:spAutoFit/>
          </a:bodyPr>
          <a:lstStyle/>
          <a:p>
            <a:pPr algn="ctr" fontAlgn="auto">
              <a:spcBef>
                <a:spcPts val="0"/>
              </a:spcBef>
              <a:spcAft>
                <a:spcPts val="0"/>
              </a:spcAft>
              <a:defRPr/>
            </a:pPr>
            <a:r>
              <a:rPr lang="es-MX" sz="1400" dirty="0" smtClean="0">
                <a:effectLst>
                  <a:glow rad="228600">
                    <a:schemeClr val="tx1">
                      <a:alpha val="40000"/>
                    </a:schemeClr>
                  </a:glow>
                </a:effectLst>
                <a:latin typeface="+mn-lt"/>
              </a:rPr>
              <a:t>Art 206 </a:t>
            </a:r>
            <a:r>
              <a:rPr lang="es-MX" sz="1400" dirty="0">
                <a:effectLst>
                  <a:glow rad="228600">
                    <a:schemeClr val="tx1">
                      <a:alpha val="40000"/>
                    </a:schemeClr>
                  </a:glow>
                </a:effectLst>
                <a:latin typeface="+mn-lt"/>
              </a:rPr>
              <a:t>de la Ley</a:t>
            </a:r>
            <a:endParaRPr lang="es-MX" sz="1400" dirty="0">
              <a:latin typeface="+mn-lt"/>
            </a:endParaRPr>
          </a:p>
        </p:txBody>
      </p:sp>
      <p:sp>
        <p:nvSpPr>
          <p:cNvPr id="2" name="1 Rectángulo"/>
          <p:cNvSpPr/>
          <p:nvPr/>
        </p:nvSpPr>
        <p:spPr>
          <a:xfrm>
            <a:off x="386447" y="4652938"/>
            <a:ext cx="7632848" cy="369332"/>
          </a:xfrm>
          <a:prstGeom prst="rect">
            <a:avLst/>
          </a:prstGeom>
        </p:spPr>
        <p:txBody>
          <a:bodyPr wrap="square">
            <a:spAutoFit/>
          </a:bodyPr>
          <a:lstStyle/>
          <a:p>
            <a:pPr lvl="0"/>
            <a:r>
              <a:rPr lang="es-MX" dirty="0" smtClean="0"/>
              <a:t>No atender los requerimientos; o </a:t>
            </a:r>
            <a:endParaRPr lang="es-MX" dirty="0"/>
          </a:p>
        </p:txBody>
      </p:sp>
      <p:sp>
        <p:nvSpPr>
          <p:cNvPr id="83" name="82 Rectángulo"/>
          <p:cNvSpPr/>
          <p:nvPr/>
        </p:nvSpPr>
        <p:spPr>
          <a:xfrm>
            <a:off x="386447" y="5161974"/>
            <a:ext cx="7698620" cy="646331"/>
          </a:xfrm>
          <a:prstGeom prst="rect">
            <a:avLst/>
          </a:prstGeom>
        </p:spPr>
        <p:txBody>
          <a:bodyPr wrap="square">
            <a:spAutoFit/>
          </a:bodyPr>
          <a:lstStyle/>
          <a:p>
            <a:pPr lvl="0"/>
            <a:r>
              <a:rPr lang="es-MX" i="1" dirty="0" smtClean="0"/>
              <a:t>No acatar las resoluciones emitidas por los organismos garantes, en ejercicio de sus funciones.</a:t>
            </a:r>
            <a:endParaRPr lang="es-MX" i="1" dirty="0"/>
          </a:p>
        </p:txBody>
      </p:sp>
    </p:spTree>
    <p:extLst>
      <p:ext uri="{BB962C8B-B14F-4D97-AF65-F5344CB8AC3E}">
        <p14:creationId xmlns:p14="http://schemas.microsoft.com/office/powerpoint/2010/main" xmlns="" val="907856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1265" y="568037"/>
            <a:ext cx="7185860" cy="778098"/>
          </a:xfrm>
        </p:spPr>
        <p:txBody>
          <a:bodyPr>
            <a:noAutofit/>
          </a:bodyPr>
          <a:lstStyle/>
          <a:p>
            <a:pPr algn="ctr"/>
            <a:r>
              <a:rPr lang="es-MX" sz="4300" b="1" dirty="0" smtClean="0"/>
              <a:t>Sanciones</a:t>
            </a:r>
            <a:br>
              <a:rPr lang="es-MX" sz="4300" b="1" dirty="0" smtClean="0"/>
            </a:br>
            <a:r>
              <a:rPr lang="es-MX" sz="4300" b="1" dirty="0" smtClean="0"/>
              <a:t>Notas particulares</a:t>
            </a:r>
            <a:endParaRPr lang="es-MX" sz="4300" b="1"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5" name="4 Diagrama"/>
          <p:cNvGraphicFramePr/>
          <p:nvPr>
            <p:extLst>
              <p:ext uri="{D42A27DB-BD31-4B8C-83A1-F6EECF244321}">
                <p14:modId xmlns:p14="http://schemas.microsoft.com/office/powerpoint/2010/main" xmlns="" val="3794214076"/>
              </p:ext>
            </p:extLst>
          </p:nvPr>
        </p:nvGraphicFramePr>
        <p:xfrm>
          <a:off x="1073454" y="1891485"/>
          <a:ext cx="7242962" cy="4849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Elipse"/>
          <p:cNvSpPr/>
          <p:nvPr/>
        </p:nvSpPr>
        <p:spPr>
          <a:xfrm>
            <a:off x="7020272" y="3220193"/>
            <a:ext cx="676895" cy="641267"/>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rPr>
              <a:t>Art. 211</a:t>
            </a:r>
            <a:endParaRPr lang="es-MX" sz="1200" dirty="0">
              <a:solidFill>
                <a:schemeClr val="tx1"/>
              </a:solidFill>
            </a:endParaRPr>
          </a:p>
        </p:txBody>
      </p:sp>
      <p:sp>
        <p:nvSpPr>
          <p:cNvPr id="59" name="58 Elipse"/>
          <p:cNvSpPr/>
          <p:nvPr/>
        </p:nvSpPr>
        <p:spPr>
          <a:xfrm>
            <a:off x="7069258" y="4635847"/>
            <a:ext cx="627909" cy="627412"/>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rPr>
              <a:t>Art. 209</a:t>
            </a:r>
            <a:endParaRPr lang="es-MX" sz="1200" dirty="0">
              <a:solidFill>
                <a:schemeClr val="tx1"/>
              </a:solidFill>
            </a:endParaRPr>
          </a:p>
        </p:txBody>
      </p:sp>
      <p:sp>
        <p:nvSpPr>
          <p:cNvPr id="60" name="59 Elipse"/>
          <p:cNvSpPr/>
          <p:nvPr/>
        </p:nvSpPr>
        <p:spPr>
          <a:xfrm>
            <a:off x="7084779" y="5945099"/>
            <a:ext cx="627909" cy="627412"/>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rPr>
              <a:t>Art. 210</a:t>
            </a:r>
            <a:endParaRPr lang="es-MX" sz="1200" dirty="0">
              <a:solidFill>
                <a:schemeClr val="tx1"/>
              </a:solidFill>
            </a:endParaRPr>
          </a:p>
        </p:txBody>
      </p:sp>
    </p:spTree>
    <p:extLst>
      <p:ext uri="{BB962C8B-B14F-4D97-AF65-F5344CB8AC3E}">
        <p14:creationId xmlns:p14="http://schemas.microsoft.com/office/powerpoint/2010/main" xmlns="" val="390434470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1265" y="568037"/>
            <a:ext cx="7185860" cy="778098"/>
          </a:xfrm>
        </p:spPr>
        <p:txBody>
          <a:bodyPr>
            <a:noAutofit/>
          </a:bodyPr>
          <a:lstStyle/>
          <a:p>
            <a:pPr algn="ctr"/>
            <a:r>
              <a:rPr lang="es-MX" sz="4300" b="1" dirty="0" smtClean="0"/>
              <a:t>Sanciones</a:t>
            </a:r>
            <a:br>
              <a:rPr lang="es-MX" sz="4300" b="1" dirty="0" smtClean="0"/>
            </a:br>
            <a:r>
              <a:rPr lang="es-MX" sz="4300" b="1" dirty="0" smtClean="0"/>
              <a:t>Notas particulares</a:t>
            </a:r>
            <a:endParaRPr lang="es-MX" sz="4300" b="1"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7 CuadroTexto"/>
          <p:cNvSpPr txBox="1"/>
          <p:nvPr/>
        </p:nvSpPr>
        <p:spPr>
          <a:xfrm>
            <a:off x="2306782" y="1941016"/>
            <a:ext cx="6109855" cy="954107"/>
          </a:xfrm>
          <a:prstGeom prst="rect">
            <a:avLst/>
          </a:prstGeom>
          <a:solidFill>
            <a:srgbClr val="FFCC00"/>
          </a:solidFill>
        </p:spPr>
        <p:txBody>
          <a:bodyPr wrap="square" rtlCol="0">
            <a:spAutoFit/>
          </a:bodyPr>
          <a:lstStyle/>
          <a:p>
            <a:r>
              <a:rPr lang="es-MX" sz="2800" b="1" dirty="0" smtClean="0"/>
              <a:t>Sanciones a SO que no sean servidores públicos</a:t>
            </a:r>
            <a:endParaRPr lang="es-MX" sz="2800" b="1" dirty="0"/>
          </a:p>
        </p:txBody>
      </p:sp>
      <p:sp>
        <p:nvSpPr>
          <p:cNvPr id="9" name="8 CuadroTexto"/>
          <p:cNvSpPr txBox="1"/>
          <p:nvPr/>
        </p:nvSpPr>
        <p:spPr>
          <a:xfrm>
            <a:off x="137788" y="2900049"/>
            <a:ext cx="2930236" cy="3046988"/>
          </a:xfrm>
          <a:prstGeom prst="rect">
            <a:avLst/>
          </a:prstGeom>
          <a:noFill/>
        </p:spPr>
        <p:txBody>
          <a:bodyPr wrap="square" rtlCol="0">
            <a:spAutoFit/>
          </a:bodyPr>
          <a:lstStyle/>
          <a:p>
            <a:pPr marL="342900" indent="-342900">
              <a:buFont typeface="Wingdings" panose="05000000000000000000" pitchFamily="2" charset="2"/>
              <a:buChar char="ü"/>
            </a:pPr>
            <a:r>
              <a:rPr lang="es-MX" sz="2400" dirty="0" smtClean="0"/>
              <a:t>Apercibimiento*</a:t>
            </a:r>
          </a:p>
          <a:p>
            <a:pPr marL="342900" indent="-342900" algn="just">
              <a:buFont typeface="Wingdings" panose="05000000000000000000" pitchFamily="2" charset="2"/>
              <a:buChar char="ü"/>
            </a:pPr>
            <a:endParaRPr lang="es-MX" sz="2400" dirty="0"/>
          </a:p>
          <a:p>
            <a:pPr marL="342900" indent="-342900" algn="just">
              <a:buFont typeface="Wingdings" panose="05000000000000000000" pitchFamily="2" charset="2"/>
              <a:buChar char="ü"/>
            </a:pPr>
            <a:r>
              <a:rPr lang="es-MX" sz="2400" dirty="0" smtClean="0"/>
              <a:t>Multa de 250 a 800 días de SMGV*</a:t>
            </a:r>
          </a:p>
          <a:p>
            <a:pPr marL="342900" indent="-342900" algn="just">
              <a:buFont typeface="Wingdings" panose="05000000000000000000" pitchFamily="2" charset="2"/>
              <a:buChar char="ü"/>
            </a:pPr>
            <a:endParaRPr lang="es-MX" sz="2400" dirty="0"/>
          </a:p>
          <a:p>
            <a:pPr marL="342900" indent="-342900" algn="just">
              <a:buFont typeface="Wingdings" panose="05000000000000000000" pitchFamily="2" charset="2"/>
              <a:buChar char="ü"/>
            </a:pPr>
            <a:r>
              <a:rPr lang="es-MX" sz="2400" dirty="0" smtClean="0"/>
              <a:t>Multa de 800 a 1,500 días de SMGV*</a:t>
            </a:r>
            <a:endParaRPr lang="es-MX" sz="2400" dirty="0"/>
          </a:p>
        </p:txBody>
      </p:sp>
      <p:sp>
        <p:nvSpPr>
          <p:cNvPr id="10" name="9 CuadroTexto"/>
          <p:cNvSpPr txBox="1"/>
          <p:nvPr/>
        </p:nvSpPr>
        <p:spPr>
          <a:xfrm>
            <a:off x="274843" y="6165304"/>
            <a:ext cx="3169815" cy="523220"/>
          </a:xfrm>
          <a:prstGeom prst="rect">
            <a:avLst/>
          </a:prstGeom>
          <a:noFill/>
        </p:spPr>
        <p:txBody>
          <a:bodyPr wrap="square" rtlCol="0">
            <a:spAutoFit/>
          </a:bodyPr>
          <a:lstStyle/>
          <a:p>
            <a:r>
              <a:rPr lang="es-MX" sz="1400" dirty="0" smtClean="0"/>
              <a:t>* Según se trate de la infracción cometida.</a:t>
            </a:r>
            <a:endParaRPr lang="es-MX" sz="1400" dirty="0"/>
          </a:p>
        </p:txBody>
      </p:sp>
      <p:sp>
        <p:nvSpPr>
          <p:cNvPr id="12" name="11 Llamada de flecha a la izquierda"/>
          <p:cNvSpPr/>
          <p:nvPr/>
        </p:nvSpPr>
        <p:spPr>
          <a:xfrm>
            <a:off x="3923928" y="3502013"/>
            <a:ext cx="3422333" cy="1224137"/>
          </a:xfrm>
          <a:prstGeom prst="leftArrowCallou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smtClean="0">
                <a:solidFill>
                  <a:schemeClr val="tx1"/>
                </a:solidFill>
              </a:rPr>
              <a:t>NUNCA DEBERÁN SER CUBIERTAS CON RECURSOS PÚBLICOS</a:t>
            </a:r>
            <a:endParaRPr lang="es-MX" b="1" dirty="0">
              <a:solidFill>
                <a:schemeClr val="tx1"/>
              </a:solidFill>
            </a:endParaRPr>
          </a:p>
        </p:txBody>
      </p:sp>
      <p:sp>
        <p:nvSpPr>
          <p:cNvPr id="15" name="14 Elipse"/>
          <p:cNvSpPr/>
          <p:nvPr/>
        </p:nvSpPr>
        <p:spPr>
          <a:xfrm>
            <a:off x="7530592" y="3793447"/>
            <a:ext cx="676895" cy="64126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rPr>
              <a:t>Art. 206</a:t>
            </a:r>
            <a:endParaRPr lang="es-MX" sz="1200" dirty="0">
              <a:solidFill>
                <a:schemeClr val="tx1"/>
              </a:solidFill>
            </a:endParaRPr>
          </a:p>
        </p:txBody>
      </p:sp>
      <p:sp>
        <p:nvSpPr>
          <p:cNvPr id="16" name="15 Elipse"/>
          <p:cNvSpPr/>
          <p:nvPr/>
        </p:nvSpPr>
        <p:spPr>
          <a:xfrm>
            <a:off x="2470066" y="5549244"/>
            <a:ext cx="676895" cy="64126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rPr>
              <a:t>Art. 214</a:t>
            </a:r>
            <a:endParaRPr lang="es-MX" sz="1200" dirty="0">
              <a:solidFill>
                <a:schemeClr val="tx1"/>
              </a:solidFill>
            </a:endParaRPr>
          </a:p>
        </p:txBody>
      </p:sp>
      <p:sp>
        <p:nvSpPr>
          <p:cNvPr id="3" name="2 Rectángulo"/>
          <p:cNvSpPr/>
          <p:nvPr/>
        </p:nvSpPr>
        <p:spPr>
          <a:xfrm>
            <a:off x="4427984" y="5469983"/>
            <a:ext cx="3588674" cy="954107"/>
          </a:xfrm>
          <a:prstGeom prst="rect">
            <a:avLst/>
          </a:prstGeom>
          <a:solidFill>
            <a:schemeClr val="accent2"/>
          </a:solidFill>
        </p:spPr>
        <p:txBody>
          <a:bodyPr wrap="square">
            <a:spAutoFit/>
          </a:bodyPr>
          <a:lstStyle/>
          <a:p>
            <a:pPr algn="ctr"/>
            <a:r>
              <a:rPr lang="es-MX" sz="2000" dirty="0"/>
              <a:t>(</a:t>
            </a:r>
            <a:r>
              <a:rPr lang="es-MX" dirty="0"/>
              <a:t>SMGV = </a:t>
            </a:r>
            <a:r>
              <a:rPr lang="es-MX" b="1" dirty="0"/>
              <a:t>$</a:t>
            </a:r>
            <a:r>
              <a:rPr lang="es-MX" dirty="0"/>
              <a:t> </a:t>
            </a:r>
            <a:r>
              <a:rPr lang="es-MX" b="1" dirty="0"/>
              <a:t>70.10</a:t>
            </a:r>
          </a:p>
          <a:p>
            <a:pPr algn="ctr"/>
            <a:r>
              <a:rPr lang="es-MX" dirty="0"/>
              <a:t>Multa de </a:t>
            </a:r>
            <a:r>
              <a:rPr lang="es-MX" dirty="0" smtClean="0"/>
              <a:t>250 </a:t>
            </a:r>
            <a:r>
              <a:rPr lang="es-MX" dirty="0"/>
              <a:t>=  </a:t>
            </a:r>
            <a:r>
              <a:rPr lang="es-MX" b="1" dirty="0"/>
              <a:t>$ </a:t>
            </a:r>
            <a:r>
              <a:rPr lang="es-MX" b="1" dirty="0" smtClean="0"/>
              <a:t>17,525.00</a:t>
            </a:r>
            <a:endParaRPr lang="es-MX" b="1" dirty="0"/>
          </a:p>
          <a:p>
            <a:pPr algn="ctr"/>
            <a:r>
              <a:rPr lang="es-MX" dirty="0"/>
              <a:t>Multa de 8</a:t>
            </a:r>
            <a:r>
              <a:rPr lang="es-MX" dirty="0" smtClean="0"/>
              <a:t>00 </a:t>
            </a:r>
            <a:r>
              <a:rPr lang="es-MX" dirty="0"/>
              <a:t>=  </a:t>
            </a:r>
            <a:r>
              <a:rPr lang="es-MX" b="1" dirty="0"/>
              <a:t>$ </a:t>
            </a:r>
            <a:r>
              <a:rPr lang="es-MX" b="1" dirty="0" smtClean="0"/>
              <a:t>56,080.00</a:t>
            </a:r>
            <a:r>
              <a:rPr lang="es-MX" dirty="0"/>
              <a:t>)</a:t>
            </a:r>
          </a:p>
        </p:txBody>
      </p:sp>
    </p:spTree>
    <p:extLst>
      <p:ext uri="{BB962C8B-B14F-4D97-AF65-F5344CB8AC3E}">
        <p14:creationId xmlns:p14="http://schemas.microsoft.com/office/powerpoint/2010/main" xmlns="" val="330835620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3429000"/>
            <a:ext cx="7668344" cy="3096344"/>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b="1" dirty="0">
                <a:effectLst>
                  <a:outerShdw blurRad="38100" dist="38100" dir="2700000" algn="tl">
                    <a:srgbClr val="000000">
                      <a:alpha val="43000"/>
                    </a:srgbClr>
                  </a:outerShdw>
                </a:effectLst>
              </a:rPr>
              <a:t>Tema </a:t>
            </a:r>
            <a:r>
              <a:rPr lang="es-MX" sz="4000" b="1" dirty="0" smtClean="0">
                <a:effectLst>
                  <a:outerShdw blurRad="38100" dist="38100" dir="2700000" algn="tl">
                    <a:srgbClr val="000000">
                      <a:alpha val="43000"/>
                    </a:srgbClr>
                  </a:outerShdw>
                </a:effectLst>
              </a:rPr>
              <a:t>6. </a:t>
            </a:r>
            <a:r>
              <a:rPr lang="es-MX" sz="4000" b="1" dirty="0" smtClean="0"/>
              <a:t>Sistema </a:t>
            </a:r>
            <a:r>
              <a:rPr lang="es-MX" sz="4000" b="1" dirty="0"/>
              <a:t>Nacional de Transparencia, Acceso a la Información Pública y Protección de Datos Personales </a:t>
            </a:r>
            <a:endParaRPr lang="es-MX" sz="4000" i="1" dirty="0"/>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7808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43217" y="1511786"/>
            <a:ext cx="4703100" cy="954107"/>
          </a:xfrm>
          <a:prstGeom prst="rect">
            <a:avLst/>
          </a:prstGeom>
        </p:spPr>
        <p:txBody>
          <a:bodyPr wrap="square">
            <a:spAutoFit/>
          </a:bodyPr>
          <a:lstStyle/>
          <a:p>
            <a:pPr indent="-361950" algn="ctr">
              <a:buClr>
                <a:srgbClr val="6600CC"/>
              </a:buClr>
              <a:buSzPct val="100000"/>
            </a:pPr>
            <a:r>
              <a:rPr lang="es-MX" sz="2800" b="1" dirty="0" smtClean="0">
                <a:solidFill>
                  <a:srgbClr val="7030A0"/>
                </a:solidFill>
                <a:effectLst>
                  <a:glow rad="139700">
                    <a:schemeClr val="bg1">
                      <a:lumMod val="85000"/>
                      <a:alpha val="40000"/>
                    </a:schemeClr>
                  </a:glow>
                  <a:outerShdw blurRad="38100" dist="38100" dir="2700000" algn="tl">
                    <a:srgbClr val="000000">
                      <a:alpha val="43137"/>
                    </a:srgbClr>
                  </a:outerShdw>
                </a:effectLst>
              </a:rPr>
              <a:t>Declaración Universal de los Derechos Humanos</a:t>
            </a:r>
            <a:endParaRPr lang="es-MX" sz="2800" dirty="0">
              <a:solidFill>
                <a:srgbClr val="7030A0"/>
              </a:solidFill>
              <a:effectLst>
                <a:glow rad="139700">
                  <a:schemeClr val="bg1">
                    <a:lumMod val="85000"/>
                    <a:alpha val="40000"/>
                  </a:schemeClr>
                </a:glow>
                <a:outerShdw blurRad="38100" dist="38100" dir="2700000" algn="tl">
                  <a:srgbClr val="000000">
                    <a:alpha val="43137"/>
                  </a:srgbClr>
                </a:outerShdw>
              </a:effectLst>
            </a:endParaRPr>
          </a:p>
        </p:txBody>
      </p:sp>
      <p:sp>
        <p:nvSpPr>
          <p:cNvPr id="9" name="3 Título"/>
          <p:cNvSpPr>
            <a:spLocks noGrp="1"/>
          </p:cNvSpPr>
          <p:nvPr>
            <p:ph type="title"/>
          </p:nvPr>
        </p:nvSpPr>
        <p:spPr>
          <a:xfrm>
            <a:off x="4379168" y="-27384"/>
            <a:ext cx="4081264" cy="1008112"/>
          </a:xfrm>
        </p:spPr>
        <p:txBody>
          <a:bodyPr/>
          <a:lstStyle/>
          <a:p>
            <a:pPr algn="r"/>
            <a:r>
              <a:rPr lang="es-MX" sz="2400" b="1" dirty="0" smtClean="0">
                <a:solidFill>
                  <a:schemeClr val="bg1">
                    <a:lumMod val="50000"/>
                  </a:schemeClr>
                </a:solidFill>
              </a:rPr>
              <a:t>Instrumentos Internacionales</a:t>
            </a:r>
            <a:endParaRPr lang="es-MX" sz="2400" b="1" dirty="0">
              <a:solidFill>
                <a:schemeClr val="bg1">
                  <a:lumMod val="50000"/>
                </a:schemeClr>
              </a:solidFill>
            </a:endParaRPr>
          </a:p>
        </p:txBody>
      </p:sp>
      <p:sp>
        <p:nvSpPr>
          <p:cNvPr id="20" name="19 Rectángulo"/>
          <p:cNvSpPr/>
          <p:nvPr/>
        </p:nvSpPr>
        <p:spPr>
          <a:xfrm>
            <a:off x="251520" y="1634896"/>
            <a:ext cx="207170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1948</a:t>
            </a:r>
            <a:endParaRPr lang="es-MX" sz="4800" dirty="0">
              <a:solidFill>
                <a:srgbClr val="7030A0"/>
              </a:solidFill>
              <a:effectLst>
                <a:glow rad="101600">
                  <a:schemeClr val="accent6">
                    <a:lumMod val="40000"/>
                    <a:lumOff val="60000"/>
                    <a:alpha val="60000"/>
                  </a:schemeClr>
                </a:glow>
              </a:effectLst>
            </a:endParaRPr>
          </a:p>
        </p:txBody>
      </p:sp>
      <p:sp>
        <p:nvSpPr>
          <p:cNvPr id="24" name="23 Rectángulo"/>
          <p:cNvSpPr/>
          <p:nvPr/>
        </p:nvSpPr>
        <p:spPr>
          <a:xfrm>
            <a:off x="2915816" y="2636912"/>
            <a:ext cx="5207156" cy="246221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sz="2200" b="1" dirty="0" smtClean="0">
                <a:solidFill>
                  <a:schemeClr val="tx1"/>
                </a:solidFill>
              </a:rPr>
              <a:t>Artículo 19: </a:t>
            </a:r>
            <a:r>
              <a:rPr lang="es-MX" sz="2200" dirty="0">
                <a:solidFill>
                  <a:schemeClr val="tx1"/>
                </a:solidFill>
              </a:rPr>
              <a:t>“Todo individuo tiene derecho a la libertad de opinión y de expresión; este derecho incluye el de no ser molestado a causa de sus opiniones, el de </a:t>
            </a:r>
            <a:r>
              <a:rPr lang="es-MX" sz="2200" b="1" dirty="0">
                <a:solidFill>
                  <a:schemeClr val="tx1"/>
                </a:solidFill>
              </a:rPr>
              <a:t>investigar y recibir informaciones y opiniones, y el de difundirlas, sin limitación de fronteras</a:t>
            </a:r>
            <a:r>
              <a:rPr lang="es-MX" sz="2200" dirty="0">
                <a:solidFill>
                  <a:schemeClr val="tx1"/>
                </a:solidFill>
              </a:rPr>
              <a:t>, por cualquier medio de expresión.”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4120" y="2852936"/>
            <a:ext cx="2592288" cy="19478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7 Rectángulo"/>
          <p:cNvSpPr/>
          <p:nvPr/>
        </p:nvSpPr>
        <p:spPr>
          <a:xfrm>
            <a:off x="1115616" y="5780782"/>
            <a:ext cx="7143800" cy="707886"/>
          </a:xfrm>
          <a:prstGeom prst="rect">
            <a:avLst/>
          </a:prstGeom>
        </p:spPr>
        <p:txBody>
          <a:bodyPr wrap="square">
            <a:spAutoFit/>
          </a:bodyPr>
          <a:lstStyle/>
          <a:p>
            <a:pPr indent="-361950" algn="ctr">
              <a:buClr>
                <a:srgbClr val="6600CC"/>
              </a:buClr>
              <a:buSzPct val="100000"/>
            </a:pPr>
            <a:r>
              <a:rPr lang="es-MX" sz="2000" dirty="0" smtClean="0">
                <a:latin typeface="+mj-lt"/>
              </a:rPr>
              <a:t>Se establecen: el </a:t>
            </a:r>
            <a:r>
              <a:rPr lang="es-MX" sz="2000" b="1" dirty="0" smtClean="0">
                <a:latin typeface="+mj-lt"/>
              </a:rPr>
              <a:t>acceso a la información</a:t>
            </a:r>
            <a:r>
              <a:rPr lang="es-MX" sz="2000" dirty="0" smtClean="0">
                <a:latin typeface="+mj-lt"/>
              </a:rPr>
              <a:t>, la </a:t>
            </a:r>
            <a:r>
              <a:rPr lang="es-MX" sz="2000" b="1" dirty="0" smtClean="0">
                <a:latin typeface="+mj-lt"/>
              </a:rPr>
              <a:t>difusión de la información </a:t>
            </a:r>
            <a:r>
              <a:rPr lang="es-MX" sz="2000" dirty="0" smtClean="0">
                <a:latin typeface="+mj-lt"/>
              </a:rPr>
              <a:t>y la </a:t>
            </a:r>
            <a:r>
              <a:rPr lang="es-MX" sz="2000" b="1" dirty="0" smtClean="0">
                <a:latin typeface="+mj-lt"/>
              </a:rPr>
              <a:t>libertad de expresión</a:t>
            </a:r>
            <a:r>
              <a:rPr lang="es-MX" sz="2000" dirty="0" smtClean="0">
                <a:latin typeface="+mj-lt"/>
              </a:rPr>
              <a:t>.</a:t>
            </a:r>
            <a:endParaRPr lang="es-MX" sz="2000" dirty="0">
              <a:latin typeface="+mj-lt"/>
            </a:endParaRPr>
          </a:p>
        </p:txBody>
      </p:sp>
      <p:sp>
        <p:nvSpPr>
          <p:cNvPr id="10" name="9 Rectángulo"/>
          <p:cNvSpPr/>
          <p:nvPr/>
        </p:nvSpPr>
        <p:spPr>
          <a:xfrm>
            <a:off x="5587655" y="6488668"/>
            <a:ext cx="2656753" cy="276999"/>
          </a:xfrm>
          <a:prstGeom prst="rect">
            <a:avLst/>
          </a:prstGeom>
        </p:spPr>
        <p:txBody>
          <a:bodyPr wrap="none">
            <a:spAutoFit/>
          </a:bodyPr>
          <a:lstStyle/>
          <a:p>
            <a:r>
              <a:rPr lang="es-MX" sz="1200" i="1" dirty="0" smtClean="0"/>
              <a:t>Proclamada el 10 de diciembre de 1948</a:t>
            </a:r>
            <a:endParaRPr lang="es-MX" sz="1200" i="1" dirty="0"/>
          </a:p>
        </p:txBody>
      </p:sp>
    </p:spTree>
    <p:extLst>
      <p:ext uri="{BB962C8B-B14F-4D97-AF65-F5344CB8AC3E}">
        <p14:creationId xmlns:p14="http://schemas.microsoft.com/office/powerpoint/2010/main" xmlns="" val="80589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26348" y="446807"/>
            <a:ext cx="6963508" cy="812569"/>
          </a:xfrm>
        </p:spPr>
        <p:txBody>
          <a:bodyPr>
            <a:normAutofit fontScale="90000"/>
          </a:bodyPr>
          <a:lstStyle/>
          <a:p>
            <a:pPr algn="ctr"/>
            <a:r>
              <a:rPr lang="es-MX" b="1" dirty="0" smtClean="0"/>
              <a:t>Sistema Nacional de Transparencia</a:t>
            </a:r>
            <a:br>
              <a:rPr lang="es-MX" b="1" dirty="0" smtClean="0"/>
            </a:br>
            <a:r>
              <a:rPr lang="es-MX" b="1" dirty="0" smtClean="0"/>
              <a:t>Integración</a:t>
            </a:r>
            <a:endParaRPr lang="es-MX" sz="2200" b="1" dirty="0"/>
          </a:p>
        </p:txBody>
      </p:sp>
      <p:pic>
        <p:nvPicPr>
          <p:cNvPr id="18" name="Picture 11" descr="http://vanguardia.udea.edu.co/antivirus/engrane.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272077" y="1848123"/>
            <a:ext cx="583492" cy="703003"/>
          </a:xfrm>
          <a:prstGeom prst="rect">
            <a:avLst/>
          </a:prstGeom>
          <a:noFill/>
          <a:ln cap="rnd">
            <a:noFill/>
          </a:ln>
          <a:extLst>
            <a:ext uri="{909E8E84-426E-40DD-AFC4-6F175D3DCCD1}">
              <a14:hiddenFill xmlns:a14="http://schemas.microsoft.com/office/drawing/2010/main" xmlns="">
                <a:solidFill>
                  <a:srgbClr val="FFFFFF"/>
                </a:solidFill>
              </a14:hiddenFill>
            </a:ext>
          </a:extLst>
        </p:spPr>
      </p:pic>
      <p:pic>
        <p:nvPicPr>
          <p:cNvPr id="21" name="Picture 11" descr="http://vanguardia.udea.edu.co/antivirus/engrane.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2266196" y="3014075"/>
            <a:ext cx="583492" cy="703003"/>
          </a:xfrm>
          <a:prstGeom prst="rect">
            <a:avLst/>
          </a:prstGeom>
          <a:noFill/>
          <a:ln cap="rnd">
            <a:noFill/>
          </a:ln>
          <a:extLst>
            <a:ext uri="{909E8E84-426E-40DD-AFC4-6F175D3DCCD1}">
              <a14:hiddenFill xmlns:a14="http://schemas.microsoft.com/office/drawing/2010/main" xmlns="">
                <a:solidFill>
                  <a:srgbClr val="FFFFFF"/>
                </a:solidFill>
              </a14:hiddenFill>
            </a:ext>
          </a:extLst>
        </p:spPr>
      </p:pic>
      <p:pic>
        <p:nvPicPr>
          <p:cNvPr id="22" name="Picture 11" descr="http://vanguardia.udea.edu.co/antivirus/engrane.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278962" y="4225929"/>
            <a:ext cx="583492" cy="703003"/>
          </a:xfrm>
          <a:prstGeom prst="rect">
            <a:avLst/>
          </a:prstGeom>
          <a:noFill/>
          <a:ln cap="rnd">
            <a:noFill/>
          </a:ln>
          <a:extLst>
            <a:ext uri="{909E8E84-426E-40DD-AFC4-6F175D3DCCD1}">
              <a14:hiddenFill xmlns:a14="http://schemas.microsoft.com/office/drawing/2010/main" xmlns="">
                <a:solidFill>
                  <a:srgbClr val="FFFFFF"/>
                </a:solidFill>
              </a14:hiddenFill>
            </a:ext>
          </a:extLst>
        </p:spPr>
      </p:pic>
      <p:pic>
        <p:nvPicPr>
          <p:cNvPr id="23" name="Picture 11" descr="http://vanguardia.udea.edu.co/antivirus/engrane.gif"/>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2278961" y="5283548"/>
            <a:ext cx="583492" cy="703003"/>
          </a:xfrm>
          <a:prstGeom prst="rect">
            <a:avLst/>
          </a:prstGeom>
          <a:noFill/>
          <a:ln cap="rnd">
            <a:noFill/>
          </a:ln>
          <a:extLst>
            <a:ext uri="{909E8E84-426E-40DD-AFC4-6F175D3DCCD1}">
              <a14:hiddenFill xmlns:a14="http://schemas.microsoft.com/office/drawing/2010/main" xmlns="">
                <a:solidFill>
                  <a:srgbClr val="FFFFFF"/>
                </a:solidFill>
              </a14:hiddenFill>
            </a:ext>
          </a:extLst>
        </p:spPr>
      </p:pic>
      <p:pic>
        <p:nvPicPr>
          <p:cNvPr id="24" name="Picture 17" descr="http://sisinfo.itc.mx/cfe/teoria/Imagenes-Teoria/Engrane-Rot.gif"/>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4477605" y="2335577"/>
            <a:ext cx="1894596" cy="280618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Arco"/>
          <p:cNvSpPr/>
          <p:nvPr/>
        </p:nvSpPr>
        <p:spPr>
          <a:xfrm>
            <a:off x="2453986" y="1848121"/>
            <a:ext cx="4023911" cy="2128968"/>
          </a:xfrm>
          <a:prstGeom prst="arc">
            <a:avLst>
              <a:gd name="adj1" fmla="val 21592811"/>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cxnSp>
        <p:nvCxnSpPr>
          <p:cNvPr id="14" name="13 Conector recto"/>
          <p:cNvCxnSpPr>
            <a:stCxn id="18" idx="0"/>
          </p:cNvCxnSpPr>
          <p:nvPr/>
        </p:nvCxnSpPr>
        <p:spPr>
          <a:xfrm>
            <a:off x="2563823" y="1848121"/>
            <a:ext cx="3600093" cy="608640"/>
          </a:xfrm>
          <a:prstGeom prst="line">
            <a:avLst/>
          </a:prstGeom>
          <a:ln w="28575"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cxnSp>
        <p:nvCxnSpPr>
          <p:cNvPr id="16" name="15 Conector recto"/>
          <p:cNvCxnSpPr>
            <a:endCxn id="24" idx="2"/>
          </p:cNvCxnSpPr>
          <p:nvPr/>
        </p:nvCxnSpPr>
        <p:spPr>
          <a:xfrm flipV="1">
            <a:off x="2751441" y="5141757"/>
            <a:ext cx="2673462" cy="844792"/>
          </a:xfrm>
          <a:prstGeom prst="line">
            <a:avLst/>
          </a:prstGeom>
          <a:ln w="28575"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cxnSp>
        <p:nvCxnSpPr>
          <p:cNvPr id="25" name="24 Conector recto"/>
          <p:cNvCxnSpPr>
            <a:stCxn id="18" idx="1"/>
            <a:endCxn id="23" idx="1"/>
          </p:cNvCxnSpPr>
          <p:nvPr/>
        </p:nvCxnSpPr>
        <p:spPr>
          <a:xfrm>
            <a:off x="2272077" y="2199625"/>
            <a:ext cx="6884" cy="3435425"/>
          </a:xfrm>
          <a:prstGeom prst="line">
            <a:avLst/>
          </a:prstGeom>
          <a:ln w="28575"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396608" y="1938971"/>
            <a:ext cx="1355075" cy="612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Miembros</a:t>
            </a:r>
            <a:endParaRPr lang="es-MX" b="1" dirty="0"/>
          </a:p>
        </p:txBody>
      </p:sp>
      <p:sp>
        <p:nvSpPr>
          <p:cNvPr id="36" name="35 Rectángulo redondeado"/>
          <p:cNvSpPr/>
          <p:nvPr/>
        </p:nvSpPr>
        <p:spPr>
          <a:xfrm>
            <a:off x="395230" y="3027815"/>
            <a:ext cx="1356453" cy="612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Procedimientos</a:t>
            </a:r>
            <a:endParaRPr lang="es-MX" b="1" dirty="0"/>
          </a:p>
        </p:txBody>
      </p:sp>
      <p:sp>
        <p:nvSpPr>
          <p:cNvPr id="37" name="36 Rectángulo redondeado"/>
          <p:cNvSpPr/>
          <p:nvPr/>
        </p:nvSpPr>
        <p:spPr>
          <a:xfrm>
            <a:off x="251520" y="4270898"/>
            <a:ext cx="1584175" cy="612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Instrumentos</a:t>
            </a:r>
            <a:endParaRPr lang="es-MX" b="1" dirty="0"/>
          </a:p>
        </p:txBody>
      </p:sp>
      <p:sp>
        <p:nvSpPr>
          <p:cNvPr id="38" name="37 Rectángulo redondeado"/>
          <p:cNvSpPr/>
          <p:nvPr/>
        </p:nvSpPr>
        <p:spPr>
          <a:xfrm>
            <a:off x="400735" y="5304659"/>
            <a:ext cx="1356453" cy="612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Políticas</a:t>
            </a:r>
            <a:endParaRPr lang="es-MX" b="1" dirty="0"/>
          </a:p>
        </p:txBody>
      </p:sp>
      <p:sp>
        <p:nvSpPr>
          <p:cNvPr id="27" name="26 CuadroTexto"/>
          <p:cNvSpPr txBox="1"/>
          <p:nvPr/>
        </p:nvSpPr>
        <p:spPr>
          <a:xfrm>
            <a:off x="6477898" y="2886422"/>
            <a:ext cx="1982534" cy="1200329"/>
          </a:xfrm>
          <a:prstGeom prst="rect">
            <a:avLst/>
          </a:prstGeom>
          <a:noFill/>
        </p:spPr>
        <p:txBody>
          <a:bodyPr wrap="square" rtlCol="0">
            <a:spAutoFit/>
          </a:bodyPr>
          <a:lstStyle/>
          <a:p>
            <a:pPr algn="ctr"/>
            <a:r>
              <a:rPr lang="es-MX" sz="7200" dirty="0" smtClean="0">
                <a:solidFill>
                  <a:schemeClr val="accent2">
                    <a:lumMod val="75000"/>
                  </a:schemeClr>
                </a:solidFill>
                <a:latin typeface="Aharoni" panose="02010803020104030203" pitchFamily="2" charset="-79"/>
                <a:cs typeface="Aharoni" panose="02010803020104030203" pitchFamily="2" charset="-79"/>
              </a:rPr>
              <a:t>SNT</a:t>
            </a:r>
            <a:endParaRPr lang="es-MX" sz="7200" dirty="0">
              <a:solidFill>
                <a:schemeClr val="accent2">
                  <a:lumMod val="75000"/>
                </a:schemeClr>
              </a:solidFill>
              <a:latin typeface="Aharoni" panose="02010803020104030203" pitchFamily="2" charset="-79"/>
              <a:cs typeface="Aharoni" panose="02010803020104030203" pitchFamily="2" charset="-79"/>
            </a:endParaRPr>
          </a:p>
        </p:txBody>
      </p:sp>
      <p:sp>
        <p:nvSpPr>
          <p:cNvPr id="28" name="27 CuadroTexto"/>
          <p:cNvSpPr txBox="1"/>
          <p:nvPr/>
        </p:nvSpPr>
        <p:spPr>
          <a:xfrm>
            <a:off x="6335216" y="5283548"/>
            <a:ext cx="2808783" cy="923330"/>
          </a:xfrm>
          <a:prstGeom prst="rect">
            <a:avLst/>
          </a:prstGeom>
          <a:solidFill>
            <a:srgbClr val="FFC000"/>
          </a:solidFill>
        </p:spPr>
        <p:txBody>
          <a:bodyPr wrap="square" rtlCol="0">
            <a:spAutoFit/>
          </a:bodyPr>
          <a:lstStyle/>
          <a:p>
            <a:pPr algn="just"/>
            <a:r>
              <a:rPr lang="es-MX" b="1" dirty="0" smtClean="0"/>
              <a:t>Objeto:</a:t>
            </a:r>
            <a:r>
              <a:rPr lang="es-MX" dirty="0" smtClean="0"/>
              <a:t> fortalecer la rendición de cuentas del Estado mexicano.</a:t>
            </a:r>
            <a:endParaRPr lang="es-MX" dirty="0"/>
          </a:p>
        </p:txBody>
      </p:sp>
      <p:sp>
        <p:nvSpPr>
          <p:cNvPr id="29" name="28 Flecha abajo"/>
          <p:cNvSpPr/>
          <p:nvPr/>
        </p:nvSpPr>
        <p:spPr>
          <a:xfrm>
            <a:off x="7279396" y="4086752"/>
            <a:ext cx="748987" cy="819878"/>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29 CuadroTexto"/>
          <p:cNvSpPr txBox="1"/>
          <p:nvPr/>
        </p:nvSpPr>
        <p:spPr>
          <a:xfrm>
            <a:off x="7260578" y="6488668"/>
            <a:ext cx="1106218" cy="369332"/>
          </a:xfrm>
          <a:prstGeom prst="rect">
            <a:avLst/>
          </a:prstGeom>
          <a:noFill/>
        </p:spPr>
        <p:txBody>
          <a:bodyPr wrap="square" rtlCol="0">
            <a:spAutoFit/>
          </a:bodyPr>
          <a:lstStyle/>
          <a:p>
            <a:r>
              <a:rPr lang="es-MX" dirty="0" smtClean="0"/>
              <a:t>Art. 28</a:t>
            </a:r>
            <a:endParaRPr lang="es-MX" dirty="0"/>
          </a:p>
        </p:txBody>
      </p:sp>
    </p:spTree>
    <p:extLst>
      <p:ext uri="{BB962C8B-B14F-4D97-AF65-F5344CB8AC3E}">
        <p14:creationId xmlns:p14="http://schemas.microsoft.com/office/powerpoint/2010/main" xmlns="" val="37978751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26348" y="446807"/>
            <a:ext cx="6963508" cy="812569"/>
          </a:xfrm>
        </p:spPr>
        <p:txBody>
          <a:bodyPr>
            <a:normAutofit fontScale="90000"/>
          </a:bodyPr>
          <a:lstStyle/>
          <a:p>
            <a:pPr algn="ctr"/>
            <a:r>
              <a:rPr lang="es-MX" b="1" dirty="0" smtClean="0"/>
              <a:t>S N T</a:t>
            </a:r>
            <a:r>
              <a:rPr lang="es-MX" b="1" dirty="0"/>
              <a:t/>
            </a:r>
            <a:br>
              <a:rPr lang="es-MX" b="1" dirty="0"/>
            </a:br>
            <a:r>
              <a:rPr lang="es-MX" dirty="0" smtClean="0"/>
              <a:t>Finalidad  y Conformación</a:t>
            </a:r>
            <a:endParaRPr lang="es-MX" dirty="0"/>
          </a:p>
        </p:txBody>
      </p:sp>
      <p:sp>
        <p:nvSpPr>
          <p:cNvPr id="9" name="8 CuadroTexto"/>
          <p:cNvSpPr txBox="1"/>
          <p:nvPr/>
        </p:nvSpPr>
        <p:spPr>
          <a:xfrm>
            <a:off x="1198094" y="1567189"/>
            <a:ext cx="1717722" cy="523220"/>
          </a:xfrm>
          <a:prstGeom prst="rect">
            <a:avLst/>
          </a:prstGeom>
          <a:noFill/>
        </p:spPr>
        <p:txBody>
          <a:bodyPr wrap="square" rtlCol="0">
            <a:spAutoFit/>
          </a:bodyPr>
          <a:lstStyle/>
          <a:p>
            <a:pPr algn="ctr"/>
            <a:r>
              <a:rPr lang="es-MX" sz="2800" b="1" dirty="0" smtClean="0"/>
              <a:t>Finalidad</a:t>
            </a:r>
            <a:endParaRPr lang="es-MX" sz="2800" b="1" dirty="0"/>
          </a:p>
        </p:txBody>
      </p:sp>
      <p:sp>
        <p:nvSpPr>
          <p:cNvPr id="10" name="9 CuadroTexto"/>
          <p:cNvSpPr txBox="1"/>
          <p:nvPr/>
        </p:nvSpPr>
        <p:spPr>
          <a:xfrm>
            <a:off x="82621" y="2106929"/>
            <a:ext cx="3985323" cy="4832092"/>
          </a:xfrm>
          <a:prstGeom prst="rect">
            <a:avLst/>
          </a:prstGeom>
          <a:solidFill>
            <a:srgbClr val="FFC000"/>
          </a:solidFill>
        </p:spPr>
        <p:txBody>
          <a:bodyPr wrap="square" rtlCol="0">
            <a:spAutoFit/>
          </a:bodyPr>
          <a:lstStyle/>
          <a:p>
            <a:pPr marL="285750" indent="-285750" algn="just">
              <a:buFont typeface="Arial" panose="020B0604020202020204" pitchFamily="34" charset="0"/>
              <a:buChar char="•"/>
            </a:pPr>
            <a:r>
              <a:rPr lang="es-MX" sz="2800" b="1" dirty="0" smtClean="0"/>
              <a:t>Coordinar </a:t>
            </a:r>
            <a:r>
              <a:rPr lang="es-MX" sz="2800" dirty="0" smtClean="0"/>
              <a:t>y evaluar las acciones relativas a la política transversal de T, AI y PDP.</a:t>
            </a:r>
          </a:p>
          <a:p>
            <a:pPr marL="285750" indent="-285750" algn="just">
              <a:buFont typeface="Arial" panose="020B0604020202020204" pitchFamily="34" charset="0"/>
              <a:buChar char="•"/>
            </a:pPr>
            <a:endParaRPr lang="es-MX" sz="2800" dirty="0" smtClean="0"/>
          </a:p>
          <a:p>
            <a:pPr marL="285750" indent="-285750" algn="just">
              <a:buFont typeface="Arial" panose="020B0604020202020204" pitchFamily="34" charset="0"/>
              <a:buChar char="•"/>
            </a:pPr>
            <a:r>
              <a:rPr lang="es-MX" sz="2800" b="1" dirty="0" smtClean="0"/>
              <a:t>Establecer</a:t>
            </a:r>
            <a:r>
              <a:rPr lang="es-MX" sz="2800" dirty="0" smtClean="0"/>
              <a:t> e implementar los criterios y lineamientos acorde con Ley General y normatividad aplicable.</a:t>
            </a:r>
          </a:p>
        </p:txBody>
      </p:sp>
      <p:sp>
        <p:nvSpPr>
          <p:cNvPr id="11" name="10 CuadroTexto"/>
          <p:cNvSpPr txBox="1"/>
          <p:nvPr/>
        </p:nvSpPr>
        <p:spPr>
          <a:xfrm>
            <a:off x="4434627" y="2958286"/>
            <a:ext cx="3665766" cy="2308324"/>
          </a:xfrm>
          <a:prstGeom prst="rect">
            <a:avLst/>
          </a:prstGeom>
          <a:noFill/>
        </p:spPr>
        <p:txBody>
          <a:bodyPr wrap="square" rtlCol="0">
            <a:spAutoFit/>
          </a:bodyPr>
          <a:lstStyle/>
          <a:p>
            <a:pPr marL="285750" indent="-285750" algn="just">
              <a:buFont typeface="Wingdings" panose="05000000000000000000" pitchFamily="2" charset="2"/>
              <a:buChar char="Ø"/>
            </a:pPr>
            <a:r>
              <a:rPr lang="es-MX" sz="2400" dirty="0" smtClean="0"/>
              <a:t>A partir de la coordinación de instancias.</a:t>
            </a:r>
          </a:p>
          <a:p>
            <a:pPr marL="285750" indent="-285750">
              <a:buFont typeface="Wingdings" panose="05000000000000000000" pitchFamily="2" charset="2"/>
              <a:buChar char="Ø"/>
            </a:pPr>
            <a:endParaRPr lang="es-MX" sz="2400" dirty="0" smtClean="0"/>
          </a:p>
          <a:p>
            <a:pPr marL="285750" indent="-285750" algn="just">
              <a:buFont typeface="Wingdings" panose="05000000000000000000" pitchFamily="2" charset="2"/>
              <a:buChar char="Ø"/>
            </a:pPr>
            <a:r>
              <a:rPr lang="es-MX" sz="2400" dirty="0" smtClean="0"/>
              <a:t>El esfuerzo conjunto e integral.</a:t>
            </a:r>
            <a:endParaRPr lang="es-MX" sz="2400" dirty="0"/>
          </a:p>
        </p:txBody>
      </p:sp>
      <p:sp>
        <p:nvSpPr>
          <p:cNvPr id="6" name="5 CuadroTexto"/>
          <p:cNvSpPr txBox="1"/>
          <p:nvPr/>
        </p:nvSpPr>
        <p:spPr>
          <a:xfrm>
            <a:off x="5364089" y="1828799"/>
            <a:ext cx="2520280" cy="523220"/>
          </a:xfrm>
          <a:prstGeom prst="rect">
            <a:avLst/>
          </a:prstGeom>
          <a:solidFill>
            <a:schemeClr val="accent6">
              <a:lumMod val="60000"/>
              <a:lumOff val="40000"/>
              <a:alpha val="41000"/>
            </a:schemeClr>
          </a:solidFill>
        </p:spPr>
        <p:txBody>
          <a:bodyPr wrap="square" rtlCol="0">
            <a:spAutoFit/>
          </a:bodyPr>
          <a:lstStyle/>
          <a:p>
            <a:pPr algn="ctr"/>
            <a:r>
              <a:rPr lang="es-MX" sz="2800" b="1" dirty="0" smtClean="0"/>
              <a:t>Conformación</a:t>
            </a:r>
            <a:endParaRPr lang="es-MX" sz="2800" b="1" dirty="0"/>
          </a:p>
        </p:txBody>
      </p:sp>
      <p:sp>
        <p:nvSpPr>
          <p:cNvPr id="7" name="6 CuadroTexto"/>
          <p:cNvSpPr txBox="1"/>
          <p:nvPr/>
        </p:nvSpPr>
        <p:spPr>
          <a:xfrm>
            <a:off x="7338053" y="6334393"/>
            <a:ext cx="1092631" cy="369332"/>
          </a:xfrm>
          <a:prstGeom prst="rect">
            <a:avLst/>
          </a:prstGeom>
          <a:noFill/>
        </p:spPr>
        <p:txBody>
          <a:bodyPr wrap="square" rtlCol="0">
            <a:spAutoFit/>
          </a:bodyPr>
          <a:lstStyle/>
          <a:p>
            <a:r>
              <a:rPr lang="es-MX" dirty="0" smtClean="0"/>
              <a:t>Art. 29</a:t>
            </a:r>
            <a:endParaRPr lang="es-MX" dirty="0"/>
          </a:p>
        </p:txBody>
      </p:sp>
    </p:spTree>
    <p:extLst>
      <p:ext uri="{BB962C8B-B14F-4D97-AF65-F5344CB8AC3E}">
        <p14:creationId xmlns:p14="http://schemas.microsoft.com/office/powerpoint/2010/main" xmlns="" val="297056412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26348" y="645113"/>
            <a:ext cx="6963508" cy="812569"/>
          </a:xfrm>
        </p:spPr>
        <p:txBody>
          <a:bodyPr>
            <a:normAutofit fontScale="90000"/>
          </a:bodyPr>
          <a:lstStyle/>
          <a:p>
            <a:pPr algn="ctr"/>
            <a:r>
              <a:rPr lang="es-MX" b="1" dirty="0"/>
              <a:t>S N T</a:t>
            </a:r>
            <a:br>
              <a:rPr lang="es-MX" b="1" dirty="0"/>
            </a:br>
            <a:r>
              <a:rPr lang="es-MX" dirty="0" smtClean="0"/>
              <a:t>Integrantes</a:t>
            </a:r>
            <a:endParaRPr lang="es-MX" dirty="0"/>
          </a:p>
        </p:txBody>
      </p:sp>
      <p:sp>
        <p:nvSpPr>
          <p:cNvPr id="7" name="6 Rectángulo"/>
          <p:cNvSpPr/>
          <p:nvPr/>
        </p:nvSpPr>
        <p:spPr>
          <a:xfrm>
            <a:off x="289195" y="2818491"/>
            <a:ext cx="2122566" cy="954107"/>
          </a:xfrm>
          <a:prstGeom prst="rect">
            <a:avLst/>
          </a:prstGeom>
          <a:solidFill>
            <a:srgbClr val="FFC000"/>
          </a:solidFill>
        </p:spPr>
        <p:txBody>
          <a:bodyPr wrap="square" rtlCol="0">
            <a:spAutoFit/>
          </a:bodyPr>
          <a:lstStyle/>
          <a:p>
            <a:r>
              <a:rPr lang="es-ES" sz="2800" b="1" dirty="0">
                <a:solidFill>
                  <a:schemeClr val="tx1"/>
                </a:solidFill>
              </a:rPr>
              <a:t>Integrante del </a:t>
            </a:r>
            <a:r>
              <a:rPr lang="es-ES" sz="2800" b="1" dirty="0" smtClean="0">
                <a:solidFill>
                  <a:schemeClr val="tx1"/>
                </a:solidFill>
              </a:rPr>
              <a:t>SNT:</a:t>
            </a:r>
            <a:endParaRPr lang="es-ES" sz="2800" b="1" dirty="0">
              <a:solidFill>
                <a:schemeClr val="tx1"/>
              </a:solidFill>
            </a:endParaRPr>
          </a:p>
        </p:txBody>
      </p:sp>
      <p:sp>
        <p:nvSpPr>
          <p:cNvPr id="8" name="14 Triángulo isósceles"/>
          <p:cNvSpPr/>
          <p:nvPr/>
        </p:nvSpPr>
        <p:spPr>
          <a:xfrm rot="16200000">
            <a:off x="1730298" y="2877714"/>
            <a:ext cx="2603256" cy="6297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p>
        </p:txBody>
      </p:sp>
      <p:sp>
        <p:nvSpPr>
          <p:cNvPr id="12" name="11 Rectángulo"/>
          <p:cNvSpPr/>
          <p:nvPr/>
        </p:nvSpPr>
        <p:spPr>
          <a:xfrm>
            <a:off x="3396617" y="2062772"/>
            <a:ext cx="5269539" cy="2431435"/>
          </a:xfrm>
          <a:prstGeom prst="rect">
            <a:avLst/>
          </a:prstGeom>
          <a:solidFill>
            <a:schemeClr val="bg1"/>
          </a:solidFill>
          <a:ln>
            <a:noFill/>
          </a:ln>
          <a:effectLst>
            <a:glow rad="127000">
              <a:schemeClr val="bg1"/>
            </a:glow>
            <a:outerShdw blurRad="190500" dist="228600" dir="2700000" algn="ctr">
              <a:srgbClr val="000000">
                <a:alpha val="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wrap="square">
            <a:spAutoFit/>
          </a:bodyPr>
          <a:lstStyle/>
          <a:p>
            <a:pPr marL="742950" lvl="1" indent="-285750" algn="just">
              <a:lnSpc>
                <a:spcPct val="110000"/>
              </a:lnSpc>
              <a:spcAft>
                <a:spcPts val="600"/>
              </a:spcAft>
              <a:buFont typeface="Arial" panose="020B0604020202020204" pitchFamily="34" charset="0"/>
              <a:buChar char="•"/>
            </a:pPr>
            <a:r>
              <a:rPr lang="es-ES" sz="2400" dirty="0" smtClean="0">
                <a:solidFill>
                  <a:schemeClr val="tx1"/>
                </a:solidFill>
                <a:cs typeface="Arial" panose="020B0604020202020204" pitchFamily="34" charset="0"/>
              </a:rPr>
              <a:t>El INAI, quien lo preside.</a:t>
            </a:r>
          </a:p>
          <a:p>
            <a:pPr marL="742950" lvl="1" indent="-285750" algn="just">
              <a:lnSpc>
                <a:spcPct val="110000"/>
              </a:lnSpc>
              <a:spcAft>
                <a:spcPts val="600"/>
              </a:spcAft>
              <a:buFont typeface="Arial" panose="020B0604020202020204" pitchFamily="34" charset="0"/>
              <a:buChar char="•"/>
            </a:pPr>
            <a:r>
              <a:rPr lang="es-MX" sz="2400" dirty="0" smtClean="0">
                <a:solidFill>
                  <a:schemeClr val="tx1"/>
                </a:solidFill>
                <a:cs typeface="Arial" panose="020B0604020202020204" pitchFamily="34" charset="0"/>
              </a:rPr>
              <a:t>Los 32 Organismos Garantes.</a:t>
            </a:r>
          </a:p>
          <a:p>
            <a:pPr marL="742950" lvl="1" indent="-285750" algn="just">
              <a:lnSpc>
                <a:spcPct val="110000"/>
              </a:lnSpc>
              <a:spcAft>
                <a:spcPts val="600"/>
              </a:spcAft>
              <a:buFont typeface="Arial" panose="020B0604020202020204" pitchFamily="34" charset="0"/>
              <a:buChar char="•"/>
            </a:pPr>
            <a:r>
              <a:rPr lang="es-MX" sz="2400" dirty="0" smtClean="0">
                <a:solidFill>
                  <a:schemeClr val="tx1"/>
                </a:solidFill>
                <a:cs typeface="Arial" panose="020B0604020202020204" pitchFamily="34" charset="0"/>
              </a:rPr>
              <a:t>La ASF.</a:t>
            </a:r>
          </a:p>
          <a:p>
            <a:pPr marL="742950" lvl="1" indent="-285750" algn="just">
              <a:lnSpc>
                <a:spcPct val="110000"/>
              </a:lnSpc>
              <a:spcAft>
                <a:spcPts val="600"/>
              </a:spcAft>
              <a:buFont typeface="Arial" panose="020B0604020202020204" pitchFamily="34" charset="0"/>
              <a:buChar char="•"/>
            </a:pPr>
            <a:r>
              <a:rPr lang="es-MX" sz="2400" dirty="0" smtClean="0">
                <a:solidFill>
                  <a:schemeClr val="tx1"/>
                </a:solidFill>
                <a:cs typeface="Arial" panose="020B0604020202020204" pitchFamily="34" charset="0"/>
              </a:rPr>
              <a:t>El AGN.</a:t>
            </a:r>
          </a:p>
          <a:p>
            <a:pPr marL="742950" lvl="1" indent="-285750" algn="just">
              <a:lnSpc>
                <a:spcPct val="110000"/>
              </a:lnSpc>
              <a:spcAft>
                <a:spcPts val="600"/>
              </a:spcAft>
              <a:buFont typeface="Arial" panose="020B0604020202020204" pitchFamily="34" charset="0"/>
              <a:buChar char="•"/>
            </a:pPr>
            <a:r>
              <a:rPr lang="es-MX" sz="2400" dirty="0" smtClean="0">
                <a:solidFill>
                  <a:schemeClr val="tx1"/>
                </a:solidFill>
                <a:cs typeface="Arial" panose="020B0604020202020204" pitchFamily="34" charset="0"/>
              </a:rPr>
              <a:t>El INEGI.</a:t>
            </a:r>
            <a:endParaRPr lang="es-ES" sz="2000" dirty="0">
              <a:solidFill>
                <a:schemeClr val="tx1"/>
              </a:solidFill>
              <a:cs typeface="Arial" panose="020B0604020202020204" pitchFamily="34" charset="0"/>
            </a:endParaRPr>
          </a:p>
        </p:txBody>
      </p:sp>
      <p:sp>
        <p:nvSpPr>
          <p:cNvPr id="13" name="12 Rectángulo redondeado"/>
          <p:cNvSpPr/>
          <p:nvPr/>
        </p:nvSpPr>
        <p:spPr>
          <a:xfrm>
            <a:off x="24787" y="5953378"/>
            <a:ext cx="5924323" cy="783193"/>
          </a:xfrm>
          <a:prstGeom prst="roundRect">
            <a:avLst/>
          </a:prstGeom>
          <a:solidFill>
            <a:schemeClr val="accent6">
              <a:lumMod val="60000"/>
              <a:lumOff val="40000"/>
              <a:alpha val="41000"/>
            </a:schemeClr>
          </a:solidFill>
        </p:spPr>
        <p:txBody>
          <a:bodyPr wrap="square" rtlCol="0">
            <a:spAutoFit/>
          </a:bodyPr>
          <a:lstStyle/>
          <a:p>
            <a:pPr algn="ctr"/>
            <a:r>
              <a:rPr lang="es-MX" sz="2000" b="1" dirty="0" smtClean="0"/>
              <a:t>INAI: </a:t>
            </a:r>
            <a:r>
              <a:rPr lang="es-MX" sz="2000" b="1" dirty="0"/>
              <a:t>Encabeza y coordina el Sistema Nacional de </a:t>
            </a:r>
            <a:r>
              <a:rPr lang="es-MX" sz="2000" b="1" dirty="0" smtClean="0"/>
              <a:t>Transparencia.</a:t>
            </a:r>
            <a:endParaRPr lang="es-MX" sz="2000" b="1" dirty="0"/>
          </a:p>
        </p:txBody>
      </p:sp>
      <p:sp>
        <p:nvSpPr>
          <p:cNvPr id="9" name="8 CuadroTexto"/>
          <p:cNvSpPr txBox="1"/>
          <p:nvPr/>
        </p:nvSpPr>
        <p:spPr>
          <a:xfrm>
            <a:off x="7106739" y="6344975"/>
            <a:ext cx="1267228" cy="369332"/>
          </a:xfrm>
          <a:prstGeom prst="rect">
            <a:avLst/>
          </a:prstGeom>
          <a:noFill/>
        </p:spPr>
        <p:txBody>
          <a:bodyPr wrap="square" rtlCol="0">
            <a:spAutoFit/>
          </a:bodyPr>
          <a:lstStyle/>
          <a:p>
            <a:r>
              <a:rPr lang="es-MX" dirty="0" smtClean="0"/>
              <a:t>Art. 30</a:t>
            </a:r>
            <a:endParaRPr lang="es-MX" dirty="0"/>
          </a:p>
        </p:txBody>
      </p:sp>
      <p:sp>
        <p:nvSpPr>
          <p:cNvPr id="3" name="2 CuadroTexto"/>
          <p:cNvSpPr txBox="1"/>
          <p:nvPr/>
        </p:nvSpPr>
        <p:spPr>
          <a:xfrm>
            <a:off x="5643391" y="3237408"/>
            <a:ext cx="3420740" cy="2746906"/>
          </a:xfrm>
          <a:prstGeom prst="rect">
            <a:avLst/>
          </a:prstGeom>
          <a:solidFill>
            <a:schemeClr val="accent2">
              <a:lumMod val="40000"/>
              <a:lumOff val="60000"/>
            </a:schemeClr>
          </a:solidFill>
        </p:spPr>
        <p:txBody>
          <a:bodyPr wrap="square" rtlCol="0">
            <a:spAutoFit/>
          </a:bodyPr>
          <a:lstStyle/>
          <a:p>
            <a:pPr marL="285750" indent="-285750" algn="just">
              <a:buFont typeface="Wingdings" panose="05000000000000000000" pitchFamily="2" charset="2"/>
              <a:buChar char="ü"/>
            </a:pPr>
            <a:r>
              <a:rPr lang="es-MX" dirty="0"/>
              <a:t>A diferencia de la COMAIP, ahora incorpora a la </a:t>
            </a:r>
            <a:r>
              <a:rPr lang="es-MX" dirty="0" smtClean="0"/>
              <a:t>ASF, </a:t>
            </a:r>
            <a:r>
              <a:rPr lang="es-MX" dirty="0"/>
              <a:t>al </a:t>
            </a:r>
            <a:r>
              <a:rPr lang="es-MX" dirty="0" smtClean="0"/>
              <a:t>AGN </a:t>
            </a:r>
            <a:r>
              <a:rPr lang="es-MX" dirty="0"/>
              <a:t>y el INEGI</a:t>
            </a:r>
            <a:r>
              <a:rPr lang="es-MX" dirty="0" smtClean="0"/>
              <a:t>.</a:t>
            </a:r>
          </a:p>
          <a:p>
            <a:pPr marL="285750" indent="-285750" algn="just">
              <a:buFont typeface="Wingdings" panose="05000000000000000000" pitchFamily="2" charset="2"/>
              <a:buChar char="ü"/>
            </a:pPr>
            <a:endParaRPr lang="es-MX" sz="1050" dirty="0" smtClean="0"/>
          </a:p>
          <a:p>
            <a:pPr marL="285750" indent="-285750" algn="just">
              <a:buFont typeface="Wingdings" panose="05000000000000000000" pitchFamily="2" charset="2"/>
              <a:buChar char="ü"/>
            </a:pPr>
            <a:r>
              <a:rPr lang="es-MX" dirty="0" smtClean="0"/>
              <a:t>Sus </a:t>
            </a:r>
            <a:r>
              <a:rPr lang="es-MX" dirty="0"/>
              <a:t>antecedentes COMAIP creada mediante Acta Constitutiva el 14 de junio de 2004. Misma que llevó a cabo 14 Asambleas ordinarias, cinco extraordinarias</a:t>
            </a:r>
            <a:r>
              <a:rPr lang="es-MX" dirty="0" smtClean="0"/>
              <a:t>.</a:t>
            </a:r>
            <a:endParaRPr lang="es-MX" dirty="0"/>
          </a:p>
        </p:txBody>
      </p:sp>
    </p:spTree>
    <p:extLst>
      <p:ext uri="{BB962C8B-B14F-4D97-AF65-F5344CB8AC3E}">
        <p14:creationId xmlns:p14="http://schemas.microsoft.com/office/powerpoint/2010/main" xmlns="" val="30711765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583114"/>
            <a:ext cx="7185860" cy="778098"/>
          </a:xfrm>
        </p:spPr>
        <p:txBody>
          <a:bodyPr>
            <a:noAutofit/>
          </a:bodyPr>
          <a:lstStyle/>
          <a:p>
            <a:pPr algn="ctr"/>
            <a:r>
              <a:rPr lang="es-MX" sz="4400" b="1" dirty="0"/>
              <a:t>S N T</a:t>
            </a:r>
            <a:br>
              <a:rPr lang="es-MX" sz="4400" b="1" dirty="0"/>
            </a:br>
            <a:r>
              <a:rPr lang="es-MX" sz="4300" b="1" dirty="0" smtClean="0"/>
              <a:t>Funciones</a:t>
            </a:r>
            <a:endParaRPr lang="es-MX" sz="4300" b="1" dirty="0"/>
          </a:p>
        </p:txBody>
      </p:sp>
      <p:sp>
        <p:nvSpPr>
          <p:cNvPr id="10" name="2 Marcador de contenido"/>
          <p:cNvSpPr>
            <a:spLocks noGrp="1"/>
          </p:cNvSpPr>
          <p:nvPr>
            <p:ph idx="1"/>
          </p:nvPr>
        </p:nvSpPr>
        <p:spPr>
          <a:xfrm>
            <a:off x="26690" y="1722018"/>
            <a:ext cx="4833342" cy="4586239"/>
          </a:xfrm>
        </p:spPr>
        <p:txBody>
          <a:bodyPr>
            <a:noAutofit/>
          </a:bodyPr>
          <a:lstStyle/>
          <a:p>
            <a:pPr marL="228600" indent="-228600" algn="just">
              <a:buFont typeface="+mj-lt"/>
              <a:buAutoNum type="arabicPeriod"/>
            </a:pPr>
            <a:r>
              <a:rPr lang="es-MX" b="1" dirty="0"/>
              <a:t>Establecer</a:t>
            </a:r>
            <a:r>
              <a:rPr lang="es-MX" dirty="0"/>
              <a:t> lineamientos, instrumentos, objetivos, indicadores, metas, estrategias, </a:t>
            </a:r>
            <a:r>
              <a:rPr lang="es-MX" dirty="0" smtClean="0"/>
              <a:t>códigos de </a:t>
            </a:r>
            <a:r>
              <a:rPr lang="es-MX" dirty="0"/>
              <a:t>buenas prácticas, modelos y políticas integrales, sistemáticas, continuas y evaluables</a:t>
            </a:r>
            <a:r>
              <a:rPr lang="es-MX" dirty="0" smtClean="0"/>
              <a:t>, tendientes </a:t>
            </a:r>
            <a:r>
              <a:rPr lang="es-MX" dirty="0"/>
              <a:t>a cumplir con los objetivos de </a:t>
            </a:r>
            <a:r>
              <a:rPr lang="es-MX" dirty="0" smtClean="0"/>
              <a:t>la </a:t>
            </a:r>
            <a:r>
              <a:rPr lang="es-MX" dirty="0"/>
              <a:t>Ley</a:t>
            </a:r>
            <a:r>
              <a:rPr lang="es-MX" dirty="0" smtClean="0"/>
              <a:t>;</a:t>
            </a:r>
          </a:p>
          <a:p>
            <a:pPr marL="228600" indent="-228600" algn="just">
              <a:buFont typeface="+mj-lt"/>
              <a:buAutoNum type="arabicPeriod"/>
            </a:pPr>
            <a:r>
              <a:rPr lang="es-MX" b="1" dirty="0"/>
              <a:t>Promover</a:t>
            </a:r>
            <a:r>
              <a:rPr lang="es-MX" dirty="0"/>
              <a:t> e </a:t>
            </a:r>
            <a:r>
              <a:rPr lang="es-MX" b="1" dirty="0"/>
              <a:t>implementar acciones </a:t>
            </a:r>
            <a:r>
              <a:rPr lang="es-MX" dirty="0"/>
              <a:t>para garantizar condiciones de accesibilidad para </a:t>
            </a:r>
            <a:r>
              <a:rPr lang="es-MX" dirty="0" smtClean="0"/>
              <a:t>que los </a:t>
            </a:r>
            <a:r>
              <a:rPr lang="es-MX" b="1" dirty="0"/>
              <a:t>grupos vulnerables </a:t>
            </a:r>
            <a:r>
              <a:rPr lang="es-MX" dirty="0"/>
              <a:t>puedan ejercer, en igualdad de condiciones, el derecho de acceso </a:t>
            </a:r>
            <a:r>
              <a:rPr lang="es-MX" dirty="0" smtClean="0"/>
              <a:t>a la información;</a:t>
            </a:r>
          </a:p>
        </p:txBody>
      </p:sp>
      <p:pic>
        <p:nvPicPr>
          <p:cNvPr id="1026" name="Picture 2" descr="http://2.bp.blogspot.com/_uQh9VZE91kQ/TLCpireVgTI/AAAAAAAAAAk/pHCqiE75gxg/s1600/omella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69830" y="1772356"/>
            <a:ext cx="1256738" cy="118584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lh6.googleusercontent.com/_ClyLlzxaqPU/TdQJZIe9guI/AAAAAAAAToE/gSF8Un2Nxfs/s400/grupos%20vulnerabl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25467" y="3120419"/>
            <a:ext cx="1125316" cy="13278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166688" y="4221088"/>
            <a:ext cx="1291731" cy="9453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7" name="Picture 13" descr="http://ts1.mm.bing.net/th?&amp;id=JN.echceso4yuJrHEc3v6Yqrg&amp;w=300&amp;h=300&amp;c=0&amp;pid=1.9&amp;rs=0&amp;p=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47558" y="5552468"/>
            <a:ext cx="648431" cy="104585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CuadroTexto"/>
          <p:cNvSpPr txBox="1"/>
          <p:nvPr/>
        </p:nvSpPr>
        <p:spPr>
          <a:xfrm>
            <a:off x="7375793" y="6361878"/>
            <a:ext cx="1631788" cy="369332"/>
          </a:xfrm>
          <a:prstGeom prst="rect">
            <a:avLst/>
          </a:prstGeom>
          <a:noFill/>
        </p:spPr>
        <p:txBody>
          <a:bodyPr wrap="square" rtlCol="0">
            <a:spAutoFit/>
          </a:bodyPr>
          <a:lstStyle/>
          <a:p>
            <a:r>
              <a:rPr lang="es-MX" dirty="0" smtClean="0"/>
              <a:t>Art. 31</a:t>
            </a:r>
            <a:endParaRPr lang="es-MX" dirty="0"/>
          </a:p>
        </p:txBody>
      </p:sp>
    </p:spTree>
    <p:extLst>
      <p:ext uri="{BB962C8B-B14F-4D97-AF65-F5344CB8AC3E}">
        <p14:creationId xmlns:p14="http://schemas.microsoft.com/office/powerpoint/2010/main" xmlns="" val="50917820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583114"/>
            <a:ext cx="7185860" cy="778098"/>
          </a:xfrm>
        </p:spPr>
        <p:txBody>
          <a:bodyPr>
            <a:noAutofit/>
          </a:bodyPr>
          <a:lstStyle/>
          <a:p>
            <a:pPr algn="ctr"/>
            <a:r>
              <a:rPr lang="es-MX" sz="4400" b="1" dirty="0"/>
              <a:t>S N T</a:t>
            </a:r>
            <a:br>
              <a:rPr lang="es-MX" sz="4400" b="1" dirty="0"/>
            </a:br>
            <a:r>
              <a:rPr lang="es-MX" sz="4300" b="1" dirty="0" smtClean="0"/>
              <a:t>Funciones</a:t>
            </a:r>
            <a:endParaRPr lang="es-MX" sz="4300" b="1" dirty="0"/>
          </a:p>
        </p:txBody>
      </p:sp>
      <p:sp>
        <p:nvSpPr>
          <p:cNvPr id="10" name="2 Marcador de contenido"/>
          <p:cNvSpPr>
            <a:spLocks noGrp="1"/>
          </p:cNvSpPr>
          <p:nvPr>
            <p:ph idx="1"/>
          </p:nvPr>
        </p:nvSpPr>
        <p:spPr>
          <a:xfrm>
            <a:off x="155864" y="1804170"/>
            <a:ext cx="4776176" cy="4586239"/>
          </a:xfrm>
        </p:spPr>
        <p:txBody>
          <a:bodyPr>
            <a:noAutofit/>
          </a:bodyPr>
          <a:lstStyle/>
          <a:p>
            <a:pPr marL="0" algn="just"/>
            <a:r>
              <a:rPr lang="es-MX" sz="2400" b="1" dirty="0" smtClean="0"/>
              <a:t>3.-Desarrollar </a:t>
            </a:r>
            <a:r>
              <a:rPr lang="es-MX" sz="2400" b="1" dirty="0"/>
              <a:t>y establecer programas comunes </a:t>
            </a:r>
            <a:r>
              <a:rPr lang="es-MX" sz="2400" dirty="0"/>
              <a:t>de alcance nacional, para la promoción</a:t>
            </a:r>
            <a:r>
              <a:rPr lang="es-MX" sz="2400" dirty="0" smtClean="0"/>
              <a:t>, investigación</a:t>
            </a:r>
            <a:r>
              <a:rPr lang="es-MX" sz="2400" dirty="0"/>
              <a:t>, diagnóstico y difusión en materias de </a:t>
            </a:r>
            <a:r>
              <a:rPr lang="es-MX" sz="2400" b="1" dirty="0"/>
              <a:t>T</a:t>
            </a:r>
            <a:r>
              <a:rPr lang="es-MX" sz="2400" b="1" dirty="0" smtClean="0"/>
              <a:t>, AI, PDP </a:t>
            </a:r>
            <a:r>
              <a:rPr lang="es-MX" sz="2400" dirty="0"/>
              <a:t>y apertura gubernamental en el </a:t>
            </a:r>
            <a:r>
              <a:rPr lang="es-MX" sz="2400" dirty="0" smtClean="0"/>
              <a:t>país;</a:t>
            </a:r>
          </a:p>
          <a:p>
            <a:pPr marL="0" algn="just"/>
            <a:r>
              <a:rPr lang="es-MX" sz="2400" b="1" dirty="0" smtClean="0"/>
              <a:t>4.-Establecer </a:t>
            </a:r>
            <a:r>
              <a:rPr lang="es-MX" sz="2400" b="1" dirty="0"/>
              <a:t>los criterios </a:t>
            </a:r>
            <a:r>
              <a:rPr lang="es-MX" sz="2400" dirty="0"/>
              <a:t>para la </a:t>
            </a:r>
            <a:r>
              <a:rPr lang="es-MX" sz="2400" b="1" dirty="0"/>
              <a:t>publicación de los indicadores </a:t>
            </a:r>
            <a:r>
              <a:rPr lang="es-MX" sz="2400" dirty="0"/>
              <a:t>que permitan a los </a:t>
            </a:r>
            <a:r>
              <a:rPr lang="es-MX" sz="2400" dirty="0" smtClean="0"/>
              <a:t>sujetos obligados </a:t>
            </a:r>
            <a:r>
              <a:rPr lang="es-MX" sz="2400" dirty="0"/>
              <a:t>rendir cuentas del cumplimiento de sus objetivos y resultados obtenidos</a:t>
            </a:r>
            <a:r>
              <a:rPr lang="es-MX" sz="1800" dirty="0"/>
              <a:t>;</a:t>
            </a:r>
          </a:p>
        </p:txBody>
      </p:sp>
      <p:pic>
        <p:nvPicPr>
          <p:cNvPr id="1026" name="Picture 2" descr="http://2.bp.blogspot.com/_uQh9VZE91kQ/TLCpireVgTI/AAAAAAAAAAk/pHCqiE75gxg/s1600/omella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1" y="1772356"/>
            <a:ext cx="1256738" cy="118584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lh6.googleusercontent.com/_ClyLlzxaqPU/TdQJZIe9guI/AAAAAAAAToE/gSF8Un2Nxfs/s400/grupos%20vulnerabl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50476" y="2687264"/>
            <a:ext cx="1125316" cy="13278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91082" y="4378628"/>
            <a:ext cx="1291731" cy="9453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7" name="Picture 13" descr="http://ts1.mm.bing.net/th?&amp;id=JN.echceso4yuJrHEc3v6Yqrg&amp;w=300&amp;h=300&amp;c=0&amp;pid=1.9&amp;rs=0&amp;p=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26567" y="5552468"/>
            <a:ext cx="648431" cy="104585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CuadroTexto"/>
          <p:cNvSpPr txBox="1"/>
          <p:nvPr/>
        </p:nvSpPr>
        <p:spPr>
          <a:xfrm>
            <a:off x="7821242" y="6075395"/>
            <a:ext cx="724767" cy="646331"/>
          </a:xfrm>
          <a:prstGeom prst="rect">
            <a:avLst/>
          </a:prstGeom>
          <a:noFill/>
        </p:spPr>
        <p:txBody>
          <a:bodyPr wrap="square" rtlCol="0">
            <a:spAutoFit/>
          </a:bodyPr>
          <a:lstStyle/>
          <a:p>
            <a:r>
              <a:rPr lang="es-MX" dirty="0" smtClean="0"/>
              <a:t>Art. 31</a:t>
            </a:r>
            <a:endParaRPr lang="es-MX" dirty="0"/>
          </a:p>
        </p:txBody>
      </p:sp>
    </p:spTree>
    <p:extLst>
      <p:ext uri="{BB962C8B-B14F-4D97-AF65-F5344CB8AC3E}">
        <p14:creationId xmlns:p14="http://schemas.microsoft.com/office/powerpoint/2010/main" xmlns="" val="185566082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583114"/>
            <a:ext cx="7185860" cy="778098"/>
          </a:xfrm>
        </p:spPr>
        <p:txBody>
          <a:bodyPr>
            <a:noAutofit/>
          </a:bodyPr>
          <a:lstStyle/>
          <a:p>
            <a:pPr algn="ctr"/>
            <a:r>
              <a:rPr lang="es-MX" sz="4400" b="1" dirty="0"/>
              <a:t>S N T</a:t>
            </a:r>
            <a:br>
              <a:rPr lang="es-MX" sz="4400" b="1" dirty="0"/>
            </a:br>
            <a:r>
              <a:rPr lang="es-MX" sz="4300" b="1" dirty="0" smtClean="0"/>
              <a:t>Funciones</a:t>
            </a:r>
            <a:endParaRPr lang="es-MX" sz="4300" b="1" dirty="0"/>
          </a:p>
        </p:txBody>
      </p:sp>
      <p:sp>
        <p:nvSpPr>
          <p:cNvPr id="10" name="2 Marcador de contenido"/>
          <p:cNvSpPr>
            <a:spLocks noGrp="1"/>
          </p:cNvSpPr>
          <p:nvPr>
            <p:ph idx="1"/>
          </p:nvPr>
        </p:nvSpPr>
        <p:spPr>
          <a:xfrm>
            <a:off x="155864" y="1804170"/>
            <a:ext cx="4434319" cy="4586239"/>
          </a:xfrm>
        </p:spPr>
        <p:txBody>
          <a:bodyPr>
            <a:noAutofit/>
          </a:bodyPr>
          <a:lstStyle/>
          <a:p>
            <a:pPr marL="342900" indent="-342900" algn="just">
              <a:buFont typeface="+mj-lt"/>
              <a:buAutoNum type="arabicPeriod" startAt="5"/>
            </a:pPr>
            <a:r>
              <a:rPr lang="es-MX" sz="2400" b="1" dirty="0"/>
              <a:t>Coadyuvar en la elaboración, fomento y difusión </a:t>
            </a:r>
            <a:r>
              <a:rPr lang="es-MX" sz="2400" dirty="0" smtClean="0"/>
              <a:t>de </a:t>
            </a:r>
            <a:r>
              <a:rPr lang="es-MX" sz="2400" dirty="0"/>
              <a:t>los </a:t>
            </a:r>
            <a:r>
              <a:rPr lang="es-MX" sz="2400" b="1" dirty="0" smtClean="0"/>
              <a:t>criterios</a:t>
            </a:r>
            <a:r>
              <a:rPr lang="es-MX" sz="2400" dirty="0" smtClean="0"/>
              <a:t> para </a:t>
            </a:r>
            <a:r>
              <a:rPr lang="es-MX" sz="2400" dirty="0"/>
              <a:t>la sistematización y conservación de </a:t>
            </a:r>
            <a:r>
              <a:rPr lang="es-MX" sz="2400" b="1" dirty="0"/>
              <a:t>archivos</a:t>
            </a:r>
            <a:r>
              <a:rPr lang="es-MX" sz="2400" dirty="0"/>
              <a:t> que permitan localizar eficientemente </a:t>
            </a:r>
            <a:r>
              <a:rPr lang="es-MX" sz="2400" dirty="0" smtClean="0"/>
              <a:t>la IP;</a:t>
            </a:r>
            <a:endParaRPr lang="es-MX" sz="2400" dirty="0"/>
          </a:p>
          <a:p>
            <a:pPr marL="342900" indent="-342900" algn="just">
              <a:buFont typeface="+mj-lt"/>
              <a:buAutoNum type="arabicPeriod" startAt="5"/>
            </a:pPr>
            <a:r>
              <a:rPr lang="es-MX" sz="2400" b="1" dirty="0" smtClean="0"/>
              <a:t>Establecer </a:t>
            </a:r>
            <a:r>
              <a:rPr lang="es-MX" sz="2400" b="1" dirty="0"/>
              <a:t>lineamientos </a:t>
            </a:r>
            <a:r>
              <a:rPr lang="es-MX" sz="2400" dirty="0"/>
              <a:t>para la implementación de la </a:t>
            </a:r>
            <a:r>
              <a:rPr lang="es-MX" sz="2400" b="1" dirty="0"/>
              <a:t>Plataforma Nacional </a:t>
            </a:r>
            <a:r>
              <a:rPr lang="es-MX" sz="2400" b="1" dirty="0" smtClean="0"/>
              <a:t>de Transparencia </a:t>
            </a:r>
            <a:r>
              <a:rPr lang="es-MX" sz="2400" dirty="0"/>
              <a:t>de conformidad con lo señalado en </a:t>
            </a:r>
            <a:r>
              <a:rPr lang="es-MX" sz="2400" dirty="0" smtClean="0"/>
              <a:t>la </a:t>
            </a:r>
            <a:r>
              <a:rPr lang="es-MX" sz="2400" dirty="0"/>
              <a:t>Ley</a:t>
            </a:r>
            <a:r>
              <a:rPr lang="es-MX" sz="1800" dirty="0"/>
              <a:t>;</a:t>
            </a:r>
          </a:p>
          <a:p>
            <a:pPr marL="0" algn="just"/>
            <a:endParaRPr lang="es-MX" sz="18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8809" y="2132856"/>
            <a:ext cx="1402544" cy="2446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p:nvPr/>
        </p:nvPicPr>
        <p:blipFill>
          <a:blip r:embed="rId4">
            <a:extLst>
              <a:ext uri="{28A0092B-C50C-407E-A947-70E740481C1C}">
                <a14:useLocalDpi xmlns:a14="http://schemas.microsoft.com/office/drawing/2010/main" xmlns="" val="0"/>
              </a:ext>
            </a:extLst>
          </a:blip>
          <a:srcRect/>
          <a:stretch>
            <a:fillRect/>
          </a:stretch>
        </p:blipFill>
        <p:spPr bwMode="auto">
          <a:xfrm>
            <a:off x="6268401" y="4743153"/>
            <a:ext cx="1288976" cy="16357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13" name="Picture 4" descr="http://www.soyamigo.com/distribuidores/mexico.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6285"/>
          <a:stretch/>
        </p:blipFill>
        <p:spPr bwMode="auto">
          <a:xfrm>
            <a:off x="6507922" y="2564904"/>
            <a:ext cx="1787199" cy="179571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2 CuadroTexto"/>
          <p:cNvSpPr txBox="1"/>
          <p:nvPr/>
        </p:nvSpPr>
        <p:spPr>
          <a:xfrm>
            <a:off x="7128813" y="2394466"/>
            <a:ext cx="1171188" cy="523220"/>
          </a:xfrm>
          <a:prstGeom prst="rect">
            <a:avLst/>
          </a:prstGeom>
          <a:noFill/>
        </p:spPr>
        <p:txBody>
          <a:bodyPr wrap="square" rtlCol="0">
            <a:spAutoFit/>
          </a:bodyPr>
          <a:lstStyle/>
          <a:p>
            <a:pPr algn="ctr"/>
            <a:r>
              <a:rPr lang="es-MX" sz="2800" b="1" cap="small"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 N T</a:t>
            </a:r>
            <a:endParaRPr lang="es-MX" sz="2800" b="1" cap="small"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7 CuadroTexto"/>
          <p:cNvSpPr txBox="1"/>
          <p:nvPr/>
        </p:nvSpPr>
        <p:spPr>
          <a:xfrm>
            <a:off x="7508766" y="6356340"/>
            <a:ext cx="1098664" cy="369332"/>
          </a:xfrm>
          <a:prstGeom prst="rect">
            <a:avLst/>
          </a:prstGeom>
          <a:noFill/>
        </p:spPr>
        <p:txBody>
          <a:bodyPr wrap="square" rtlCol="0">
            <a:spAutoFit/>
          </a:bodyPr>
          <a:lstStyle/>
          <a:p>
            <a:r>
              <a:rPr lang="es-MX" dirty="0" smtClean="0"/>
              <a:t>Art. 31</a:t>
            </a:r>
            <a:endParaRPr lang="es-MX" dirty="0"/>
          </a:p>
        </p:txBody>
      </p:sp>
    </p:spTree>
    <p:extLst>
      <p:ext uri="{BB962C8B-B14F-4D97-AF65-F5344CB8AC3E}">
        <p14:creationId xmlns:p14="http://schemas.microsoft.com/office/powerpoint/2010/main" xmlns="" val="144041058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583114"/>
            <a:ext cx="7185860" cy="778098"/>
          </a:xfrm>
        </p:spPr>
        <p:txBody>
          <a:bodyPr>
            <a:noAutofit/>
          </a:bodyPr>
          <a:lstStyle/>
          <a:p>
            <a:pPr algn="ctr"/>
            <a:r>
              <a:rPr lang="es-MX" sz="4400" b="1" dirty="0"/>
              <a:t>S N T</a:t>
            </a:r>
            <a:br>
              <a:rPr lang="es-MX" sz="4400" b="1" dirty="0"/>
            </a:br>
            <a:r>
              <a:rPr lang="es-MX" sz="4300" b="1" dirty="0" smtClean="0"/>
              <a:t>Funciones</a:t>
            </a:r>
            <a:endParaRPr lang="es-MX" sz="4300" b="1" dirty="0"/>
          </a:p>
        </p:txBody>
      </p:sp>
      <p:sp>
        <p:nvSpPr>
          <p:cNvPr id="10" name="2 Marcador de contenido"/>
          <p:cNvSpPr>
            <a:spLocks noGrp="1"/>
          </p:cNvSpPr>
          <p:nvPr>
            <p:ph idx="1"/>
          </p:nvPr>
        </p:nvSpPr>
        <p:spPr>
          <a:xfrm>
            <a:off x="0" y="1414755"/>
            <a:ext cx="4434319" cy="4586239"/>
          </a:xfrm>
        </p:spPr>
        <p:txBody>
          <a:bodyPr>
            <a:noAutofit/>
          </a:bodyPr>
          <a:lstStyle/>
          <a:p>
            <a:pPr marL="0" algn="just"/>
            <a:endParaRPr lang="es-MX" sz="1800" dirty="0"/>
          </a:p>
          <a:p>
            <a:pPr marL="0" algn="just"/>
            <a:r>
              <a:rPr lang="es-MX" b="1" dirty="0" smtClean="0"/>
              <a:t>7.-Establecer </a:t>
            </a:r>
            <a:r>
              <a:rPr lang="es-MX" b="1" dirty="0"/>
              <a:t>políticas </a:t>
            </a:r>
            <a:r>
              <a:rPr lang="es-MX" dirty="0"/>
              <a:t>en cuanto a la </a:t>
            </a:r>
            <a:r>
              <a:rPr lang="es-MX" b="1" dirty="0"/>
              <a:t>digitalización</a:t>
            </a:r>
            <a:r>
              <a:rPr lang="es-MX" dirty="0"/>
              <a:t> de la </a:t>
            </a:r>
            <a:r>
              <a:rPr lang="es-MX" u="sng" dirty="0"/>
              <a:t>información pública </a:t>
            </a:r>
            <a:r>
              <a:rPr lang="es-MX" dirty="0" smtClean="0"/>
              <a:t>y </a:t>
            </a:r>
            <a:r>
              <a:rPr lang="es-MX" dirty="0"/>
              <a:t>el uso de tecnologías de información y la implementación </a:t>
            </a:r>
            <a:r>
              <a:rPr lang="es-MX" dirty="0" smtClean="0"/>
              <a:t>de Ajustes </a:t>
            </a:r>
            <a:r>
              <a:rPr lang="es-MX" dirty="0"/>
              <a:t>Razonables, que garanticen el pleno acceso a </a:t>
            </a:r>
            <a:r>
              <a:rPr lang="es-MX" dirty="0" smtClean="0"/>
              <a:t>ésta;</a:t>
            </a:r>
            <a:endParaRPr lang="es-MX" b="1" dirty="0"/>
          </a:p>
          <a:p>
            <a:pPr marL="0" algn="just"/>
            <a:r>
              <a:rPr lang="es-MX" b="1" dirty="0" smtClean="0"/>
              <a:t>8.-Diseñar </a:t>
            </a:r>
            <a:r>
              <a:rPr lang="es-MX" b="1" dirty="0"/>
              <a:t>e implementar políticas </a:t>
            </a:r>
            <a:r>
              <a:rPr lang="es-MX" dirty="0"/>
              <a:t>en materia de </a:t>
            </a:r>
            <a:r>
              <a:rPr lang="es-MX" b="1" dirty="0"/>
              <a:t>generación, actualización, organización</a:t>
            </a:r>
            <a:r>
              <a:rPr lang="es-MX" b="1" dirty="0" smtClean="0"/>
              <a:t>, clasificación</a:t>
            </a:r>
            <a:r>
              <a:rPr lang="es-MX" b="1" dirty="0"/>
              <a:t>, publicación, difusión, conservación y accesibilidad </a:t>
            </a:r>
            <a:r>
              <a:rPr lang="es-MX" dirty="0" smtClean="0"/>
              <a:t>de </a:t>
            </a:r>
            <a:r>
              <a:rPr lang="es-MX" dirty="0"/>
              <a:t>la </a:t>
            </a:r>
            <a:r>
              <a:rPr lang="es-MX" u="sng" dirty="0"/>
              <a:t>información pública</a:t>
            </a:r>
            <a:r>
              <a:rPr lang="es-MX" u="sng" dirty="0" smtClean="0"/>
              <a:t> </a:t>
            </a:r>
            <a:r>
              <a:rPr lang="es-MX" dirty="0" smtClean="0"/>
              <a:t> de conformidad </a:t>
            </a:r>
            <a:r>
              <a:rPr lang="es-MX" dirty="0"/>
              <a:t>con la normatividad aplicable;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8809" y="1795171"/>
            <a:ext cx="1402544" cy="2886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p:nvPr/>
        </p:nvPicPr>
        <p:blipFill>
          <a:blip r:embed="rId4">
            <a:extLst>
              <a:ext uri="{28A0092B-C50C-407E-A947-70E740481C1C}">
                <a14:useLocalDpi xmlns:a14="http://schemas.microsoft.com/office/drawing/2010/main" xmlns="" val="0"/>
              </a:ext>
            </a:extLst>
          </a:blip>
          <a:srcRect/>
          <a:stretch>
            <a:fillRect/>
          </a:stretch>
        </p:blipFill>
        <p:spPr bwMode="auto">
          <a:xfrm>
            <a:off x="6643170" y="4241500"/>
            <a:ext cx="1288976" cy="16357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13" name="Picture 4" descr="http://www.soyamigo.com/distribuidores/mexico.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6285"/>
          <a:stretch/>
        </p:blipFill>
        <p:spPr bwMode="auto">
          <a:xfrm>
            <a:off x="6595067" y="2239321"/>
            <a:ext cx="1437125" cy="179571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2 CuadroTexto"/>
          <p:cNvSpPr txBox="1"/>
          <p:nvPr/>
        </p:nvSpPr>
        <p:spPr>
          <a:xfrm>
            <a:off x="7359890" y="2239321"/>
            <a:ext cx="1144512" cy="523220"/>
          </a:xfrm>
          <a:prstGeom prst="rect">
            <a:avLst/>
          </a:prstGeom>
          <a:noFill/>
        </p:spPr>
        <p:txBody>
          <a:bodyPr wrap="square" rtlCol="0">
            <a:spAutoFit/>
          </a:bodyPr>
          <a:lstStyle/>
          <a:p>
            <a:pPr algn="ctr"/>
            <a:r>
              <a:rPr lang="es-MX" sz="2800" b="1" cap="small"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 N T</a:t>
            </a:r>
            <a:endParaRPr lang="es-MX" sz="2800" b="1" cap="small"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7 CuadroTexto"/>
          <p:cNvSpPr txBox="1"/>
          <p:nvPr/>
        </p:nvSpPr>
        <p:spPr>
          <a:xfrm>
            <a:off x="7123604" y="6396335"/>
            <a:ext cx="1255982" cy="369332"/>
          </a:xfrm>
          <a:prstGeom prst="rect">
            <a:avLst/>
          </a:prstGeom>
          <a:noFill/>
        </p:spPr>
        <p:txBody>
          <a:bodyPr wrap="square" rtlCol="0">
            <a:spAutoFit/>
          </a:bodyPr>
          <a:lstStyle/>
          <a:p>
            <a:r>
              <a:rPr lang="es-MX" dirty="0" smtClean="0"/>
              <a:t>Art. 31</a:t>
            </a:r>
            <a:endParaRPr lang="es-MX" dirty="0"/>
          </a:p>
        </p:txBody>
      </p:sp>
    </p:spTree>
    <p:extLst>
      <p:ext uri="{BB962C8B-B14F-4D97-AF65-F5344CB8AC3E}">
        <p14:creationId xmlns:p14="http://schemas.microsoft.com/office/powerpoint/2010/main" xmlns="" val="258652222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36808" y="188640"/>
            <a:ext cx="7185860" cy="778098"/>
          </a:xfrm>
        </p:spPr>
        <p:txBody>
          <a:bodyPr>
            <a:noAutofit/>
          </a:bodyPr>
          <a:lstStyle/>
          <a:p>
            <a:pPr algn="ctr"/>
            <a:r>
              <a:rPr lang="es-MX" sz="4400" b="1" dirty="0"/>
              <a:t>S N T</a:t>
            </a:r>
            <a:br>
              <a:rPr lang="es-MX" sz="4400" b="1" dirty="0"/>
            </a:br>
            <a:r>
              <a:rPr lang="es-MX" sz="4300" b="1" dirty="0" smtClean="0"/>
              <a:t>Funciones</a:t>
            </a:r>
            <a:endParaRPr lang="es-MX" sz="4300" b="1" dirty="0"/>
          </a:p>
        </p:txBody>
      </p:sp>
      <p:sp>
        <p:nvSpPr>
          <p:cNvPr id="10" name="2 Marcador de contenido"/>
          <p:cNvSpPr>
            <a:spLocks noGrp="1"/>
          </p:cNvSpPr>
          <p:nvPr>
            <p:ph idx="1"/>
          </p:nvPr>
        </p:nvSpPr>
        <p:spPr>
          <a:xfrm>
            <a:off x="155863" y="1749085"/>
            <a:ext cx="4595162" cy="4850018"/>
          </a:xfrm>
        </p:spPr>
        <p:txBody>
          <a:bodyPr>
            <a:noAutofit/>
          </a:bodyPr>
          <a:lstStyle/>
          <a:p>
            <a:pPr marL="342900" indent="-342900" algn="just">
              <a:buFont typeface="+mj-lt"/>
              <a:buAutoNum type="arabicPeriod" startAt="9"/>
            </a:pPr>
            <a:r>
              <a:rPr lang="es-MX" b="1" dirty="0"/>
              <a:t>Promover la participación ciudadana </a:t>
            </a:r>
            <a:r>
              <a:rPr lang="es-MX" dirty="0"/>
              <a:t>a través de mecanismos eficaces en la planeación</a:t>
            </a:r>
            <a:r>
              <a:rPr lang="es-MX" dirty="0" smtClean="0"/>
              <a:t>, implementación </a:t>
            </a:r>
            <a:r>
              <a:rPr lang="es-MX" dirty="0"/>
              <a:t>y evaluación de políticas en la materia;</a:t>
            </a:r>
          </a:p>
          <a:p>
            <a:pPr marL="342900" indent="-342900" algn="just">
              <a:buFont typeface="+mj-lt"/>
              <a:buAutoNum type="arabicPeriod" startAt="9"/>
            </a:pPr>
            <a:r>
              <a:rPr lang="es-MX" b="1" dirty="0" smtClean="0"/>
              <a:t>Establecer </a:t>
            </a:r>
            <a:r>
              <a:rPr lang="es-MX" b="1" dirty="0"/>
              <a:t>programas </a:t>
            </a:r>
            <a:r>
              <a:rPr lang="es-MX" dirty="0"/>
              <a:t>de profesionalización, actualización y </a:t>
            </a:r>
            <a:r>
              <a:rPr lang="es-MX" b="1" dirty="0"/>
              <a:t>capacitación</a:t>
            </a:r>
            <a:r>
              <a:rPr lang="es-MX" dirty="0"/>
              <a:t> de </a:t>
            </a:r>
            <a:r>
              <a:rPr lang="es-MX" dirty="0" smtClean="0"/>
              <a:t>los </a:t>
            </a:r>
            <a:r>
              <a:rPr lang="es-MX" b="1" dirty="0" smtClean="0"/>
              <a:t>Servidores </a:t>
            </a:r>
            <a:r>
              <a:rPr lang="es-MX" b="1" dirty="0"/>
              <a:t>Públicos e integrantes </a:t>
            </a:r>
            <a:r>
              <a:rPr lang="es-MX" dirty="0"/>
              <a:t>de los </a:t>
            </a:r>
            <a:r>
              <a:rPr lang="es-MX" u="sng" dirty="0" smtClean="0"/>
              <a:t>SO </a:t>
            </a:r>
            <a:r>
              <a:rPr lang="es-MX" u="sng" dirty="0"/>
              <a:t>en materia de </a:t>
            </a:r>
            <a:r>
              <a:rPr lang="es-MX" u="sng" dirty="0" smtClean="0"/>
              <a:t>T, AIP y PDP</a:t>
            </a:r>
            <a:r>
              <a:rPr lang="es-MX" dirty="0" smtClean="0"/>
              <a:t>;</a:t>
            </a:r>
            <a:endParaRPr lang="es-MX" dirty="0"/>
          </a:p>
          <a:p>
            <a:pPr marL="342900" indent="-342900" algn="just">
              <a:buFont typeface="+mj-lt"/>
              <a:buAutoNum type="arabicPeriod" startAt="9"/>
            </a:pPr>
            <a:r>
              <a:rPr lang="es-MX" b="1" dirty="0" smtClean="0"/>
              <a:t>Emitir </a:t>
            </a:r>
            <a:r>
              <a:rPr lang="es-MX" b="1" dirty="0"/>
              <a:t>acuerdos y resoluciones </a:t>
            </a:r>
            <a:r>
              <a:rPr lang="es-MX" dirty="0"/>
              <a:t>generales para el </a:t>
            </a:r>
            <a:r>
              <a:rPr lang="es-MX" u="sng" dirty="0"/>
              <a:t>funcionamiento del Sistema Nacional</a:t>
            </a:r>
            <a:r>
              <a:rPr lang="es-MX" dirty="0" smtClean="0"/>
              <a:t>;</a:t>
            </a:r>
            <a:endParaRPr lang="es-MX"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55317" y="1957081"/>
            <a:ext cx="1239398" cy="771182"/>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10 Imagen"/>
          <p:cNvPicPr/>
          <p:nvPr/>
        </p:nvPicPr>
        <p:blipFill rotWithShape="1">
          <a:blip r:embed="rId4" cstate="print"/>
          <a:srcRect l="11776" t="33909" r="48598" b="25531"/>
          <a:stretch/>
        </p:blipFill>
        <p:spPr bwMode="auto">
          <a:xfrm>
            <a:off x="4914849" y="3382290"/>
            <a:ext cx="1520335" cy="777235"/>
          </a:xfrm>
          <a:prstGeom prst="rect">
            <a:avLst/>
          </a:prstGeom>
          <a:ln>
            <a:noFill/>
          </a:ln>
          <a:extLst>
            <a:ext uri="{53640926-AAD7-44D8-BBD7-CCE9431645EC}">
              <a14:shadowObscured xmlns:a14="http://schemas.microsoft.com/office/drawing/2010/main" xmlns=""/>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02893" y="2009055"/>
            <a:ext cx="1213791" cy="1240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77498" y="4581128"/>
            <a:ext cx="1346599" cy="1372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16 Imagen"/>
          <p:cNvPicPr/>
          <p:nvPr/>
        </p:nvPicPr>
        <p:blipFill rotWithShape="1">
          <a:blip r:embed="rId7" cstate="print"/>
          <a:srcRect l="12557" t="31187" r="54411" b="11469"/>
          <a:stretch/>
        </p:blipFill>
        <p:spPr bwMode="auto">
          <a:xfrm>
            <a:off x="7145805" y="4085481"/>
            <a:ext cx="1213791" cy="1470085"/>
          </a:xfrm>
          <a:prstGeom prst="rect">
            <a:avLst/>
          </a:prstGeom>
          <a:ln>
            <a:noFill/>
          </a:ln>
          <a:effectLst>
            <a:innerShdw blurRad="63500" dist="50800" dir="18900000">
              <a:prstClr val="black">
                <a:alpha val="50000"/>
              </a:prstClr>
            </a:innerShdw>
          </a:effectLst>
          <a:extLst>
            <a:ext uri="{53640926-AAD7-44D8-BBD7-CCE9431645EC}">
              <a14:shadowObscured xmlns:a14="http://schemas.microsoft.com/office/drawing/2010/main" xmlns=""/>
            </a:ext>
          </a:extLst>
        </p:spPr>
      </p:pic>
      <p:sp>
        <p:nvSpPr>
          <p:cNvPr id="9" name="8 CuadroTexto"/>
          <p:cNvSpPr txBox="1"/>
          <p:nvPr/>
        </p:nvSpPr>
        <p:spPr>
          <a:xfrm>
            <a:off x="6291315" y="6290609"/>
            <a:ext cx="1216876" cy="369332"/>
          </a:xfrm>
          <a:prstGeom prst="rect">
            <a:avLst/>
          </a:prstGeom>
          <a:noFill/>
        </p:spPr>
        <p:txBody>
          <a:bodyPr wrap="square" rtlCol="0">
            <a:spAutoFit/>
          </a:bodyPr>
          <a:lstStyle/>
          <a:p>
            <a:r>
              <a:rPr lang="es-MX" dirty="0" smtClean="0"/>
              <a:t>Art. 31</a:t>
            </a:r>
            <a:endParaRPr lang="es-MX" dirty="0"/>
          </a:p>
        </p:txBody>
      </p:sp>
    </p:spTree>
    <p:extLst>
      <p:ext uri="{BB962C8B-B14F-4D97-AF65-F5344CB8AC3E}">
        <p14:creationId xmlns:p14="http://schemas.microsoft.com/office/powerpoint/2010/main" xmlns="" val="26641514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82165" y="332656"/>
            <a:ext cx="7185860" cy="778098"/>
          </a:xfrm>
        </p:spPr>
        <p:txBody>
          <a:bodyPr>
            <a:noAutofit/>
          </a:bodyPr>
          <a:lstStyle/>
          <a:p>
            <a:pPr algn="ctr"/>
            <a:r>
              <a:rPr lang="es-MX" sz="4400" b="1" dirty="0"/>
              <a:t>S N T</a:t>
            </a:r>
            <a:br>
              <a:rPr lang="es-MX" sz="4400" b="1" dirty="0"/>
            </a:br>
            <a:r>
              <a:rPr lang="es-MX" sz="4300" b="1" dirty="0" smtClean="0"/>
              <a:t>Funciones</a:t>
            </a:r>
            <a:endParaRPr lang="es-MX" sz="4300" b="1" dirty="0"/>
          </a:p>
        </p:txBody>
      </p:sp>
      <p:sp>
        <p:nvSpPr>
          <p:cNvPr id="10" name="2 Marcador de contenido"/>
          <p:cNvSpPr>
            <a:spLocks noGrp="1"/>
          </p:cNvSpPr>
          <p:nvPr>
            <p:ph idx="1"/>
          </p:nvPr>
        </p:nvSpPr>
        <p:spPr>
          <a:xfrm>
            <a:off x="155863" y="1749084"/>
            <a:ext cx="4595162" cy="5108915"/>
          </a:xfrm>
        </p:spPr>
        <p:txBody>
          <a:bodyPr>
            <a:noAutofit/>
          </a:bodyPr>
          <a:lstStyle/>
          <a:p>
            <a:pPr marL="284162" lvl="1" indent="0" algn="just">
              <a:buNone/>
            </a:pPr>
            <a:r>
              <a:rPr lang="es-MX" sz="2400" b="1" dirty="0" smtClean="0"/>
              <a:t>12.Aprobar</a:t>
            </a:r>
            <a:r>
              <a:rPr lang="es-MX" sz="2400" b="1" dirty="0"/>
              <a:t>, ejecutar y evaluar </a:t>
            </a:r>
            <a:r>
              <a:rPr lang="es-MX" sz="2400" dirty="0"/>
              <a:t>el Programa Nacional de Transparencia y Acceso a </a:t>
            </a:r>
            <a:r>
              <a:rPr lang="es-MX" sz="2400" dirty="0" smtClean="0"/>
              <a:t>la Información;</a:t>
            </a:r>
          </a:p>
          <a:p>
            <a:pPr marL="284162" lvl="1" indent="0" algn="just">
              <a:buNone/>
            </a:pPr>
            <a:r>
              <a:rPr lang="es-MX" sz="2400" b="1" dirty="0" smtClean="0"/>
              <a:t>13.Promover </a:t>
            </a:r>
            <a:r>
              <a:rPr lang="es-MX" sz="2400" b="1" dirty="0"/>
              <a:t>el ejercicio del </a:t>
            </a:r>
            <a:r>
              <a:rPr lang="es-MX" sz="2400" b="1" dirty="0" smtClean="0"/>
              <a:t>DAI </a:t>
            </a:r>
            <a:r>
              <a:rPr lang="es-MX" sz="2400" dirty="0"/>
              <a:t>en toda la República </a:t>
            </a:r>
            <a:r>
              <a:rPr lang="es-MX" sz="2400" dirty="0" smtClean="0"/>
              <a:t>mexicana;</a:t>
            </a:r>
          </a:p>
          <a:p>
            <a:pPr marL="284162" lvl="1" indent="0" algn="just">
              <a:buNone/>
            </a:pPr>
            <a:r>
              <a:rPr lang="es-MX" sz="2400" b="1" dirty="0" smtClean="0"/>
              <a:t>14.Promover </a:t>
            </a:r>
            <a:r>
              <a:rPr lang="es-MX" sz="2400" b="1" dirty="0"/>
              <a:t>la coordinación efectiva de las instancias </a:t>
            </a:r>
            <a:r>
              <a:rPr lang="es-MX" sz="2400" dirty="0"/>
              <a:t>que integran el </a:t>
            </a:r>
            <a:r>
              <a:rPr lang="es-MX" sz="2400" dirty="0" smtClean="0"/>
              <a:t>SNT </a:t>
            </a:r>
            <a:r>
              <a:rPr lang="es-MX" sz="2400" dirty="0"/>
              <a:t>y </a:t>
            </a:r>
            <a:r>
              <a:rPr lang="es-MX" sz="2400" b="1" dirty="0"/>
              <a:t>dar seguimiento a las acciones </a:t>
            </a:r>
            <a:r>
              <a:rPr lang="es-MX" sz="2400" dirty="0"/>
              <a:t>que para tal efecto se </a:t>
            </a:r>
            <a:r>
              <a:rPr lang="es-MX" sz="2400" dirty="0" smtClean="0"/>
              <a:t>establezcan</a:t>
            </a:r>
            <a:r>
              <a:rPr lang="es-MX" sz="2400" dirty="0"/>
              <a:t>.</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51917" y="1906605"/>
            <a:ext cx="1239398" cy="771182"/>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10 Imagen"/>
          <p:cNvPicPr/>
          <p:nvPr/>
        </p:nvPicPr>
        <p:blipFill rotWithShape="1">
          <a:blip r:embed="rId4" cstate="print"/>
          <a:srcRect l="11776" t="33909" r="48598" b="25531"/>
          <a:stretch/>
        </p:blipFill>
        <p:spPr bwMode="auto">
          <a:xfrm>
            <a:off x="4911448" y="3557808"/>
            <a:ext cx="1520335" cy="777235"/>
          </a:xfrm>
          <a:prstGeom prst="rect">
            <a:avLst/>
          </a:prstGeom>
          <a:ln>
            <a:noFill/>
          </a:ln>
          <a:extLst>
            <a:ext uri="{53640926-AAD7-44D8-BBD7-CCE9431645EC}">
              <a14:shadowObscured xmlns:a14="http://schemas.microsoft.com/office/drawing/2010/main" xmlns=""/>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76468" y="2492896"/>
            <a:ext cx="1213791" cy="1240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817125" y="5184522"/>
            <a:ext cx="1708982" cy="1372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16 Imagen"/>
          <p:cNvPicPr/>
          <p:nvPr/>
        </p:nvPicPr>
        <p:blipFill rotWithShape="1">
          <a:blip r:embed="rId7" cstate="print"/>
          <a:srcRect l="12557" t="31187" r="54411" b="11469"/>
          <a:stretch/>
        </p:blipFill>
        <p:spPr bwMode="auto">
          <a:xfrm>
            <a:off x="6901294" y="4335043"/>
            <a:ext cx="1213791" cy="1470085"/>
          </a:xfrm>
          <a:prstGeom prst="rect">
            <a:avLst/>
          </a:prstGeom>
          <a:ln>
            <a:noFill/>
          </a:ln>
          <a:effectLst>
            <a:innerShdw blurRad="63500" dist="50800" dir="18900000">
              <a:prstClr val="black">
                <a:alpha val="50000"/>
              </a:prstClr>
            </a:innerShdw>
          </a:effectLst>
          <a:extLst>
            <a:ext uri="{53640926-AAD7-44D8-BBD7-CCE9431645EC}">
              <a14:shadowObscured xmlns:a14="http://schemas.microsoft.com/office/drawing/2010/main" xmlns=""/>
            </a:ext>
          </a:extLst>
        </p:spPr>
      </p:pic>
      <p:sp>
        <p:nvSpPr>
          <p:cNvPr id="9" name="8 CuadroTexto"/>
          <p:cNvSpPr txBox="1"/>
          <p:nvPr/>
        </p:nvSpPr>
        <p:spPr>
          <a:xfrm>
            <a:off x="7086148" y="6305565"/>
            <a:ext cx="1028937" cy="369332"/>
          </a:xfrm>
          <a:prstGeom prst="rect">
            <a:avLst/>
          </a:prstGeom>
          <a:noFill/>
        </p:spPr>
        <p:txBody>
          <a:bodyPr wrap="square" rtlCol="0">
            <a:spAutoFit/>
          </a:bodyPr>
          <a:lstStyle/>
          <a:p>
            <a:r>
              <a:rPr lang="es-MX" dirty="0" smtClean="0"/>
              <a:t>Art. 31</a:t>
            </a:r>
            <a:endParaRPr lang="es-MX" dirty="0"/>
          </a:p>
        </p:txBody>
      </p:sp>
    </p:spTree>
    <p:extLst>
      <p:ext uri="{BB962C8B-B14F-4D97-AF65-F5344CB8AC3E}">
        <p14:creationId xmlns:p14="http://schemas.microsoft.com/office/powerpoint/2010/main" xmlns="" val="372707583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285655"/>
            <a:ext cx="7185860" cy="778098"/>
          </a:xfrm>
        </p:spPr>
        <p:txBody>
          <a:bodyPr>
            <a:noAutofit/>
          </a:bodyPr>
          <a:lstStyle/>
          <a:p>
            <a:pPr algn="ctr"/>
            <a:r>
              <a:rPr lang="es-MX" sz="4300" b="1" dirty="0"/>
              <a:t/>
            </a:r>
            <a:br>
              <a:rPr lang="es-MX" sz="4300" b="1" dirty="0"/>
            </a:br>
            <a:r>
              <a:rPr lang="es-MX" sz="4300" b="1" dirty="0" smtClean="0"/>
              <a:t>Organismos Garantes</a:t>
            </a:r>
            <a:endParaRPr lang="es-MX" sz="4300" b="1" dirty="0"/>
          </a:p>
        </p:txBody>
      </p:sp>
      <p:graphicFrame>
        <p:nvGraphicFramePr>
          <p:cNvPr id="3" name="2 Diagrama"/>
          <p:cNvGraphicFramePr/>
          <p:nvPr>
            <p:extLst>
              <p:ext uri="{D42A27DB-BD31-4B8C-83A1-F6EECF244321}">
                <p14:modId xmlns:p14="http://schemas.microsoft.com/office/powerpoint/2010/main" xmlns="" val="3563899767"/>
              </p:ext>
            </p:extLst>
          </p:nvPr>
        </p:nvGraphicFramePr>
        <p:xfrm>
          <a:off x="553597" y="2093207"/>
          <a:ext cx="3726455" cy="4034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xmlns="" val="179151944"/>
              </p:ext>
            </p:extLst>
          </p:nvPr>
        </p:nvGraphicFramePr>
        <p:xfrm>
          <a:off x="4774483" y="2080352"/>
          <a:ext cx="3726455" cy="4034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3 CuadroTexto"/>
          <p:cNvSpPr txBox="1"/>
          <p:nvPr/>
        </p:nvSpPr>
        <p:spPr>
          <a:xfrm rot="16200000">
            <a:off x="3658777" y="3855905"/>
            <a:ext cx="1795750" cy="369332"/>
          </a:xfrm>
          <a:prstGeom prst="rect">
            <a:avLst/>
          </a:prstGeom>
          <a:solidFill>
            <a:schemeClr val="accent6">
              <a:lumMod val="60000"/>
              <a:lumOff val="40000"/>
              <a:alpha val="41000"/>
            </a:schemeClr>
          </a:solidFill>
        </p:spPr>
        <p:txBody>
          <a:bodyPr wrap="square" rtlCol="0">
            <a:spAutoFit/>
          </a:bodyPr>
          <a:lstStyle>
            <a:defPPr>
              <a:defRPr lang="es-MX"/>
            </a:defPPr>
            <a:lvl1pPr algn="just">
              <a:defRPr b="1"/>
            </a:lvl1pPr>
          </a:lstStyle>
          <a:p>
            <a:pPr algn="ctr"/>
            <a:r>
              <a:rPr lang="es-MX" dirty="0" smtClean="0"/>
              <a:t>Características</a:t>
            </a:r>
            <a:endParaRPr lang="es-MX" dirty="0"/>
          </a:p>
        </p:txBody>
      </p:sp>
      <p:sp>
        <p:nvSpPr>
          <p:cNvPr id="9" name="8 CuadroTexto"/>
          <p:cNvSpPr txBox="1"/>
          <p:nvPr/>
        </p:nvSpPr>
        <p:spPr>
          <a:xfrm rot="16200000">
            <a:off x="-564634" y="3778786"/>
            <a:ext cx="1795750" cy="369332"/>
          </a:xfrm>
          <a:prstGeom prst="rect">
            <a:avLst/>
          </a:prstGeom>
          <a:solidFill>
            <a:schemeClr val="accent6">
              <a:lumMod val="60000"/>
              <a:lumOff val="40000"/>
              <a:alpha val="41000"/>
            </a:schemeClr>
          </a:solidFill>
        </p:spPr>
        <p:txBody>
          <a:bodyPr wrap="square" rtlCol="0">
            <a:spAutoFit/>
          </a:bodyPr>
          <a:lstStyle>
            <a:defPPr>
              <a:defRPr lang="es-MX"/>
            </a:defPPr>
            <a:lvl1pPr algn="just">
              <a:defRPr b="1"/>
            </a:lvl1pPr>
          </a:lstStyle>
          <a:p>
            <a:pPr algn="ctr"/>
            <a:r>
              <a:rPr lang="es-MX" dirty="0" smtClean="0"/>
              <a:t>Características</a:t>
            </a:r>
            <a:endParaRPr lang="es-MX" dirty="0"/>
          </a:p>
        </p:txBody>
      </p:sp>
      <p:sp>
        <p:nvSpPr>
          <p:cNvPr id="10" name="9 CuadroTexto"/>
          <p:cNvSpPr txBox="1"/>
          <p:nvPr/>
        </p:nvSpPr>
        <p:spPr>
          <a:xfrm>
            <a:off x="7156127" y="6271286"/>
            <a:ext cx="1115672" cy="369332"/>
          </a:xfrm>
          <a:prstGeom prst="rect">
            <a:avLst/>
          </a:prstGeom>
          <a:noFill/>
        </p:spPr>
        <p:txBody>
          <a:bodyPr wrap="square" rtlCol="0">
            <a:spAutoFit/>
          </a:bodyPr>
          <a:lstStyle/>
          <a:p>
            <a:pPr algn="ctr"/>
            <a:r>
              <a:rPr lang="es-MX" dirty="0" smtClean="0"/>
              <a:t>Art. 37</a:t>
            </a:r>
            <a:endParaRPr lang="es-MX" dirty="0"/>
          </a:p>
        </p:txBody>
      </p:sp>
    </p:spTree>
    <p:extLst>
      <p:ext uri="{BB962C8B-B14F-4D97-AF65-F5344CB8AC3E}">
        <p14:creationId xmlns:p14="http://schemas.microsoft.com/office/powerpoint/2010/main" xmlns="" val="284164724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t Is All Too Much by Peter Walsh">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 Is All Too Much by Peter Walsh.potx</Template>
  <TotalTime>12323</TotalTime>
  <Words>7556</Words>
  <Application>Microsoft Office PowerPoint</Application>
  <PresentationFormat>Presentación en pantalla (4:3)</PresentationFormat>
  <Paragraphs>888</Paragraphs>
  <Slides>104</Slides>
  <Notes>50</Notes>
  <HiddenSlides>0</HiddenSlides>
  <MMClips>0</MMClips>
  <ScaleCrop>false</ScaleCrop>
  <HeadingPairs>
    <vt:vector size="4" baseType="variant">
      <vt:variant>
        <vt:lpstr>Tema</vt:lpstr>
      </vt:variant>
      <vt:variant>
        <vt:i4>1</vt:i4>
      </vt:variant>
      <vt:variant>
        <vt:lpstr>Títulos de diapositiva</vt:lpstr>
      </vt:variant>
      <vt:variant>
        <vt:i4>104</vt:i4>
      </vt:variant>
    </vt:vector>
  </HeadingPairs>
  <TitlesOfParts>
    <vt:vector size="105" baseType="lpstr">
      <vt:lpstr>It Is All Too Much by Peter Walsh</vt:lpstr>
      <vt:lpstr>Diplomado en Transparencia y Protección de Datos Personales en el Sector Salud.   Antecedentes en México del derecho de acceso a la información</vt:lpstr>
      <vt:lpstr>Diapositiva 2</vt:lpstr>
      <vt:lpstr>Diapositiva 3</vt:lpstr>
      <vt:lpstr>Diapositiva 4</vt:lpstr>
      <vt:lpstr>Diapositiva 5</vt:lpstr>
      <vt:lpstr>Diapositiva 6</vt:lpstr>
      <vt:lpstr>Diapositiva 7</vt:lpstr>
      <vt:lpstr>Antecedentes</vt:lpstr>
      <vt:lpstr>Instrumentos Internacionales</vt:lpstr>
      <vt:lpstr>Instrumentos Internacionales</vt:lpstr>
      <vt:lpstr>Instrumentos Internacionales</vt:lpstr>
      <vt:lpstr>Diapositiva 12</vt:lpstr>
      <vt:lpstr>Diapositiva 13</vt:lpstr>
      <vt:lpstr>Diapositiva 14</vt:lpstr>
      <vt:lpstr>Diapositiva 15</vt:lpstr>
      <vt:lpstr>Diapositiva 16</vt:lpstr>
      <vt:lpstr>Construcción del Derecho de Acceso a la Información en México</vt:lpstr>
      <vt:lpstr>Diapositiva 18</vt:lpstr>
      <vt:lpstr>Diapositiva 19</vt:lpstr>
      <vt:lpstr>¿Por qué una Ley General?</vt:lpstr>
      <vt:lpstr>Vacatio Legis</vt:lpstr>
      <vt:lpstr>Diapositiva 22</vt:lpstr>
      <vt:lpstr>Diapositiva 23</vt:lpstr>
      <vt:lpstr>Diapositiva 24</vt:lpstr>
      <vt:lpstr>Diapositiva 25</vt:lpstr>
      <vt:lpstr>Reforma constitucional</vt:lpstr>
      <vt:lpstr>Diapositiva 27</vt:lpstr>
      <vt:lpstr>Diapositiva 28</vt:lpstr>
      <vt:lpstr>Objeto de la Ley General</vt:lpstr>
      <vt:lpstr>Objetivos LGTAIP </vt:lpstr>
      <vt:lpstr>Objetivos LGTAIP </vt:lpstr>
      <vt:lpstr>Diapositiva 32</vt:lpstr>
      <vt:lpstr>Derecho de Acceso a la Información </vt:lpstr>
      <vt:lpstr>Derecho de Acceso a la Información </vt:lpstr>
      <vt:lpstr>Principios rectores de los OG</vt:lpstr>
      <vt:lpstr>Diapositiva 36</vt:lpstr>
      <vt:lpstr>Diapositiva 37</vt:lpstr>
      <vt:lpstr>Diapositiva 38</vt:lpstr>
      <vt:lpstr>Diapositiva 39</vt:lpstr>
      <vt:lpstr>Diapositiva 40</vt:lpstr>
      <vt:lpstr>Diapositiva 41</vt:lpstr>
      <vt:lpstr>Diapositiva 42</vt:lpstr>
      <vt:lpstr>Diapositiva 43</vt:lpstr>
      <vt:lpstr>Obligaciones de Transparencia </vt:lpstr>
      <vt:lpstr>Ley General de Transparencia y Acceso a la Información Pública</vt:lpstr>
      <vt:lpstr>Diapositiva 46</vt:lpstr>
      <vt:lpstr>Diapositiva 47</vt:lpstr>
      <vt:lpstr>Diapositiva 48</vt:lpstr>
      <vt:lpstr>Diapositiva 49</vt:lpstr>
      <vt:lpstr>De la denuncia por el incumplimiento</vt:lpstr>
      <vt:lpstr>Diapositiva 51</vt:lpstr>
      <vt:lpstr>   ¿Qué es la clasificación?    </vt:lpstr>
      <vt:lpstr>Limitaciones del Acceso a la Información</vt:lpstr>
      <vt:lpstr>Clasificación de la Información</vt:lpstr>
      <vt:lpstr>Cuándo y cómo clasificar</vt:lpstr>
      <vt:lpstr>Diapositiva 56</vt:lpstr>
      <vt:lpstr>      Procedimiento de Acceso a la Información</vt:lpstr>
      <vt:lpstr>      Procedimiento de Acceso a la Información</vt:lpstr>
      <vt:lpstr>Diapositiva 59</vt:lpstr>
      <vt:lpstr>      Procedimiento de Acceso a la Información Cuotas de Acceso </vt:lpstr>
      <vt:lpstr>   Comité de Transparencia Características e Integración</vt:lpstr>
      <vt:lpstr> Comité de Transparencia Atribuciones</vt:lpstr>
      <vt:lpstr> Comité de Transparencia Atribuciones</vt:lpstr>
      <vt:lpstr>   Unidad de Transparencia Generalidades</vt:lpstr>
      <vt:lpstr>Unidad de Transparencia ATRIBUCIONES </vt:lpstr>
      <vt:lpstr>Diapositiva 66</vt:lpstr>
      <vt:lpstr>Diapositiva 67</vt:lpstr>
      <vt:lpstr>Diapositiva 68</vt:lpstr>
      <vt:lpstr>      Recurso de Revisión</vt:lpstr>
      <vt:lpstr>Diapositiva 70</vt:lpstr>
      <vt:lpstr>Diapositiva 71</vt:lpstr>
      <vt:lpstr>Recursos de Revisión</vt:lpstr>
      <vt:lpstr>Diapositiva 73</vt:lpstr>
      <vt:lpstr>Diapositiva 74</vt:lpstr>
      <vt:lpstr>Resoluciones - IFAI</vt:lpstr>
      <vt:lpstr>      Recurso de Inconformidad</vt:lpstr>
      <vt:lpstr>      Recurso de Inconformidad</vt:lpstr>
      <vt:lpstr>      Recurso de Inconformidad Particularidades</vt:lpstr>
      <vt:lpstr>Diapositiva 79</vt:lpstr>
      <vt:lpstr>Diapositiva 80</vt:lpstr>
      <vt:lpstr>      Facultad de Atracción</vt:lpstr>
      <vt:lpstr>Diapositiva 82</vt:lpstr>
      <vt:lpstr>Diapositiva 83</vt:lpstr>
      <vt:lpstr>       Medidas de Apremio</vt:lpstr>
      <vt:lpstr>Diapositiva 85</vt:lpstr>
      <vt:lpstr>Diapositiva 86</vt:lpstr>
      <vt:lpstr>Sanciones Notas particulares</vt:lpstr>
      <vt:lpstr>Sanciones Notas particulares</vt:lpstr>
      <vt:lpstr>Diapositiva 89</vt:lpstr>
      <vt:lpstr>Sistema Nacional de Transparencia Integración</vt:lpstr>
      <vt:lpstr>S N T Finalidad  y Conformación</vt:lpstr>
      <vt:lpstr>S N T Integrantes</vt:lpstr>
      <vt:lpstr>S N T Funciones</vt:lpstr>
      <vt:lpstr>S N T Funciones</vt:lpstr>
      <vt:lpstr>S N T Funciones</vt:lpstr>
      <vt:lpstr>S N T Funciones</vt:lpstr>
      <vt:lpstr>S N T Funciones</vt:lpstr>
      <vt:lpstr>S N T Funciones</vt:lpstr>
      <vt:lpstr> Organismos Garantes</vt:lpstr>
      <vt:lpstr>OG Integración</vt:lpstr>
      <vt:lpstr>Diapositiva 101</vt:lpstr>
      <vt:lpstr>Diapositiva 102</vt:lpstr>
      <vt:lpstr> Plataforma Nacional de Transparencia</vt:lpstr>
      <vt:lpstr>Diapositiva 104</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Too Much</dc:title>
  <dc:creator>Janeth Guzmán Aguilar</dc:creator>
  <cp:lastModifiedBy>gomeze</cp:lastModifiedBy>
  <cp:revision>1050</cp:revision>
  <cp:lastPrinted>2015-10-20T19:04:10Z</cp:lastPrinted>
  <dcterms:created xsi:type="dcterms:W3CDTF">2010-05-18T20:31:16Z</dcterms:created>
  <dcterms:modified xsi:type="dcterms:W3CDTF">2015-11-03T16:32:58Z</dcterms:modified>
</cp:coreProperties>
</file>