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49"/>
  </p:notesMasterIdLst>
  <p:handoutMasterIdLst>
    <p:handoutMasterId r:id="rId50"/>
  </p:handoutMasterIdLst>
  <p:sldIdLst>
    <p:sldId id="458" r:id="rId2"/>
    <p:sldId id="465" r:id="rId3"/>
    <p:sldId id="466" r:id="rId4"/>
    <p:sldId id="471" r:id="rId5"/>
    <p:sldId id="468" r:id="rId6"/>
    <p:sldId id="475" r:id="rId7"/>
    <p:sldId id="470" r:id="rId8"/>
    <p:sldId id="474" r:id="rId9"/>
    <p:sldId id="497" r:id="rId10"/>
    <p:sldId id="476" r:id="rId11"/>
    <p:sldId id="504" r:id="rId12"/>
    <p:sldId id="503" r:id="rId13"/>
    <p:sldId id="502" r:id="rId14"/>
    <p:sldId id="510" r:id="rId15"/>
    <p:sldId id="509" r:id="rId16"/>
    <p:sldId id="511" r:id="rId17"/>
    <p:sldId id="512" r:id="rId18"/>
    <p:sldId id="508" r:id="rId19"/>
    <p:sldId id="513" r:id="rId20"/>
    <p:sldId id="506" r:id="rId21"/>
    <p:sldId id="505" r:id="rId22"/>
    <p:sldId id="516" r:id="rId23"/>
    <p:sldId id="518" r:id="rId24"/>
    <p:sldId id="488" r:id="rId25"/>
    <p:sldId id="515" r:id="rId26"/>
    <p:sldId id="520" r:id="rId27"/>
    <p:sldId id="519" r:id="rId28"/>
    <p:sldId id="514" r:id="rId29"/>
    <p:sldId id="521" r:id="rId30"/>
    <p:sldId id="524" r:id="rId31"/>
    <p:sldId id="522" r:id="rId32"/>
    <p:sldId id="523" r:id="rId33"/>
    <p:sldId id="527" r:id="rId34"/>
    <p:sldId id="477" r:id="rId35"/>
    <p:sldId id="479" r:id="rId36"/>
    <p:sldId id="494" r:id="rId37"/>
    <p:sldId id="495" r:id="rId38"/>
    <p:sldId id="496" r:id="rId39"/>
    <p:sldId id="482" r:id="rId40"/>
    <p:sldId id="483" r:id="rId41"/>
    <p:sldId id="486" r:id="rId42"/>
    <p:sldId id="487" r:id="rId43"/>
    <p:sldId id="490" r:id="rId44"/>
    <p:sldId id="491" r:id="rId45"/>
    <p:sldId id="492" r:id="rId46"/>
    <p:sldId id="493" r:id="rId47"/>
    <p:sldId id="464" r:id="rId4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6D56"/>
    <a:srgbClr val="B255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2" autoAdjust="0"/>
    <p:restoredTop sz="92362" autoAdjust="0"/>
  </p:normalViewPr>
  <p:slideViewPr>
    <p:cSldViewPr>
      <p:cViewPr>
        <p:scale>
          <a:sx n="60" d="100"/>
          <a:sy n="60" d="100"/>
        </p:scale>
        <p:origin x="-17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E2911-9AC6-4FE7-9F23-EE20805C6CB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EC62532-1645-4B82-A881-540906C8D992}">
      <dgm:prSet phldrT="[Text]"/>
      <dgm:spPr/>
      <dgm:t>
        <a:bodyPr/>
        <a:lstStyle/>
        <a:p>
          <a:pPr algn="just"/>
          <a:r>
            <a:rPr lang="es-MX" dirty="0" smtClean="0"/>
            <a:t>TODA PERSONA TIENE DERECHO A LA PROTECCIÓN DE SUS DATOS PERSONALES, AL ACCESO, RECTIFICACIÓN Y CANCELACIÓN DE LOS MISMOS, ASI COMO A MANIFESTAR SU OPOSICIÓN, EN LOS TÉRMINOS QUE FIJE LA LEY, LA CUAL ESTABLECERÁ LOS SUPUESTOS DE EXCEPCIÓN A LOS PRINCIPIOS QUE RIJAN EL TRATAMIENTO DE DATOS, POR RAZONES DE SEGURIDAD NACIONAL, DISPOSICIONES DE ORDEN PÚBLICO, SEGURIDAD Y SALUD PÚBLICAS O PARA PROTEGER LOS DERECHOS DE TERCEROS. </a:t>
          </a:r>
          <a:endParaRPr lang="en-US" dirty="0"/>
        </a:p>
      </dgm:t>
    </dgm:pt>
    <dgm:pt modelId="{DADEA08E-33D6-4B71-951A-428C92048C1C}" type="parTrans" cxnId="{86DAFBE6-1B3C-4E94-B03C-CCEC07F6F0F7}">
      <dgm:prSet/>
      <dgm:spPr/>
      <dgm:t>
        <a:bodyPr/>
        <a:lstStyle/>
        <a:p>
          <a:endParaRPr lang="en-US"/>
        </a:p>
      </dgm:t>
    </dgm:pt>
    <dgm:pt modelId="{2B448425-93FE-435C-A963-D92EB03ECDD3}" type="sibTrans" cxnId="{86DAFBE6-1B3C-4E94-B03C-CCEC07F6F0F7}">
      <dgm:prSet/>
      <dgm:spPr/>
      <dgm:t>
        <a:bodyPr/>
        <a:lstStyle/>
        <a:p>
          <a:endParaRPr lang="en-US"/>
        </a:p>
      </dgm:t>
    </dgm:pt>
    <dgm:pt modelId="{2C090693-57E0-4501-B009-C64CF4803916}" type="pres">
      <dgm:prSet presAssocID="{5C1E2911-9AC6-4FE7-9F23-EE20805C6C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E0F8F84-AAF4-40F2-BC0A-11D84D50E8A6}" type="pres">
      <dgm:prSet presAssocID="{1EC62532-1645-4B82-A881-540906C8D992}" presName="root" presStyleCnt="0"/>
      <dgm:spPr/>
    </dgm:pt>
    <dgm:pt modelId="{90C030A0-B485-49F7-A477-2354C1B058EB}" type="pres">
      <dgm:prSet presAssocID="{1EC62532-1645-4B82-A881-540906C8D992}" presName="rootComposite" presStyleCnt="0"/>
      <dgm:spPr/>
    </dgm:pt>
    <dgm:pt modelId="{05A6982A-FE94-4099-87D6-FE92A504A953}" type="pres">
      <dgm:prSet presAssocID="{1EC62532-1645-4B82-A881-540906C8D992}" presName="rootText" presStyleLbl="node1" presStyleIdx="0" presStyleCnt="1" custScaleX="532303" custScaleY="674351"/>
      <dgm:spPr/>
      <dgm:t>
        <a:bodyPr/>
        <a:lstStyle/>
        <a:p>
          <a:endParaRPr lang="en-US"/>
        </a:p>
      </dgm:t>
    </dgm:pt>
    <dgm:pt modelId="{4070980D-E7B3-48E6-AE93-878312D0B59E}" type="pres">
      <dgm:prSet presAssocID="{1EC62532-1645-4B82-A881-540906C8D992}" presName="rootConnector" presStyleLbl="node1" presStyleIdx="0" presStyleCnt="1"/>
      <dgm:spPr/>
      <dgm:t>
        <a:bodyPr/>
        <a:lstStyle/>
        <a:p>
          <a:endParaRPr lang="es-MX"/>
        </a:p>
      </dgm:t>
    </dgm:pt>
    <dgm:pt modelId="{AE255068-1356-43C9-AD16-71F6E49F44D5}" type="pres">
      <dgm:prSet presAssocID="{1EC62532-1645-4B82-A881-540906C8D992}" presName="childShape" presStyleCnt="0"/>
      <dgm:spPr/>
    </dgm:pt>
  </dgm:ptLst>
  <dgm:cxnLst>
    <dgm:cxn modelId="{86DAFBE6-1B3C-4E94-B03C-CCEC07F6F0F7}" srcId="{5C1E2911-9AC6-4FE7-9F23-EE20805C6CB6}" destId="{1EC62532-1645-4B82-A881-540906C8D992}" srcOrd="0" destOrd="0" parTransId="{DADEA08E-33D6-4B71-951A-428C92048C1C}" sibTransId="{2B448425-93FE-435C-A963-D92EB03ECDD3}"/>
    <dgm:cxn modelId="{17C25D73-C1D5-4204-B67E-5EF420E8E705}" type="presOf" srcId="{1EC62532-1645-4B82-A881-540906C8D992}" destId="{05A6982A-FE94-4099-87D6-FE92A504A953}" srcOrd="0" destOrd="0" presId="urn:microsoft.com/office/officeart/2005/8/layout/hierarchy3"/>
    <dgm:cxn modelId="{1D7F6275-2F48-4040-84F0-7C61DB0BAECB}" type="presOf" srcId="{5C1E2911-9AC6-4FE7-9F23-EE20805C6CB6}" destId="{2C090693-57E0-4501-B009-C64CF4803916}" srcOrd="0" destOrd="0" presId="urn:microsoft.com/office/officeart/2005/8/layout/hierarchy3"/>
    <dgm:cxn modelId="{E7D5EE76-46C7-40B7-B94B-634FF80DF34C}" type="presOf" srcId="{1EC62532-1645-4B82-A881-540906C8D992}" destId="{4070980D-E7B3-48E6-AE93-878312D0B59E}" srcOrd="1" destOrd="0" presId="urn:microsoft.com/office/officeart/2005/8/layout/hierarchy3"/>
    <dgm:cxn modelId="{7AAD827C-8092-44B5-8751-E24CD28BA2A5}" type="presParOf" srcId="{2C090693-57E0-4501-B009-C64CF4803916}" destId="{6E0F8F84-AAF4-40F2-BC0A-11D84D50E8A6}" srcOrd="0" destOrd="0" presId="urn:microsoft.com/office/officeart/2005/8/layout/hierarchy3"/>
    <dgm:cxn modelId="{5B29C1FD-FCD5-47DB-9E2E-A23F01D9054B}" type="presParOf" srcId="{6E0F8F84-AAF4-40F2-BC0A-11D84D50E8A6}" destId="{90C030A0-B485-49F7-A477-2354C1B058EB}" srcOrd="0" destOrd="0" presId="urn:microsoft.com/office/officeart/2005/8/layout/hierarchy3"/>
    <dgm:cxn modelId="{F9D70552-A94E-4548-A73C-8F9BC3BBFE81}" type="presParOf" srcId="{90C030A0-B485-49F7-A477-2354C1B058EB}" destId="{05A6982A-FE94-4099-87D6-FE92A504A953}" srcOrd="0" destOrd="0" presId="urn:microsoft.com/office/officeart/2005/8/layout/hierarchy3"/>
    <dgm:cxn modelId="{6255EA42-78DC-42E3-99DC-D6AB5F74D593}" type="presParOf" srcId="{90C030A0-B485-49F7-A477-2354C1B058EB}" destId="{4070980D-E7B3-48E6-AE93-878312D0B59E}" srcOrd="1" destOrd="0" presId="urn:microsoft.com/office/officeart/2005/8/layout/hierarchy3"/>
    <dgm:cxn modelId="{24A92A55-F07E-4B0A-B371-BE40321BC3CB}" type="presParOf" srcId="{6E0F8F84-AAF4-40F2-BC0A-11D84D50E8A6}" destId="{AE255068-1356-43C9-AD16-71F6E49F44D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3509C-71E4-4B8B-809D-49F6299112D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957F29C-B28F-4861-B88C-52E59F2A5C2B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Banamex </a:t>
          </a:r>
        </a:p>
        <a:p>
          <a:pPr algn="ctr"/>
          <a:endParaRPr lang="es-MX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             16´155,936</a:t>
          </a:r>
        </a:p>
        <a:p>
          <a:pPr algn="ctr"/>
          <a:endParaRPr lang="es-MX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44BC47B-992B-428B-A915-6BAAE9C3A834}" type="parTrans" cxnId="{60FCBD20-6FFF-4BD5-80B0-8A74D077CC9B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DA32247-2387-431E-B61F-9DE448893AB2}" type="sibTrans" cxnId="{60FCBD20-6FFF-4BD5-80B0-8A74D077CC9B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CD06C9E-E6A4-4778-9349-27596D7B5A12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Médico particular		   		41,874</a:t>
          </a:r>
          <a:endParaRPr lang="es-MX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DF62B0A-0C7F-4D4A-98E8-D1412382B069}" type="parTrans" cxnId="{EE730724-BBBF-4DA4-863A-F27CD8273653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E30464A-7E0F-45D2-A139-620F3175BB99}" type="sibTrans" cxnId="{EE730724-BBBF-4DA4-863A-F27CD8273653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334D02A-E066-4584-865A-7B5B837DBC91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Universidad intercontinental  		1´295,200</a:t>
          </a:r>
          <a:endParaRPr lang="es-MX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17B9A33-217D-4110-B601-AFAE63D31CCF}" type="parTrans" cxnId="{287C8DF6-8709-406B-B6D5-17BBEF905064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7FC2947-E858-44CC-98F6-76247F1DB306}" type="sibTrans" cxnId="{287C8DF6-8709-406B-B6D5-17BBEF905064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1352097-F60F-4FE1-A3F1-3A82B249BE0E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21 multas empresas y 1 a particular</a:t>
          </a:r>
          <a:endParaRPr lang="es-MX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1E4DAB0-81FA-4C04-88AE-3EE7FE957E19}" type="parTrans" cxnId="{B2B7648E-5D88-4BBF-ACEE-944B9F6C6411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5249B0A-EBA7-4C2B-9331-048241401718}" type="sibTrans" cxnId="{B2B7648E-5D88-4BBF-ACEE-944B9F6C6411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81FACD4-EF5D-4D1A-9501-773F922E7689}">
      <dgm:prSet/>
      <dgm:spPr/>
      <dgm:t>
        <a:bodyPr/>
        <a:lstStyle/>
        <a:p>
          <a:pPr algn="ctr"/>
          <a:r>
            <a:rPr lang="es-MX" dirty="0" smtClean="0">
              <a:solidFill>
                <a:schemeClr val="bg1">
                  <a:lumMod val="95000"/>
                  <a:lumOff val="5000"/>
                </a:schemeClr>
              </a:solidFill>
            </a:rPr>
            <a:t>TELCEL					 	9´940.660</a:t>
          </a:r>
        </a:p>
      </dgm:t>
    </dgm:pt>
    <dgm:pt modelId="{D07F20E2-0146-464A-B119-7021342A39E2}" type="parTrans" cxnId="{06AF9890-9B74-41E7-8F60-287255DB77E5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C4F0F2A-0F75-4BE9-802A-97DE6D8F90FE}" type="sibTrans" cxnId="{06AF9890-9B74-41E7-8F60-287255DB77E5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2EF6B6E-0CF0-4B9A-9B17-86F1A8D66E21}">
      <dgm:prSet/>
      <dgm:spPr/>
      <dgm:t>
        <a:bodyPr/>
        <a:lstStyle/>
        <a:p>
          <a:pPr algn="ctr"/>
          <a:r>
            <a:rPr lang="es-MX" smtClean="0">
              <a:solidFill>
                <a:schemeClr val="bg1">
                  <a:lumMod val="95000"/>
                  <a:lumOff val="5000"/>
                </a:schemeClr>
              </a:solidFill>
            </a:rPr>
            <a:t>TOTAL 						66´661,005</a:t>
          </a:r>
          <a:endParaRPr lang="es-MX" dirty="0" smtClean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DC2E7B3-16A6-4BCE-BF42-3C37492A990E}" type="parTrans" cxnId="{B50952FF-02EE-4DBF-96D6-0CE8B7C7ADC9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99913D3-016A-4267-853A-A4B1DB190D6A}" type="sibTrans" cxnId="{B50952FF-02EE-4DBF-96D6-0CE8B7C7ADC9}">
      <dgm:prSet/>
      <dgm:spPr/>
      <dgm:t>
        <a:bodyPr/>
        <a:lstStyle/>
        <a:p>
          <a:pPr algn="ctr"/>
          <a:endParaRPr lang="es-MX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34258A8-3EF6-4F6E-9E28-4ADBE00FB9A3}" type="pres">
      <dgm:prSet presAssocID="{D123509C-71E4-4B8B-809D-49F6299112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41CF1C0-D8CE-43CB-BFE4-5D6FB1FCD239}" type="pres">
      <dgm:prSet presAssocID="{2957F29C-B28F-4861-B88C-52E59F2A5C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3FAC48-2579-4B19-A658-907D58790802}" type="pres">
      <dgm:prSet presAssocID="{1DA32247-2387-431E-B61F-9DE448893AB2}" presName="sibTrans" presStyleCnt="0"/>
      <dgm:spPr/>
    </dgm:pt>
    <dgm:pt modelId="{7A6E2028-9187-46FE-A946-4343C5134948}" type="pres">
      <dgm:prSet presAssocID="{3CD06C9E-E6A4-4778-9349-27596D7B5A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3A611C-3829-4760-B5B0-BC841C74DF36}" type="pres">
      <dgm:prSet presAssocID="{9E30464A-7E0F-45D2-A139-620F3175BB99}" presName="sibTrans" presStyleCnt="0"/>
      <dgm:spPr/>
    </dgm:pt>
    <dgm:pt modelId="{431EBB25-C958-489F-BD0A-731E8811C5B3}" type="pres">
      <dgm:prSet presAssocID="{081FACD4-EF5D-4D1A-9501-773F922E76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4A6755-74E2-4A39-B1E8-9190EF552CA8}" type="pres">
      <dgm:prSet presAssocID="{7C4F0F2A-0F75-4BE9-802A-97DE6D8F90FE}" presName="sibTrans" presStyleCnt="0"/>
      <dgm:spPr/>
    </dgm:pt>
    <dgm:pt modelId="{D3033AFC-6724-4A10-8574-5611E0CD71E7}" type="pres">
      <dgm:prSet presAssocID="{D334D02A-E066-4584-865A-7B5B837DBC9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879B28-47D4-413C-9EA2-314B0D3A0D2E}" type="pres">
      <dgm:prSet presAssocID="{C7FC2947-E858-44CC-98F6-76247F1DB306}" presName="sibTrans" presStyleCnt="0"/>
      <dgm:spPr/>
    </dgm:pt>
    <dgm:pt modelId="{E9DC0E8F-9315-43D5-A503-A322FFBDAB45}" type="pres">
      <dgm:prSet presAssocID="{72EF6B6E-0CF0-4B9A-9B17-86F1A8D66E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E7C5E6-D9CA-4742-9F42-FD3C3AB3D790}" type="pres">
      <dgm:prSet presAssocID="{A99913D3-016A-4267-853A-A4B1DB190D6A}" presName="sibTrans" presStyleCnt="0"/>
      <dgm:spPr/>
    </dgm:pt>
    <dgm:pt modelId="{1D6244F2-256E-4C7F-92A4-ACD9998D6834}" type="pres">
      <dgm:prSet presAssocID="{81352097-F60F-4FE1-A3F1-3A82B249BE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FD72523-8FD6-4E04-B8EB-575479B0ADD8}" type="presOf" srcId="{81352097-F60F-4FE1-A3F1-3A82B249BE0E}" destId="{1D6244F2-256E-4C7F-92A4-ACD9998D6834}" srcOrd="0" destOrd="0" presId="urn:microsoft.com/office/officeart/2005/8/layout/default#1"/>
    <dgm:cxn modelId="{A1E3E246-AA08-4A0A-82EB-BDEF820B6DD9}" type="presOf" srcId="{3CD06C9E-E6A4-4778-9349-27596D7B5A12}" destId="{7A6E2028-9187-46FE-A946-4343C5134948}" srcOrd="0" destOrd="0" presId="urn:microsoft.com/office/officeart/2005/8/layout/default#1"/>
    <dgm:cxn modelId="{60FCBD20-6FFF-4BD5-80B0-8A74D077CC9B}" srcId="{D123509C-71E4-4B8B-809D-49F6299112DE}" destId="{2957F29C-B28F-4861-B88C-52E59F2A5C2B}" srcOrd="0" destOrd="0" parTransId="{A44BC47B-992B-428B-A915-6BAAE9C3A834}" sibTransId="{1DA32247-2387-431E-B61F-9DE448893AB2}"/>
    <dgm:cxn modelId="{649668CA-A7D4-413B-8EAB-0D82FBD8A218}" type="presOf" srcId="{72EF6B6E-0CF0-4B9A-9B17-86F1A8D66E21}" destId="{E9DC0E8F-9315-43D5-A503-A322FFBDAB45}" srcOrd="0" destOrd="0" presId="urn:microsoft.com/office/officeart/2005/8/layout/default#1"/>
    <dgm:cxn modelId="{287C8DF6-8709-406B-B6D5-17BBEF905064}" srcId="{D123509C-71E4-4B8B-809D-49F6299112DE}" destId="{D334D02A-E066-4584-865A-7B5B837DBC91}" srcOrd="3" destOrd="0" parTransId="{017B9A33-217D-4110-B601-AFAE63D31CCF}" sibTransId="{C7FC2947-E858-44CC-98F6-76247F1DB306}"/>
    <dgm:cxn modelId="{06AF9890-9B74-41E7-8F60-287255DB77E5}" srcId="{D123509C-71E4-4B8B-809D-49F6299112DE}" destId="{081FACD4-EF5D-4D1A-9501-773F922E7689}" srcOrd="2" destOrd="0" parTransId="{D07F20E2-0146-464A-B119-7021342A39E2}" sibTransId="{7C4F0F2A-0F75-4BE9-802A-97DE6D8F90FE}"/>
    <dgm:cxn modelId="{39409E2F-B63F-480D-8594-694A192BFEFE}" type="presOf" srcId="{D123509C-71E4-4B8B-809D-49F6299112DE}" destId="{034258A8-3EF6-4F6E-9E28-4ADBE00FB9A3}" srcOrd="0" destOrd="0" presId="urn:microsoft.com/office/officeart/2005/8/layout/default#1"/>
    <dgm:cxn modelId="{DA795509-BDF8-4F39-AF7F-A546CA1F1BA1}" type="presOf" srcId="{D334D02A-E066-4584-865A-7B5B837DBC91}" destId="{D3033AFC-6724-4A10-8574-5611E0CD71E7}" srcOrd="0" destOrd="0" presId="urn:microsoft.com/office/officeart/2005/8/layout/default#1"/>
    <dgm:cxn modelId="{B50952FF-02EE-4DBF-96D6-0CE8B7C7ADC9}" srcId="{D123509C-71E4-4B8B-809D-49F6299112DE}" destId="{72EF6B6E-0CF0-4B9A-9B17-86F1A8D66E21}" srcOrd="4" destOrd="0" parTransId="{EDC2E7B3-16A6-4BCE-BF42-3C37492A990E}" sibTransId="{A99913D3-016A-4267-853A-A4B1DB190D6A}"/>
    <dgm:cxn modelId="{B2B7648E-5D88-4BBF-ACEE-944B9F6C6411}" srcId="{D123509C-71E4-4B8B-809D-49F6299112DE}" destId="{81352097-F60F-4FE1-A3F1-3A82B249BE0E}" srcOrd="5" destOrd="0" parTransId="{01E4DAB0-81FA-4C04-88AE-3EE7FE957E19}" sibTransId="{55249B0A-EBA7-4C2B-9331-048241401718}"/>
    <dgm:cxn modelId="{EE730724-BBBF-4DA4-863A-F27CD8273653}" srcId="{D123509C-71E4-4B8B-809D-49F6299112DE}" destId="{3CD06C9E-E6A4-4778-9349-27596D7B5A12}" srcOrd="1" destOrd="0" parTransId="{EDF62B0A-0C7F-4D4A-98E8-D1412382B069}" sibTransId="{9E30464A-7E0F-45D2-A139-620F3175BB99}"/>
    <dgm:cxn modelId="{E8EEEC82-8A8A-4B81-A651-ECC238B2B867}" type="presOf" srcId="{081FACD4-EF5D-4D1A-9501-773F922E7689}" destId="{431EBB25-C958-489F-BD0A-731E8811C5B3}" srcOrd="0" destOrd="0" presId="urn:microsoft.com/office/officeart/2005/8/layout/default#1"/>
    <dgm:cxn modelId="{05DA5BB5-C811-4B98-9A27-49323604C3CC}" type="presOf" srcId="{2957F29C-B28F-4861-B88C-52E59F2A5C2B}" destId="{041CF1C0-D8CE-43CB-BFE4-5D6FB1FCD239}" srcOrd="0" destOrd="0" presId="urn:microsoft.com/office/officeart/2005/8/layout/default#1"/>
    <dgm:cxn modelId="{51249FAD-69D7-4A6D-91F7-50A9F0360B87}" type="presParOf" srcId="{034258A8-3EF6-4F6E-9E28-4ADBE00FB9A3}" destId="{041CF1C0-D8CE-43CB-BFE4-5D6FB1FCD239}" srcOrd="0" destOrd="0" presId="urn:microsoft.com/office/officeart/2005/8/layout/default#1"/>
    <dgm:cxn modelId="{D738BA60-178A-407C-8945-08C260B40AC9}" type="presParOf" srcId="{034258A8-3EF6-4F6E-9E28-4ADBE00FB9A3}" destId="{733FAC48-2579-4B19-A658-907D58790802}" srcOrd="1" destOrd="0" presId="urn:microsoft.com/office/officeart/2005/8/layout/default#1"/>
    <dgm:cxn modelId="{F00966AE-C6FB-4A66-9F26-B236A77DC6E9}" type="presParOf" srcId="{034258A8-3EF6-4F6E-9E28-4ADBE00FB9A3}" destId="{7A6E2028-9187-46FE-A946-4343C5134948}" srcOrd="2" destOrd="0" presId="urn:microsoft.com/office/officeart/2005/8/layout/default#1"/>
    <dgm:cxn modelId="{32887A83-4936-4DCC-B02A-362C17E02347}" type="presParOf" srcId="{034258A8-3EF6-4F6E-9E28-4ADBE00FB9A3}" destId="{783A611C-3829-4760-B5B0-BC841C74DF36}" srcOrd="3" destOrd="0" presId="urn:microsoft.com/office/officeart/2005/8/layout/default#1"/>
    <dgm:cxn modelId="{1A29CFDD-C13F-4335-A997-C92022E1FCC5}" type="presParOf" srcId="{034258A8-3EF6-4F6E-9E28-4ADBE00FB9A3}" destId="{431EBB25-C958-489F-BD0A-731E8811C5B3}" srcOrd="4" destOrd="0" presId="urn:microsoft.com/office/officeart/2005/8/layout/default#1"/>
    <dgm:cxn modelId="{FEA57805-F96D-4BFD-8333-C28C4DAC9E4C}" type="presParOf" srcId="{034258A8-3EF6-4F6E-9E28-4ADBE00FB9A3}" destId="{1A4A6755-74E2-4A39-B1E8-9190EF552CA8}" srcOrd="5" destOrd="0" presId="urn:microsoft.com/office/officeart/2005/8/layout/default#1"/>
    <dgm:cxn modelId="{66062065-7FA3-4C38-9716-B65DFA0EE1C3}" type="presParOf" srcId="{034258A8-3EF6-4F6E-9E28-4ADBE00FB9A3}" destId="{D3033AFC-6724-4A10-8574-5611E0CD71E7}" srcOrd="6" destOrd="0" presId="urn:microsoft.com/office/officeart/2005/8/layout/default#1"/>
    <dgm:cxn modelId="{F4B81D18-9A0F-4ADC-98BF-763A211C06CF}" type="presParOf" srcId="{034258A8-3EF6-4F6E-9E28-4ADBE00FB9A3}" destId="{03879B28-47D4-413C-9EA2-314B0D3A0D2E}" srcOrd="7" destOrd="0" presId="urn:microsoft.com/office/officeart/2005/8/layout/default#1"/>
    <dgm:cxn modelId="{864E4FF7-A01B-4BB3-AE99-5B907255C14A}" type="presParOf" srcId="{034258A8-3EF6-4F6E-9E28-4ADBE00FB9A3}" destId="{E9DC0E8F-9315-43D5-A503-A322FFBDAB45}" srcOrd="8" destOrd="0" presId="urn:microsoft.com/office/officeart/2005/8/layout/default#1"/>
    <dgm:cxn modelId="{8B9AA941-11E0-481B-8D82-4EA746F1659B}" type="presParOf" srcId="{034258A8-3EF6-4F6E-9E28-4ADBE00FB9A3}" destId="{82E7C5E6-D9CA-4742-9F42-FD3C3AB3D790}" srcOrd="9" destOrd="0" presId="urn:microsoft.com/office/officeart/2005/8/layout/default#1"/>
    <dgm:cxn modelId="{6997C215-CF70-420B-BEFB-8C188B3A2978}" type="presParOf" srcId="{034258A8-3EF6-4F6E-9E28-4ADBE00FB9A3}" destId="{1D6244F2-256E-4C7F-92A4-ACD9998D683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E2911-9AC6-4FE7-9F23-EE20805C6CB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975E35-B49B-4B10-82F4-7A22A195B7BC}">
      <dgm:prSet phldrT="[Text]" custT="1"/>
      <dgm:spPr/>
      <dgm:t>
        <a:bodyPr/>
        <a:lstStyle/>
        <a:p>
          <a:r>
            <a:rPr lang="es-MX" sz="1700" dirty="0" smtClean="0"/>
            <a:t>Autorización por escrito ante dos testigos;</a:t>
          </a:r>
          <a:endParaRPr lang="en-US" sz="1700" dirty="0"/>
        </a:p>
      </dgm:t>
    </dgm:pt>
    <dgm:pt modelId="{EAAE0E81-426B-472C-8897-30420A00A459}" type="parTrans" cxnId="{0AB3C677-DE8B-4B3F-902A-C1655106379F}">
      <dgm:prSet/>
      <dgm:spPr/>
      <dgm:t>
        <a:bodyPr/>
        <a:lstStyle/>
        <a:p>
          <a:endParaRPr lang="en-US" sz="1700"/>
        </a:p>
      </dgm:t>
    </dgm:pt>
    <dgm:pt modelId="{8C9DA026-432F-4114-8D04-344889DCD79C}" type="sibTrans" cxnId="{0AB3C677-DE8B-4B3F-902A-C1655106379F}">
      <dgm:prSet/>
      <dgm:spPr/>
      <dgm:t>
        <a:bodyPr/>
        <a:lstStyle/>
        <a:p>
          <a:endParaRPr lang="en-US" sz="1700"/>
        </a:p>
      </dgm:t>
    </dgm:pt>
    <dgm:pt modelId="{B2A5C5AD-F31A-4B9D-A7B5-6990B624DCEB}">
      <dgm:prSet phldrT="[Text]" custT="1"/>
      <dgm:spPr/>
      <dgm:t>
        <a:bodyPr/>
        <a:lstStyle/>
        <a:p>
          <a:r>
            <a:rPr lang="es-MX" sz="1700" dirty="0" smtClean="0"/>
            <a:t>Orden judicial;</a:t>
          </a:r>
          <a:endParaRPr lang="en-US" sz="1700" dirty="0"/>
        </a:p>
      </dgm:t>
    </dgm:pt>
    <dgm:pt modelId="{99ACB5D1-AB58-425A-8CE0-57FF55A05DF7}" type="sibTrans" cxnId="{DA206268-4970-4C73-A451-597A0AEDD571}">
      <dgm:prSet/>
      <dgm:spPr/>
      <dgm:t>
        <a:bodyPr/>
        <a:lstStyle/>
        <a:p>
          <a:endParaRPr lang="en-US" sz="1700"/>
        </a:p>
      </dgm:t>
    </dgm:pt>
    <dgm:pt modelId="{DCBA6AFF-8EA3-4E4A-BBC1-AB8AF454E00A}" type="parTrans" cxnId="{DA206268-4970-4C73-A451-597A0AEDD571}">
      <dgm:prSet/>
      <dgm:spPr/>
      <dgm:t>
        <a:bodyPr/>
        <a:lstStyle/>
        <a:p>
          <a:endParaRPr lang="en-US" sz="1700"/>
        </a:p>
      </dgm:t>
    </dgm:pt>
    <dgm:pt modelId="{E1F43F85-BC9F-4D78-82BF-3E283774F006}">
      <dgm:prSet phldrT="[Text]" custT="1"/>
      <dgm:spPr/>
      <dgm:t>
        <a:bodyPr/>
        <a:lstStyle/>
        <a:p>
          <a:r>
            <a:rPr lang="es-MX" sz="1700" dirty="0" smtClean="0"/>
            <a:t>Registros públicos;</a:t>
          </a:r>
          <a:endParaRPr lang="en-US" sz="1700" dirty="0"/>
        </a:p>
      </dgm:t>
    </dgm:pt>
    <dgm:pt modelId="{28CAA29C-8689-4B30-99D7-E038AEAD8302}" type="sibTrans" cxnId="{05847FA2-9096-47A1-8BE8-9F39D7684FD8}">
      <dgm:prSet/>
      <dgm:spPr/>
      <dgm:t>
        <a:bodyPr/>
        <a:lstStyle/>
        <a:p>
          <a:endParaRPr lang="en-US" sz="1700"/>
        </a:p>
      </dgm:t>
    </dgm:pt>
    <dgm:pt modelId="{F38AB137-F389-4B0C-BA99-B31AAAAC1F76}" type="parTrans" cxnId="{05847FA2-9096-47A1-8BE8-9F39D7684FD8}">
      <dgm:prSet/>
      <dgm:spPr/>
      <dgm:t>
        <a:bodyPr/>
        <a:lstStyle/>
        <a:p>
          <a:endParaRPr lang="en-US" sz="1700"/>
        </a:p>
      </dgm:t>
    </dgm:pt>
    <dgm:pt modelId="{F887C453-63D6-4CD8-AD88-6E62CE3339CE}">
      <dgm:prSet phldrT="[Text]" custT="1"/>
      <dgm:spPr/>
      <dgm:t>
        <a:bodyPr/>
        <a:lstStyle/>
        <a:p>
          <a:r>
            <a:rPr lang="es-MX" sz="1700" dirty="0" smtClean="0"/>
            <a:t>Escritura pública</a:t>
          </a:r>
          <a:endParaRPr lang="en-US" sz="1700" dirty="0"/>
        </a:p>
      </dgm:t>
    </dgm:pt>
    <dgm:pt modelId="{4486B1DE-A2C7-4941-84C4-9FD7C29C4C75}" type="sibTrans" cxnId="{46BCEA5C-811D-4E74-B764-F4A5F2936540}">
      <dgm:prSet/>
      <dgm:spPr/>
      <dgm:t>
        <a:bodyPr/>
        <a:lstStyle/>
        <a:p>
          <a:endParaRPr lang="en-US" sz="1700"/>
        </a:p>
      </dgm:t>
    </dgm:pt>
    <dgm:pt modelId="{EEC6812E-9618-4AFD-A5CD-4DAC2647D426}" type="parTrans" cxnId="{46BCEA5C-811D-4E74-B764-F4A5F2936540}">
      <dgm:prSet/>
      <dgm:spPr/>
      <dgm:t>
        <a:bodyPr/>
        <a:lstStyle/>
        <a:p>
          <a:endParaRPr lang="en-US" sz="1700"/>
        </a:p>
      </dgm:t>
    </dgm:pt>
    <dgm:pt modelId="{8A491C22-BD27-4A73-A773-0F6969BFA1CC}">
      <dgm:prSet phldrT="[Text]" custT="1"/>
      <dgm:spPr>
        <a:solidFill>
          <a:srgbClr val="B2554E"/>
        </a:solidFill>
      </dgm:spPr>
      <dgm:t>
        <a:bodyPr/>
        <a:lstStyle/>
        <a:p>
          <a:r>
            <a:rPr lang="en-US" sz="2400" b="0" dirty="0" smtClean="0"/>
            <a:t>TRANSFERIR</a:t>
          </a:r>
          <a:endParaRPr lang="en-US" sz="2400" b="0" dirty="0"/>
        </a:p>
      </dgm:t>
    </dgm:pt>
    <dgm:pt modelId="{2E7143D7-C8A4-42E3-9A64-4259D4E3C6BC}" type="parTrans" cxnId="{34CE5944-1DD2-42F3-89F8-84D8CC089448}">
      <dgm:prSet/>
      <dgm:spPr/>
      <dgm:t>
        <a:bodyPr/>
        <a:lstStyle/>
        <a:p>
          <a:endParaRPr lang="es-MX"/>
        </a:p>
      </dgm:t>
    </dgm:pt>
    <dgm:pt modelId="{26D590BC-A523-4656-A717-B0D227D7B489}" type="sibTrans" cxnId="{34CE5944-1DD2-42F3-89F8-84D8CC089448}">
      <dgm:prSet/>
      <dgm:spPr/>
      <dgm:t>
        <a:bodyPr/>
        <a:lstStyle/>
        <a:p>
          <a:endParaRPr lang="es-MX"/>
        </a:p>
      </dgm:t>
    </dgm:pt>
    <dgm:pt modelId="{924E76D2-AC4A-43AB-B216-465FD8730C77}">
      <dgm:prSet phldrT="[Text]" custT="1"/>
      <dgm:spPr/>
      <dgm:t>
        <a:bodyPr/>
        <a:lstStyle/>
        <a:p>
          <a:r>
            <a:rPr lang="en-US" sz="1700" dirty="0" err="1" smtClean="0"/>
            <a:t>Autorización</a:t>
          </a:r>
          <a:r>
            <a:rPr lang="en-US" sz="1700" dirty="0" smtClean="0"/>
            <a:t> </a:t>
          </a:r>
          <a:r>
            <a:rPr lang="en-US" sz="1700" dirty="0" err="1" smtClean="0"/>
            <a:t>por</a:t>
          </a:r>
          <a:r>
            <a:rPr lang="en-US" sz="1700" dirty="0" smtClean="0"/>
            <a:t> </a:t>
          </a:r>
          <a:r>
            <a:rPr lang="en-US" sz="1700" dirty="0" err="1" smtClean="0"/>
            <a:t>escrito</a:t>
          </a:r>
          <a:r>
            <a:rPr lang="en-US" sz="1700" dirty="0" smtClean="0"/>
            <a:t>;</a:t>
          </a:r>
          <a:endParaRPr lang="en-US" sz="1700" dirty="0"/>
        </a:p>
      </dgm:t>
    </dgm:pt>
    <dgm:pt modelId="{F99BB7C1-5187-4C96-9F29-573F0F945D46}" type="parTrans" cxnId="{17BF0CF9-BD94-42A4-B974-B36B9B460549}">
      <dgm:prSet/>
      <dgm:spPr/>
      <dgm:t>
        <a:bodyPr/>
        <a:lstStyle/>
        <a:p>
          <a:endParaRPr lang="es-MX"/>
        </a:p>
      </dgm:t>
    </dgm:pt>
    <dgm:pt modelId="{9EC81317-965C-4871-BDDD-065A097E5765}" type="sibTrans" cxnId="{17BF0CF9-BD94-42A4-B974-B36B9B460549}">
      <dgm:prSet/>
      <dgm:spPr/>
      <dgm:t>
        <a:bodyPr/>
        <a:lstStyle/>
        <a:p>
          <a:endParaRPr lang="es-MX"/>
        </a:p>
      </dgm:t>
    </dgm:pt>
    <dgm:pt modelId="{B8E7DFC0-E555-4BCE-B63C-3A17DB743639}">
      <dgm:prSet phldrT="[Text]" custT="1"/>
      <dgm:spPr/>
      <dgm:t>
        <a:bodyPr/>
        <a:lstStyle/>
        <a:p>
          <a:r>
            <a:rPr lang="es-MX" sz="1700" dirty="0" smtClean="0"/>
            <a:t>Estadísticos, científicos, interés general por ley </a:t>
          </a:r>
          <a:r>
            <a:rPr lang="es-MX" sz="1700" dirty="0" smtClean="0">
              <a:solidFill>
                <a:srgbClr val="FF0000"/>
              </a:solidFill>
            </a:rPr>
            <a:t>(no asociar)</a:t>
          </a:r>
          <a:r>
            <a:rPr lang="es-MX" sz="1700" dirty="0" smtClean="0"/>
            <a:t>;</a:t>
          </a:r>
          <a:endParaRPr lang="en-US" sz="1700" dirty="0"/>
        </a:p>
      </dgm:t>
    </dgm:pt>
    <dgm:pt modelId="{B878CF6D-972E-4D36-9774-A5DFDAC1AE1D}" type="parTrans" cxnId="{E5780981-D1DD-428B-AA1A-81D56E84606F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D0782E85-48D7-45CA-8397-FD7CCF76E31B}" type="sibTrans" cxnId="{E5780981-D1DD-428B-AA1A-81D56E84606F}">
      <dgm:prSet/>
      <dgm:spPr/>
      <dgm:t>
        <a:bodyPr/>
        <a:lstStyle/>
        <a:p>
          <a:endParaRPr lang="es-MX"/>
        </a:p>
      </dgm:t>
    </dgm:pt>
    <dgm:pt modelId="{89E68605-9BA8-46A7-BFD1-16D27D3934EB}">
      <dgm:prSet phldrT="[Text]" custT="1"/>
      <dgm:spPr/>
      <dgm:t>
        <a:bodyPr/>
        <a:lstStyle/>
        <a:p>
          <a:r>
            <a:rPr lang="es-MX" sz="1700" dirty="0" smtClean="0"/>
            <a:t>Cuestiones de salud a favor del titular;</a:t>
          </a:r>
          <a:endParaRPr lang="en-US" sz="1700" dirty="0"/>
        </a:p>
      </dgm:t>
    </dgm:pt>
    <dgm:pt modelId="{C4F11BB7-634C-4063-B6F5-EF231168275C}" type="parTrans" cxnId="{0EBE6495-83F4-430D-8C48-A70F9A577C51}">
      <dgm:prSet/>
      <dgm:spPr/>
      <dgm:t>
        <a:bodyPr/>
        <a:lstStyle/>
        <a:p>
          <a:endParaRPr lang="es-MX"/>
        </a:p>
      </dgm:t>
    </dgm:pt>
    <dgm:pt modelId="{27BA9F66-FA83-4692-93AB-41C8770FD0EA}" type="sibTrans" cxnId="{0EBE6495-83F4-430D-8C48-A70F9A577C51}">
      <dgm:prSet/>
      <dgm:spPr/>
      <dgm:t>
        <a:bodyPr/>
        <a:lstStyle/>
        <a:p>
          <a:endParaRPr lang="es-MX"/>
        </a:p>
      </dgm:t>
    </dgm:pt>
    <dgm:pt modelId="{25A93C4A-D14D-447F-971B-38E455740A93}">
      <dgm:prSet phldrT="[Text]" custT="1"/>
      <dgm:spPr/>
      <dgm:t>
        <a:bodyPr/>
        <a:lstStyle/>
        <a:p>
          <a:r>
            <a:rPr lang="es-MX" sz="1700" dirty="0" smtClean="0"/>
            <a:t>Entre autoridades para ejercer funciones;</a:t>
          </a:r>
          <a:endParaRPr lang="en-US" sz="1700" dirty="0"/>
        </a:p>
      </dgm:t>
    </dgm:pt>
    <dgm:pt modelId="{429CFC21-8A25-407C-AF69-50E84A375F04}" type="parTrans" cxnId="{92B4AF05-6277-47C5-ABD4-AD7C91E58F86}">
      <dgm:prSet/>
      <dgm:spPr/>
      <dgm:t>
        <a:bodyPr/>
        <a:lstStyle/>
        <a:p>
          <a:endParaRPr lang="es-MX"/>
        </a:p>
      </dgm:t>
    </dgm:pt>
    <dgm:pt modelId="{310B249E-7D51-40B0-9A33-C4C5390DFB92}" type="sibTrans" cxnId="{92B4AF05-6277-47C5-ABD4-AD7C91E58F86}">
      <dgm:prSet/>
      <dgm:spPr/>
      <dgm:t>
        <a:bodyPr/>
        <a:lstStyle/>
        <a:p>
          <a:endParaRPr lang="es-MX"/>
        </a:p>
      </dgm:t>
    </dgm:pt>
    <dgm:pt modelId="{CE509592-C903-4D92-977F-C1C7A6D671C8}">
      <dgm:prSet phldrT="[Text]" custT="1"/>
      <dgm:spPr/>
      <dgm:t>
        <a:bodyPr/>
        <a:lstStyle/>
        <a:p>
          <a:r>
            <a:rPr lang="es-MX" sz="1700" dirty="0" smtClean="0"/>
            <a:t>Estímulos, apoyos, subsidios y recursos públicos;</a:t>
          </a:r>
          <a:endParaRPr lang="en-US" sz="1700" dirty="0"/>
        </a:p>
      </dgm:t>
    </dgm:pt>
    <dgm:pt modelId="{099BE786-57D6-44D6-A67C-62EA60DDC7BE}" type="parTrans" cxnId="{7CB898BA-DB73-4174-9E57-ECA15AABA92B}">
      <dgm:prSet/>
      <dgm:spPr/>
      <dgm:t>
        <a:bodyPr/>
        <a:lstStyle/>
        <a:p>
          <a:endParaRPr lang="es-MX"/>
        </a:p>
      </dgm:t>
    </dgm:pt>
    <dgm:pt modelId="{3E833038-9737-4E42-81CD-D8D3793AB2E3}" type="sibTrans" cxnId="{7CB898BA-DB73-4174-9E57-ECA15AABA92B}">
      <dgm:prSet/>
      <dgm:spPr/>
      <dgm:t>
        <a:bodyPr/>
        <a:lstStyle/>
        <a:p>
          <a:endParaRPr lang="es-MX"/>
        </a:p>
      </dgm:t>
    </dgm:pt>
    <dgm:pt modelId="{A03966E8-0DF0-4075-A867-A2A9BFDCAC23}">
      <dgm:prSet phldrT="[Text]" custT="1"/>
      <dgm:spPr/>
      <dgm:t>
        <a:bodyPr/>
        <a:lstStyle/>
        <a:p>
          <a:r>
            <a:rPr lang="es-MX" sz="1700" dirty="0" smtClean="0"/>
            <a:t>Concesiones, autorizaciones, licencias o permisos.</a:t>
          </a:r>
          <a:endParaRPr lang="en-US" sz="1700" dirty="0"/>
        </a:p>
      </dgm:t>
    </dgm:pt>
    <dgm:pt modelId="{5E81266D-E93F-4A32-94F5-EA0AC66CAC8F}" type="parTrans" cxnId="{D4ED435D-0A4C-4DFE-B548-DE75261AC02F}">
      <dgm:prSet/>
      <dgm:spPr/>
      <dgm:t>
        <a:bodyPr/>
        <a:lstStyle/>
        <a:p>
          <a:endParaRPr lang="es-MX"/>
        </a:p>
      </dgm:t>
    </dgm:pt>
    <dgm:pt modelId="{E5FF5635-84E7-41C4-BE86-C5FD2DB298BE}" type="sibTrans" cxnId="{D4ED435D-0A4C-4DFE-B548-DE75261AC02F}">
      <dgm:prSet/>
      <dgm:spPr/>
      <dgm:t>
        <a:bodyPr/>
        <a:lstStyle/>
        <a:p>
          <a:endParaRPr lang="es-MX"/>
        </a:p>
      </dgm:t>
    </dgm:pt>
    <dgm:pt modelId="{1EC62532-1645-4B82-A881-540906C8D992}">
      <dgm:prSet phldrT="[Text]" custT="1"/>
      <dgm:spPr>
        <a:solidFill>
          <a:srgbClr val="B2554E"/>
        </a:solidFill>
      </dgm:spPr>
      <dgm:t>
        <a:bodyPr/>
        <a:lstStyle/>
        <a:p>
          <a:r>
            <a:rPr lang="es-MX" sz="2400" b="0" dirty="0" smtClean="0"/>
            <a:t>DIFUNDIR, DISTRIBUIR, PUBLICAR O COMERCIALIZAR.</a:t>
          </a:r>
          <a:endParaRPr lang="en-US" sz="2400" b="0" dirty="0"/>
        </a:p>
      </dgm:t>
    </dgm:pt>
    <dgm:pt modelId="{2B448425-93FE-435C-A963-D92EB03ECDD3}" type="sibTrans" cxnId="{86DAFBE6-1B3C-4E94-B03C-CCEC07F6F0F7}">
      <dgm:prSet/>
      <dgm:spPr/>
      <dgm:t>
        <a:bodyPr/>
        <a:lstStyle/>
        <a:p>
          <a:endParaRPr lang="en-US" sz="1700"/>
        </a:p>
      </dgm:t>
    </dgm:pt>
    <dgm:pt modelId="{DADEA08E-33D6-4B71-951A-428C92048C1C}" type="parTrans" cxnId="{86DAFBE6-1B3C-4E94-B03C-CCEC07F6F0F7}">
      <dgm:prSet/>
      <dgm:spPr/>
      <dgm:t>
        <a:bodyPr/>
        <a:lstStyle/>
        <a:p>
          <a:endParaRPr lang="en-US" sz="1700"/>
        </a:p>
      </dgm:t>
    </dgm:pt>
    <dgm:pt modelId="{2C090693-57E0-4501-B009-C64CF4803916}" type="pres">
      <dgm:prSet presAssocID="{5C1E2911-9AC6-4FE7-9F23-EE20805C6C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E0F8F84-AAF4-40F2-BC0A-11D84D50E8A6}" type="pres">
      <dgm:prSet presAssocID="{1EC62532-1645-4B82-A881-540906C8D992}" presName="root" presStyleCnt="0"/>
      <dgm:spPr/>
    </dgm:pt>
    <dgm:pt modelId="{90C030A0-B485-49F7-A477-2354C1B058EB}" type="pres">
      <dgm:prSet presAssocID="{1EC62532-1645-4B82-A881-540906C8D992}" presName="rootComposite" presStyleCnt="0"/>
      <dgm:spPr/>
    </dgm:pt>
    <dgm:pt modelId="{05A6982A-FE94-4099-87D6-FE92A504A953}" type="pres">
      <dgm:prSet presAssocID="{1EC62532-1645-4B82-A881-540906C8D992}" presName="rootText" presStyleLbl="node1" presStyleIdx="0" presStyleCnt="2" custScaleX="1247590" custScaleY="938003" custLinFactY="-19859" custLinFactNeighborX="-39530" custLinFactNeighborY="-100000"/>
      <dgm:spPr/>
      <dgm:t>
        <a:bodyPr/>
        <a:lstStyle/>
        <a:p>
          <a:endParaRPr lang="en-US"/>
        </a:p>
      </dgm:t>
    </dgm:pt>
    <dgm:pt modelId="{4070980D-E7B3-48E6-AE93-878312D0B59E}" type="pres">
      <dgm:prSet presAssocID="{1EC62532-1645-4B82-A881-540906C8D992}" presName="rootConnector" presStyleLbl="node1" presStyleIdx="0" presStyleCnt="2"/>
      <dgm:spPr/>
      <dgm:t>
        <a:bodyPr/>
        <a:lstStyle/>
        <a:p>
          <a:endParaRPr lang="es-MX"/>
        </a:p>
      </dgm:t>
    </dgm:pt>
    <dgm:pt modelId="{AE255068-1356-43C9-AD16-71F6E49F44D5}" type="pres">
      <dgm:prSet presAssocID="{1EC62532-1645-4B82-A881-540906C8D992}" presName="childShape" presStyleCnt="0"/>
      <dgm:spPr/>
    </dgm:pt>
    <dgm:pt modelId="{6D069BDD-ECCE-452D-ACEA-B5D956CCF58E}" type="pres">
      <dgm:prSet presAssocID="{EAAE0E81-426B-472C-8897-30420A00A459}" presName="Name13" presStyleLbl="parChTrans1D2" presStyleIdx="0" presStyleCnt="10"/>
      <dgm:spPr/>
      <dgm:t>
        <a:bodyPr/>
        <a:lstStyle/>
        <a:p>
          <a:endParaRPr lang="es-MX"/>
        </a:p>
      </dgm:t>
    </dgm:pt>
    <dgm:pt modelId="{BEF11142-49F9-4587-A013-5E88DD4238B9}" type="pres">
      <dgm:prSet presAssocID="{C5975E35-B49B-4B10-82F4-7A22A195B7BC}" presName="childText" presStyleLbl="bgAcc1" presStyleIdx="0" presStyleCnt="10" custScaleX="1698916" custScaleY="466131" custLinFactNeighborX="-21991" custLinFactNeighborY="-48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46FE-E933-4885-98AA-230C08C0B624}" type="pres">
      <dgm:prSet presAssocID="{EEC6812E-9618-4AFD-A5CD-4DAC2647D426}" presName="Name13" presStyleLbl="parChTrans1D2" presStyleIdx="1" presStyleCnt="10"/>
      <dgm:spPr/>
      <dgm:t>
        <a:bodyPr/>
        <a:lstStyle/>
        <a:p>
          <a:endParaRPr lang="es-MX"/>
        </a:p>
      </dgm:t>
    </dgm:pt>
    <dgm:pt modelId="{09E7DB94-9E89-4212-92BB-9DDB544AE51E}" type="pres">
      <dgm:prSet presAssocID="{F887C453-63D6-4CD8-AD88-6E62CE3339CE}" presName="childText" presStyleLbl="bgAcc1" presStyleIdx="1" presStyleCnt="10" custScaleX="1688342" custScaleY="385232" custLinFactNeighborX="-21991" custLinFactNeighborY="-21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FED91-F8E2-47F8-9D78-A98A34310117}" type="pres">
      <dgm:prSet presAssocID="{8A491C22-BD27-4A73-A773-0F6969BFA1CC}" presName="root" presStyleCnt="0"/>
      <dgm:spPr/>
    </dgm:pt>
    <dgm:pt modelId="{B5F4DF4A-A677-4D94-BBA4-04D8F380AB67}" type="pres">
      <dgm:prSet presAssocID="{8A491C22-BD27-4A73-A773-0F6969BFA1CC}" presName="rootComposite" presStyleCnt="0"/>
      <dgm:spPr/>
    </dgm:pt>
    <dgm:pt modelId="{977A4196-32B4-4CDE-B00E-20C75E4D0BFA}" type="pres">
      <dgm:prSet presAssocID="{8A491C22-BD27-4A73-A773-0F6969BFA1CC}" presName="rootText" presStyleLbl="node1" presStyleIdx="1" presStyleCnt="2" custScaleX="1667721" custScaleY="838716" custLinFactX="21854" custLinFactNeighborX="100000" custLinFactNeighborY="-68119"/>
      <dgm:spPr/>
      <dgm:t>
        <a:bodyPr/>
        <a:lstStyle/>
        <a:p>
          <a:endParaRPr lang="es-MX"/>
        </a:p>
      </dgm:t>
    </dgm:pt>
    <dgm:pt modelId="{04366EAA-2EFF-46CB-8BD7-B6ECABE53F9C}" type="pres">
      <dgm:prSet presAssocID="{8A491C22-BD27-4A73-A773-0F6969BFA1CC}" presName="rootConnector" presStyleLbl="node1" presStyleIdx="1" presStyleCnt="2"/>
      <dgm:spPr/>
      <dgm:t>
        <a:bodyPr/>
        <a:lstStyle/>
        <a:p>
          <a:endParaRPr lang="es-MX"/>
        </a:p>
      </dgm:t>
    </dgm:pt>
    <dgm:pt modelId="{FBE3EA81-C646-467B-92AE-31A6FC16A599}" type="pres">
      <dgm:prSet presAssocID="{8A491C22-BD27-4A73-A773-0F6969BFA1CC}" presName="childShape" presStyleCnt="0"/>
      <dgm:spPr/>
    </dgm:pt>
    <dgm:pt modelId="{CB398BE6-B154-4030-9567-8432E5827A52}" type="pres">
      <dgm:prSet presAssocID="{F38AB137-F389-4B0C-BA99-B31AAAAC1F76}" presName="Name13" presStyleLbl="parChTrans1D2" presStyleIdx="2" presStyleCnt="10"/>
      <dgm:spPr/>
      <dgm:t>
        <a:bodyPr/>
        <a:lstStyle/>
        <a:p>
          <a:endParaRPr lang="es-MX"/>
        </a:p>
      </dgm:t>
    </dgm:pt>
    <dgm:pt modelId="{CE775AEB-8F77-4D4A-BA21-538B93EBCAA2}" type="pres">
      <dgm:prSet presAssocID="{E1F43F85-BC9F-4D78-82BF-3E283774F006}" presName="childText" presStyleLbl="bgAcc1" presStyleIdx="2" presStyleCnt="10" custScaleX="1818182" custScaleY="264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82C5-6794-433D-96A2-6E8243FD7121}" type="pres">
      <dgm:prSet presAssocID="{DCBA6AFF-8EA3-4E4A-BBC1-AB8AF454E00A}" presName="Name13" presStyleLbl="parChTrans1D2" presStyleIdx="3" presStyleCnt="10"/>
      <dgm:spPr/>
      <dgm:t>
        <a:bodyPr/>
        <a:lstStyle/>
        <a:p>
          <a:endParaRPr lang="es-MX"/>
        </a:p>
      </dgm:t>
    </dgm:pt>
    <dgm:pt modelId="{E76C6E48-E802-48D4-9B4E-E28B8E7A119F}" type="pres">
      <dgm:prSet presAssocID="{B2A5C5AD-F31A-4B9D-A7B5-6990B624DCEB}" presName="childText" presStyleLbl="bgAcc1" presStyleIdx="3" presStyleCnt="10" custScaleX="1818182" custScaleY="24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A6208-663B-46A1-977D-631E581D30A3}" type="pres">
      <dgm:prSet presAssocID="{F99BB7C1-5187-4C96-9F29-573F0F945D46}" presName="Name13" presStyleLbl="parChTrans1D2" presStyleIdx="4" presStyleCnt="10"/>
      <dgm:spPr/>
      <dgm:t>
        <a:bodyPr/>
        <a:lstStyle/>
        <a:p>
          <a:endParaRPr lang="es-MX"/>
        </a:p>
      </dgm:t>
    </dgm:pt>
    <dgm:pt modelId="{AB1DEDDC-3B24-42C5-8B9F-C8E9A0BB3C71}" type="pres">
      <dgm:prSet presAssocID="{924E76D2-AC4A-43AB-B216-465FD8730C77}" presName="childText" presStyleLbl="bgAcc1" presStyleIdx="4" presStyleCnt="10" custScaleX="1818182" custScaleY="266253" custLinFactNeighborX="6979" custLinFactNeighborY="-106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F4483D-52AB-43B8-A5F3-984318C839E6}" type="pres">
      <dgm:prSet presAssocID="{B878CF6D-972E-4D36-9774-A5DFDAC1AE1D}" presName="Name13" presStyleLbl="parChTrans1D2" presStyleIdx="5" presStyleCnt="10"/>
      <dgm:spPr/>
      <dgm:t>
        <a:bodyPr/>
        <a:lstStyle/>
        <a:p>
          <a:endParaRPr lang="es-MX"/>
        </a:p>
      </dgm:t>
    </dgm:pt>
    <dgm:pt modelId="{EAA9BAA7-86D6-4087-89A6-E6EF5F48D89F}" type="pres">
      <dgm:prSet presAssocID="{B8E7DFC0-E555-4BCE-B63C-3A17DB743639}" presName="childText" presStyleLbl="bgAcc1" presStyleIdx="5" presStyleCnt="10" custScaleX="1818182" custScaleY="3307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AD26BE-42C6-41DD-8145-2872B8A6885E}" type="pres">
      <dgm:prSet presAssocID="{C4F11BB7-634C-4063-B6F5-EF231168275C}" presName="Name13" presStyleLbl="parChTrans1D2" presStyleIdx="6" presStyleCnt="10"/>
      <dgm:spPr/>
      <dgm:t>
        <a:bodyPr/>
        <a:lstStyle/>
        <a:p>
          <a:endParaRPr lang="es-MX"/>
        </a:p>
      </dgm:t>
    </dgm:pt>
    <dgm:pt modelId="{2BD25042-0F42-4296-B0C7-601DAE69C35E}" type="pres">
      <dgm:prSet presAssocID="{89E68605-9BA8-46A7-BFD1-16D27D3934EB}" presName="childText" presStyleLbl="bgAcc1" presStyleIdx="6" presStyleCnt="10" custScaleX="1818182" custScaleY="3196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64AEA3-19E9-4368-AAD7-4C4DB7A2C589}" type="pres">
      <dgm:prSet presAssocID="{429CFC21-8A25-407C-AF69-50E84A375F04}" presName="Name13" presStyleLbl="parChTrans1D2" presStyleIdx="7" presStyleCnt="10"/>
      <dgm:spPr/>
      <dgm:t>
        <a:bodyPr/>
        <a:lstStyle/>
        <a:p>
          <a:endParaRPr lang="es-MX"/>
        </a:p>
      </dgm:t>
    </dgm:pt>
    <dgm:pt modelId="{C856BEDD-510B-4880-9B22-5E7D5E4F2F18}" type="pres">
      <dgm:prSet presAssocID="{25A93C4A-D14D-447F-971B-38E455740A93}" presName="childText" presStyleLbl="bgAcc1" presStyleIdx="7" presStyleCnt="10" custScaleX="1818182" custScaleY="3001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42FA6-43A4-4783-B8C2-B27138E70A7E}" type="pres">
      <dgm:prSet presAssocID="{099BE786-57D6-44D6-A67C-62EA60DDC7BE}" presName="Name13" presStyleLbl="parChTrans1D2" presStyleIdx="8" presStyleCnt="10"/>
      <dgm:spPr/>
      <dgm:t>
        <a:bodyPr/>
        <a:lstStyle/>
        <a:p>
          <a:endParaRPr lang="es-MX"/>
        </a:p>
      </dgm:t>
    </dgm:pt>
    <dgm:pt modelId="{8E313892-2457-412F-AD4E-6E4CD3290F5C}" type="pres">
      <dgm:prSet presAssocID="{CE509592-C903-4D92-977F-C1C7A6D671C8}" presName="childText" presStyleLbl="bgAcc1" presStyleIdx="8" presStyleCnt="10" custScaleX="1818182" custScaleY="3189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C128B2-0A0C-4FC4-83E7-E0CDBCC5687C}" type="pres">
      <dgm:prSet presAssocID="{5E81266D-E93F-4A32-94F5-EA0AC66CAC8F}" presName="Name13" presStyleLbl="parChTrans1D2" presStyleIdx="9" presStyleCnt="10"/>
      <dgm:spPr/>
      <dgm:t>
        <a:bodyPr/>
        <a:lstStyle/>
        <a:p>
          <a:endParaRPr lang="es-MX"/>
        </a:p>
      </dgm:t>
    </dgm:pt>
    <dgm:pt modelId="{B7AC0C8B-8800-4FB9-BF5A-517ECF4F5AAC}" type="pres">
      <dgm:prSet presAssocID="{A03966E8-0DF0-4075-A867-A2A9BFDCAC23}" presName="childText" presStyleLbl="bgAcc1" presStyleIdx="9" presStyleCnt="10" custScaleX="1818182" custScaleY="3766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F3A7D3-F46E-4CC9-B627-3E855C3CA5DD}" type="presOf" srcId="{1EC62532-1645-4B82-A881-540906C8D992}" destId="{4070980D-E7B3-48E6-AE93-878312D0B59E}" srcOrd="1" destOrd="0" presId="urn:microsoft.com/office/officeart/2005/8/layout/hierarchy3"/>
    <dgm:cxn modelId="{AA53030A-E271-4794-908A-854B4B49079B}" type="presOf" srcId="{C5975E35-B49B-4B10-82F4-7A22A195B7BC}" destId="{BEF11142-49F9-4587-A013-5E88DD4238B9}" srcOrd="0" destOrd="0" presId="urn:microsoft.com/office/officeart/2005/8/layout/hierarchy3"/>
    <dgm:cxn modelId="{C69804CD-C63C-4E8F-9921-D5B0A9E61EB3}" type="presOf" srcId="{F99BB7C1-5187-4C96-9F29-573F0F945D46}" destId="{253A6208-663B-46A1-977D-631E581D30A3}" srcOrd="0" destOrd="0" presId="urn:microsoft.com/office/officeart/2005/8/layout/hierarchy3"/>
    <dgm:cxn modelId="{46BCEA5C-811D-4E74-B764-F4A5F2936540}" srcId="{1EC62532-1645-4B82-A881-540906C8D992}" destId="{F887C453-63D6-4CD8-AD88-6E62CE3339CE}" srcOrd="1" destOrd="0" parTransId="{EEC6812E-9618-4AFD-A5CD-4DAC2647D426}" sibTransId="{4486B1DE-A2C7-4941-84C4-9FD7C29C4C75}"/>
    <dgm:cxn modelId="{CDD772D1-4B49-4200-AACF-8456B8454DDE}" type="presOf" srcId="{8A491C22-BD27-4A73-A773-0F6969BFA1CC}" destId="{977A4196-32B4-4CDE-B00E-20C75E4D0BFA}" srcOrd="0" destOrd="0" presId="urn:microsoft.com/office/officeart/2005/8/layout/hierarchy3"/>
    <dgm:cxn modelId="{0ACD6FC7-A408-41AF-AF62-8355B241AAB8}" type="presOf" srcId="{8A491C22-BD27-4A73-A773-0F6969BFA1CC}" destId="{04366EAA-2EFF-46CB-8BD7-B6ECABE53F9C}" srcOrd="1" destOrd="0" presId="urn:microsoft.com/office/officeart/2005/8/layout/hierarchy3"/>
    <dgm:cxn modelId="{0B779C94-6E80-4707-B12D-5EE1204AC7B2}" type="presOf" srcId="{B2A5C5AD-F31A-4B9D-A7B5-6990B624DCEB}" destId="{E76C6E48-E802-48D4-9B4E-E28B8E7A119F}" srcOrd="0" destOrd="0" presId="urn:microsoft.com/office/officeart/2005/8/layout/hierarchy3"/>
    <dgm:cxn modelId="{1AABBE8D-2AE5-4601-8406-97F79DD05758}" type="presOf" srcId="{B8E7DFC0-E555-4BCE-B63C-3A17DB743639}" destId="{EAA9BAA7-86D6-4087-89A6-E6EF5F48D89F}" srcOrd="0" destOrd="0" presId="urn:microsoft.com/office/officeart/2005/8/layout/hierarchy3"/>
    <dgm:cxn modelId="{0AB3C677-DE8B-4B3F-902A-C1655106379F}" srcId="{1EC62532-1645-4B82-A881-540906C8D992}" destId="{C5975E35-B49B-4B10-82F4-7A22A195B7BC}" srcOrd="0" destOrd="0" parTransId="{EAAE0E81-426B-472C-8897-30420A00A459}" sibTransId="{8C9DA026-432F-4114-8D04-344889DCD79C}"/>
    <dgm:cxn modelId="{AC80E2C8-A981-498C-894B-70206093660D}" type="presOf" srcId="{A03966E8-0DF0-4075-A867-A2A9BFDCAC23}" destId="{B7AC0C8B-8800-4FB9-BF5A-517ECF4F5AAC}" srcOrd="0" destOrd="0" presId="urn:microsoft.com/office/officeart/2005/8/layout/hierarchy3"/>
    <dgm:cxn modelId="{B36D805E-EC4F-4A44-9933-00CFB47FC46A}" type="presOf" srcId="{EAAE0E81-426B-472C-8897-30420A00A459}" destId="{6D069BDD-ECCE-452D-ACEA-B5D956CCF58E}" srcOrd="0" destOrd="0" presId="urn:microsoft.com/office/officeart/2005/8/layout/hierarchy3"/>
    <dgm:cxn modelId="{46313FD7-FD38-47F3-B14A-AD523D9D8ABC}" type="presOf" srcId="{429CFC21-8A25-407C-AF69-50E84A375F04}" destId="{3264AEA3-19E9-4368-AAD7-4C4DB7A2C589}" srcOrd="0" destOrd="0" presId="urn:microsoft.com/office/officeart/2005/8/layout/hierarchy3"/>
    <dgm:cxn modelId="{34CE5944-1DD2-42F3-89F8-84D8CC089448}" srcId="{5C1E2911-9AC6-4FE7-9F23-EE20805C6CB6}" destId="{8A491C22-BD27-4A73-A773-0F6969BFA1CC}" srcOrd="1" destOrd="0" parTransId="{2E7143D7-C8A4-42E3-9A64-4259D4E3C6BC}" sibTransId="{26D590BC-A523-4656-A717-B0D227D7B489}"/>
    <dgm:cxn modelId="{6F9D6F4F-9378-4D19-9040-0211868CD824}" type="presOf" srcId="{DCBA6AFF-8EA3-4E4A-BBC1-AB8AF454E00A}" destId="{BBB282C5-6794-433D-96A2-6E8243FD7121}" srcOrd="0" destOrd="0" presId="urn:microsoft.com/office/officeart/2005/8/layout/hierarchy3"/>
    <dgm:cxn modelId="{D4670295-93C2-4392-B634-0002194B1F0E}" type="presOf" srcId="{89E68605-9BA8-46A7-BFD1-16D27D3934EB}" destId="{2BD25042-0F42-4296-B0C7-601DAE69C35E}" srcOrd="0" destOrd="0" presId="urn:microsoft.com/office/officeart/2005/8/layout/hierarchy3"/>
    <dgm:cxn modelId="{DA206268-4970-4C73-A451-597A0AEDD571}" srcId="{8A491C22-BD27-4A73-A773-0F6969BFA1CC}" destId="{B2A5C5AD-F31A-4B9D-A7B5-6990B624DCEB}" srcOrd="1" destOrd="0" parTransId="{DCBA6AFF-8EA3-4E4A-BBC1-AB8AF454E00A}" sibTransId="{99ACB5D1-AB58-425A-8CE0-57FF55A05DF7}"/>
    <dgm:cxn modelId="{ED476F1D-5DA0-4F3D-B9AA-BFBE7A1A8A08}" type="presOf" srcId="{B878CF6D-972E-4D36-9774-A5DFDAC1AE1D}" destId="{20F4483D-52AB-43B8-A5F3-984318C839E6}" srcOrd="0" destOrd="0" presId="urn:microsoft.com/office/officeart/2005/8/layout/hierarchy3"/>
    <dgm:cxn modelId="{BFA6AE50-DEB7-4662-9B5B-3538848C5D00}" type="presOf" srcId="{EEC6812E-9618-4AFD-A5CD-4DAC2647D426}" destId="{A19B46FE-E933-4885-98AA-230C08C0B624}" srcOrd="0" destOrd="0" presId="urn:microsoft.com/office/officeart/2005/8/layout/hierarchy3"/>
    <dgm:cxn modelId="{E5780981-D1DD-428B-AA1A-81D56E84606F}" srcId="{8A491C22-BD27-4A73-A773-0F6969BFA1CC}" destId="{B8E7DFC0-E555-4BCE-B63C-3A17DB743639}" srcOrd="3" destOrd="0" parTransId="{B878CF6D-972E-4D36-9774-A5DFDAC1AE1D}" sibTransId="{D0782E85-48D7-45CA-8397-FD7CCF76E31B}"/>
    <dgm:cxn modelId="{0434ABCB-7ACB-4EBC-BD96-5C45FDED5DDB}" type="presOf" srcId="{5E81266D-E93F-4A32-94F5-EA0AC66CAC8F}" destId="{5AC128B2-0A0C-4FC4-83E7-E0CDBCC5687C}" srcOrd="0" destOrd="0" presId="urn:microsoft.com/office/officeart/2005/8/layout/hierarchy3"/>
    <dgm:cxn modelId="{F0C8C18F-7E02-4AE4-87DC-1B2ACDFC3119}" type="presOf" srcId="{C4F11BB7-634C-4063-B6F5-EF231168275C}" destId="{B6AD26BE-42C6-41DD-8145-2872B8A6885E}" srcOrd="0" destOrd="0" presId="urn:microsoft.com/office/officeart/2005/8/layout/hierarchy3"/>
    <dgm:cxn modelId="{799FAB6D-8615-4688-B2FA-B2F3CE8DE757}" type="presOf" srcId="{099BE786-57D6-44D6-A67C-62EA60DDC7BE}" destId="{69442FA6-43A4-4783-B8C2-B27138E70A7E}" srcOrd="0" destOrd="0" presId="urn:microsoft.com/office/officeart/2005/8/layout/hierarchy3"/>
    <dgm:cxn modelId="{ECCEA9C6-4FC8-46E6-8847-DA40DAEAAD5F}" type="presOf" srcId="{924E76D2-AC4A-43AB-B216-465FD8730C77}" destId="{AB1DEDDC-3B24-42C5-8B9F-C8E9A0BB3C71}" srcOrd="0" destOrd="0" presId="urn:microsoft.com/office/officeart/2005/8/layout/hierarchy3"/>
    <dgm:cxn modelId="{0EBE6495-83F4-430D-8C48-A70F9A577C51}" srcId="{8A491C22-BD27-4A73-A773-0F6969BFA1CC}" destId="{89E68605-9BA8-46A7-BFD1-16D27D3934EB}" srcOrd="4" destOrd="0" parTransId="{C4F11BB7-634C-4063-B6F5-EF231168275C}" sibTransId="{27BA9F66-FA83-4692-93AB-41C8770FD0EA}"/>
    <dgm:cxn modelId="{86DAFBE6-1B3C-4E94-B03C-CCEC07F6F0F7}" srcId="{5C1E2911-9AC6-4FE7-9F23-EE20805C6CB6}" destId="{1EC62532-1645-4B82-A881-540906C8D992}" srcOrd="0" destOrd="0" parTransId="{DADEA08E-33D6-4B71-951A-428C92048C1C}" sibTransId="{2B448425-93FE-435C-A963-D92EB03ECDD3}"/>
    <dgm:cxn modelId="{F98C7D52-A0E9-4D94-A391-01A38C68EC83}" type="presOf" srcId="{F887C453-63D6-4CD8-AD88-6E62CE3339CE}" destId="{09E7DB94-9E89-4212-92BB-9DDB544AE51E}" srcOrd="0" destOrd="0" presId="urn:microsoft.com/office/officeart/2005/8/layout/hierarchy3"/>
    <dgm:cxn modelId="{D4ED435D-0A4C-4DFE-B548-DE75261AC02F}" srcId="{8A491C22-BD27-4A73-A773-0F6969BFA1CC}" destId="{A03966E8-0DF0-4075-A867-A2A9BFDCAC23}" srcOrd="7" destOrd="0" parTransId="{5E81266D-E93F-4A32-94F5-EA0AC66CAC8F}" sibTransId="{E5FF5635-84E7-41C4-BE86-C5FD2DB298BE}"/>
    <dgm:cxn modelId="{CA0A158D-915A-400E-A9C4-5BB7BA5E0B25}" type="presOf" srcId="{1EC62532-1645-4B82-A881-540906C8D992}" destId="{05A6982A-FE94-4099-87D6-FE92A504A953}" srcOrd="0" destOrd="0" presId="urn:microsoft.com/office/officeart/2005/8/layout/hierarchy3"/>
    <dgm:cxn modelId="{2D7EC668-6611-420A-9A1B-A01DAA2FCEBF}" type="presOf" srcId="{CE509592-C903-4D92-977F-C1C7A6D671C8}" destId="{8E313892-2457-412F-AD4E-6E4CD3290F5C}" srcOrd="0" destOrd="0" presId="urn:microsoft.com/office/officeart/2005/8/layout/hierarchy3"/>
    <dgm:cxn modelId="{7CB898BA-DB73-4174-9E57-ECA15AABA92B}" srcId="{8A491C22-BD27-4A73-A773-0F6969BFA1CC}" destId="{CE509592-C903-4D92-977F-C1C7A6D671C8}" srcOrd="6" destOrd="0" parTransId="{099BE786-57D6-44D6-A67C-62EA60DDC7BE}" sibTransId="{3E833038-9737-4E42-81CD-D8D3793AB2E3}"/>
    <dgm:cxn modelId="{96B99DFD-8750-48E4-A129-D8FA54FAE706}" type="presOf" srcId="{5C1E2911-9AC6-4FE7-9F23-EE20805C6CB6}" destId="{2C090693-57E0-4501-B009-C64CF4803916}" srcOrd="0" destOrd="0" presId="urn:microsoft.com/office/officeart/2005/8/layout/hierarchy3"/>
    <dgm:cxn modelId="{17BF0CF9-BD94-42A4-B974-B36B9B460549}" srcId="{8A491C22-BD27-4A73-A773-0F6969BFA1CC}" destId="{924E76D2-AC4A-43AB-B216-465FD8730C77}" srcOrd="2" destOrd="0" parTransId="{F99BB7C1-5187-4C96-9F29-573F0F945D46}" sibTransId="{9EC81317-965C-4871-BDDD-065A097E5765}"/>
    <dgm:cxn modelId="{92B4AF05-6277-47C5-ABD4-AD7C91E58F86}" srcId="{8A491C22-BD27-4A73-A773-0F6969BFA1CC}" destId="{25A93C4A-D14D-447F-971B-38E455740A93}" srcOrd="5" destOrd="0" parTransId="{429CFC21-8A25-407C-AF69-50E84A375F04}" sibTransId="{310B249E-7D51-40B0-9A33-C4C5390DFB92}"/>
    <dgm:cxn modelId="{28145104-5928-44F2-B047-F9182776F9A9}" type="presOf" srcId="{25A93C4A-D14D-447F-971B-38E455740A93}" destId="{C856BEDD-510B-4880-9B22-5E7D5E4F2F18}" srcOrd="0" destOrd="0" presId="urn:microsoft.com/office/officeart/2005/8/layout/hierarchy3"/>
    <dgm:cxn modelId="{2A422ED4-1E67-4AFC-919C-5F93EEC27C71}" type="presOf" srcId="{E1F43F85-BC9F-4D78-82BF-3E283774F006}" destId="{CE775AEB-8F77-4D4A-BA21-538B93EBCAA2}" srcOrd="0" destOrd="0" presId="urn:microsoft.com/office/officeart/2005/8/layout/hierarchy3"/>
    <dgm:cxn modelId="{05847FA2-9096-47A1-8BE8-9F39D7684FD8}" srcId="{8A491C22-BD27-4A73-A773-0F6969BFA1CC}" destId="{E1F43F85-BC9F-4D78-82BF-3E283774F006}" srcOrd="0" destOrd="0" parTransId="{F38AB137-F389-4B0C-BA99-B31AAAAC1F76}" sibTransId="{28CAA29C-8689-4B30-99D7-E038AEAD8302}"/>
    <dgm:cxn modelId="{1A5E36A2-54B8-470E-97F4-2926B3A278E7}" type="presOf" srcId="{F38AB137-F389-4B0C-BA99-B31AAAAC1F76}" destId="{CB398BE6-B154-4030-9567-8432E5827A52}" srcOrd="0" destOrd="0" presId="urn:microsoft.com/office/officeart/2005/8/layout/hierarchy3"/>
    <dgm:cxn modelId="{B10B7BF1-E6E9-4264-860D-383DCA634C7F}" type="presParOf" srcId="{2C090693-57E0-4501-B009-C64CF4803916}" destId="{6E0F8F84-AAF4-40F2-BC0A-11D84D50E8A6}" srcOrd="0" destOrd="0" presId="urn:microsoft.com/office/officeart/2005/8/layout/hierarchy3"/>
    <dgm:cxn modelId="{66BA4864-5895-48A8-9005-B24974DFB8EE}" type="presParOf" srcId="{6E0F8F84-AAF4-40F2-BC0A-11D84D50E8A6}" destId="{90C030A0-B485-49F7-A477-2354C1B058EB}" srcOrd="0" destOrd="0" presId="urn:microsoft.com/office/officeart/2005/8/layout/hierarchy3"/>
    <dgm:cxn modelId="{C7FA53AE-9398-493B-9BC2-8EE18D26A91D}" type="presParOf" srcId="{90C030A0-B485-49F7-A477-2354C1B058EB}" destId="{05A6982A-FE94-4099-87D6-FE92A504A953}" srcOrd="0" destOrd="0" presId="urn:microsoft.com/office/officeart/2005/8/layout/hierarchy3"/>
    <dgm:cxn modelId="{801E547F-7375-474C-A20E-1AB3BB146F97}" type="presParOf" srcId="{90C030A0-B485-49F7-A477-2354C1B058EB}" destId="{4070980D-E7B3-48E6-AE93-878312D0B59E}" srcOrd="1" destOrd="0" presId="urn:microsoft.com/office/officeart/2005/8/layout/hierarchy3"/>
    <dgm:cxn modelId="{9CA24620-CFAE-495E-8854-BF244D701DF3}" type="presParOf" srcId="{6E0F8F84-AAF4-40F2-BC0A-11D84D50E8A6}" destId="{AE255068-1356-43C9-AD16-71F6E49F44D5}" srcOrd="1" destOrd="0" presId="urn:microsoft.com/office/officeart/2005/8/layout/hierarchy3"/>
    <dgm:cxn modelId="{D21EFD8A-AA34-48D7-B71B-C2C800AFA3AB}" type="presParOf" srcId="{AE255068-1356-43C9-AD16-71F6E49F44D5}" destId="{6D069BDD-ECCE-452D-ACEA-B5D956CCF58E}" srcOrd="0" destOrd="0" presId="urn:microsoft.com/office/officeart/2005/8/layout/hierarchy3"/>
    <dgm:cxn modelId="{B156F5C6-33D8-448B-B534-C3BFE141907A}" type="presParOf" srcId="{AE255068-1356-43C9-AD16-71F6E49F44D5}" destId="{BEF11142-49F9-4587-A013-5E88DD4238B9}" srcOrd="1" destOrd="0" presId="urn:microsoft.com/office/officeart/2005/8/layout/hierarchy3"/>
    <dgm:cxn modelId="{E6BAAC56-AC52-47FB-84C7-25807915980C}" type="presParOf" srcId="{AE255068-1356-43C9-AD16-71F6E49F44D5}" destId="{A19B46FE-E933-4885-98AA-230C08C0B624}" srcOrd="2" destOrd="0" presId="urn:microsoft.com/office/officeart/2005/8/layout/hierarchy3"/>
    <dgm:cxn modelId="{A151AA72-9998-44EA-B101-4D3800CEDE05}" type="presParOf" srcId="{AE255068-1356-43C9-AD16-71F6E49F44D5}" destId="{09E7DB94-9E89-4212-92BB-9DDB544AE51E}" srcOrd="3" destOrd="0" presId="urn:microsoft.com/office/officeart/2005/8/layout/hierarchy3"/>
    <dgm:cxn modelId="{3EA33476-9B0A-42AA-BEA5-75BB5108FBC5}" type="presParOf" srcId="{2C090693-57E0-4501-B009-C64CF4803916}" destId="{455FED91-F8E2-47F8-9D78-A98A34310117}" srcOrd="1" destOrd="0" presId="urn:microsoft.com/office/officeart/2005/8/layout/hierarchy3"/>
    <dgm:cxn modelId="{9F702C46-9C95-4F70-B064-6CE685541923}" type="presParOf" srcId="{455FED91-F8E2-47F8-9D78-A98A34310117}" destId="{B5F4DF4A-A677-4D94-BBA4-04D8F380AB67}" srcOrd="0" destOrd="0" presId="urn:microsoft.com/office/officeart/2005/8/layout/hierarchy3"/>
    <dgm:cxn modelId="{7C6646EF-8D3D-4D55-AAC2-CDB65E095BCA}" type="presParOf" srcId="{B5F4DF4A-A677-4D94-BBA4-04D8F380AB67}" destId="{977A4196-32B4-4CDE-B00E-20C75E4D0BFA}" srcOrd="0" destOrd="0" presId="urn:microsoft.com/office/officeart/2005/8/layout/hierarchy3"/>
    <dgm:cxn modelId="{6593CC61-0719-4B6C-A813-19C6437EE5AD}" type="presParOf" srcId="{B5F4DF4A-A677-4D94-BBA4-04D8F380AB67}" destId="{04366EAA-2EFF-46CB-8BD7-B6ECABE53F9C}" srcOrd="1" destOrd="0" presId="urn:microsoft.com/office/officeart/2005/8/layout/hierarchy3"/>
    <dgm:cxn modelId="{9D2AD0A5-F9DC-4BB0-B0E9-288E36FFE7AE}" type="presParOf" srcId="{455FED91-F8E2-47F8-9D78-A98A34310117}" destId="{FBE3EA81-C646-467B-92AE-31A6FC16A599}" srcOrd="1" destOrd="0" presId="urn:microsoft.com/office/officeart/2005/8/layout/hierarchy3"/>
    <dgm:cxn modelId="{976BDE9F-759E-4901-9FE1-D3AE80FB31EA}" type="presParOf" srcId="{FBE3EA81-C646-467B-92AE-31A6FC16A599}" destId="{CB398BE6-B154-4030-9567-8432E5827A52}" srcOrd="0" destOrd="0" presId="urn:microsoft.com/office/officeart/2005/8/layout/hierarchy3"/>
    <dgm:cxn modelId="{E4843A21-DE7C-42B2-8AAE-485FFB658563}" type="presParOf" srcId="{FBE3EA81-C646-467B-92AE-31A6FC16A599}" destId="{CE775AEB-8F77-4D4A-BA21-538B93EBCAA2}" srcOrd="1" destOrd="0" presId="urn:microsoft.com/office/officeart/2005/8/layout/hierarchy3"/>
    <dgm:cxn modelId="{270FC318-89CC-4445-B8DE-98D2955FD9F4}" type="presParOf" srcId="{FBE3EA81-C646-467B-92AE-31A6FC16A599}" destId="{BBB282C5-6794-433D-96A2-6E8243FD7121}" srcOrd="2" destOrd="0" presId="urn:microsoft.com/office/officeart/2005/8/layout/hierarchy3"/>
    <dgm:cxn modelId="{BE627CF0-9B8C-4D65-BEA0-3F1AE56C9483}" type="presParOf" srcId="{FBE3EA81-C646-467B-92AE-31A6FC16A599}" destId="{E76C6E48-E802-48D4-9B4E-E28B8E7A119F}" srcOrd="3" destOrd="0" presId="urn:microsoft.com/office/officeart/2005/8/layout/hierarchy3"/>
    <dgm:cxn modelId="{21D91A5A-2CA7-4AD4-8C72-2426ABA50DF0}" type="presParOf" srcId="{FBE3EA81-C646-467B-92AE-31A6FC16A599}" destId="{253A6208-663B-46A1-977D-631E581D30A3}" srcOrd="4" destOrd="0" presId="urn:microsoft.com/office/officeart/2005/8/layout/hierarchy3"/>
    <dgm:cxn modelId="{AC29D148-D827-4107-A9A2-D0B962C405F3}" type="presParOf" srcId="{FBE3EA81-C646-467B-92AE-31A6FC16A599}" destId="{AB1DEDDC-3B24-42C5-8B9F-C8E9A0BB3C71}" srcOrd="5" destOrd="0" presId="urn:microsoft.com/office/officeart/2005/8/layout/hierarchy3"/>
    <dgm:cxn modelId="{856A36C9-5D2F-4010-B02E-F5D353657004}" type="presParOf" srcId="{FBE3EA81-C646-467B-92AE-31A6FC16A599}" destId="{20F4483D-52AB-43B8-A5F3-984318C839E6}" srcOrd="6" destOrd="0" presId="urn:microsoft.com/office/officeart/2005/8/layout/hierarchy3"/>
    <dgm:cxn modelId="{5FF2C740-071A-455D-84EE-F67A40B24D6A}" type="presParOf" srcId="{FBE3EA81-C646-467B-92AE-31A6FC16A599}" destId="{EAA9BAA7-86D6-4087-89A6-E6EF5F48D89F}" srcOrd="7" destOrd="0" presId="urn:microsoft.com/office/officeart/2005/8/layout/hierarchy3"/>
    <dgm:cxn modelId="{4C18D5AF-9334-4BF2-87B5-0151C6125BD2}" type="presParOf" srcId="{FBE3EA81-C646-467B-92AE-31A6FC16A599}" destId="{B6AD26BE-42C6-41DD-8145-2872B8A6885E}" srcOrd="8" destOrd="0" presId="urn:microsoft.com/office/officeart/2005/8/layout/hierarchy3"/>
    <dgm:cxn modelId="{96499AB3-5A2C-472A-A27B-6213A51797B9}" type="presParOf" srcId="{FBE3EA81-C646-467B-92AE-31A6FC16A599}" destId="{2BD25042-0F42-4296-B0C7-601DAE69C35E}" srcOrd="9" destOrd="0" presId="urn:microsoft.com/office/officeart/2005/8/layout/hierarchy3"/>
    <dgm:cxn modelId="{3D63E2B9-BB65-48EA-8262-1521F90A5170}" type="presParOf" srcId="{FBE3EA81-C646-467B-92AE-31A6FC16A599}" destId="{3264AEA3-19E9-4368-AAD7-4C4DB7A2C589}" srcOrd="10" destOrd="0" presId="urn:microsoft.com/office/officeart/2005/8/layout/hierarchy3"/>
    <dgm:cxn modelId="{E57D305C-3C98-4D14-A5E2-DC7A5A1B5B29}" type="presParOf" srcId="{FBE3EA81-C646-467B-92AE-31A6FC16A599}" destId="{C856BEDD-510B-4880-9B22-5E7D5E4F2F18}" srcOrd="11" destOrd="0" presId="urn:microsoft.com/office/officeart/2005/8/layout/hierarchy3"/>
    <dgm:cxn modelId="{A24A5CD6-C4F3-4EA4-8CF4-28C9C02A5E62}" type="presParOf" srcId="{FBE3EA81-C646-467B-92AE-31A6FC16A599}" destId="{69442FA6-43A4-4783-B8C2-B27138E70A7E}" srcOrd="12" destOrd="0" presId="urn:microsoft.com/office/officeart/2005/8/layout/hierarchy3"/>
    <dgm:cxn modelId="{249EFE88-87C9-48B4-890F-E73A10050458}" type="presParOf" srcId="{FBE3EA81-C646-467B-92AE-31A6FC16A599}" destId="{8E313892-2457-412F-AD4E-6E4CD3290F5C}" srcOrd="13" destOrd="0" presId="urn:microsoft.com/office/officeart/2005/8/layout/hierarchy3"/>
    <dgm:cxn modelId="{BD54B3EC-F0D8-4B94-85D4-E7D75FB64B17}" type="presParOf" srcId="{FBE3EA81-C646-467B-92AE-31A6FC16A599}" destId="{5AC128B2-0A0C-4FC4-83E7-E0CDBCC5687C}" srcOrd="14" destOrd="0" presId="urn:microsoft.com/office/officeart/2005/8/layout/hierarchy3"/>
    <dgm:cxn modelId="{C66F3BAB-9EC4-444F-B3FD-173FA7D97756}" type="presParOf" srcId="{FBE3EA81-C646-467B-92AE-31A6FC16A599}" destId="{B7AC0C8B-8800-4FB9-BF5A-517ECF4F5AAC}" srcOrd="1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E2911-9AC6-4FE7-9F23-EE20805C6CB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EC62532-1645-4B82-A881-540906C8D992}">
      <dgm:prSet phldrT="[Text]" custT="1"/>
      <dgm:spPr/>
      <dgm:t>
        <a:bodyPr/>
        <a:lstStyle/>
        <a:p>
          <a:r>
            <a:rPr lang="en-US" sz="2000" b="1" dirty="0" smtClean="0"/>
            <a:t>CONSIDERACIONES: </a:t>
          </a:r>
          <a:r>
            <a:rPr lang="en-US" sz="2000" b="1" dirty="0" err="1" smtClean="0"/>
            <a:t>Ejercicio</a:t>
          </a:r>
          <a:r>
            <a:rPr lang="en-US" sz="2000" b="1" dirty="0" smtClean="0"/>
            <a:t> de  los </a:t>
          </a:r>
          <a:r>
            <a:rPr lang="en-US" sz="2000" b="1" dirty="0" err="1" smtClean="0"/>
            <a:t>derecho</a:t>
          </a:r>
          <a:r>
            <a:rPr lang="en-US" sz="2000" b="1" dirty="0" smtClean="0"/>
            <a:t> ARCO.</a:t>
          </a:r>
          <a:endParaRPr lang="en-US" sz="2000" b="1" dirty="0"/>
        </a:p>
      </dgm:t>
    </dgm:pt>
    <dgm:pt modelId="{DADEA08E-33D6-4B71-951A-428C92048C1C}" type="parTrans" cxnId="{86DAFBE6-1B3C-4E94-B03C-CCEC07F6F0F7}">
      <dgm:prSet/>
      <dgm:spPr/>
      <dgm:t>
        <a:bodyPr/>
        <a:lstStyle/>
        <a:p>
          <a:endParaRPr lang="en-US" sz="1700"/>
        </a:p>
      </dgm:t>
    </dgm:pt>
    <dgm:pt modelId="{2B448425-93FE-435C-A963-D92EB03ECDD3}" type="sibTrans" cxnId="{86DAFBE6-1B3C-4E94-B03C-CCEC07F6F0F7}">
      <dgm:prSet/>
      <dgm:spPr/>
      <dgm:t>
        <a:bodyPr/>
        <a:lstStyle/>
        <a:p>
          <a:endParaRPr lang="en-US" sz="1700"/>
        </a:p>
      </dgm:t>
    </dgm:pt>
    <dgm:pt modelId="{4F82B585-CFEE-4FFD-A419-82F64718180C}">
      <dgm:prSet phldrT="[Text]" custT="1"/>
      <dgm:spPr/>
      <dgm:t>
        <a:bodyPr/>
        <a:lstStyle/>
        <a:p>
          <a:r>
            <a:rPr lang="es-MX" sz="1700" dirty="0" smtClean="0"/>
            <a:t>El procedimiento del ejercicio de los derechos es gratuito</a:t>
          </a:r>
          <a:endParaRPr lang="en-US" sz="1700" dirty="0"/>
        </a:p>
      </dgm:t>
    </dgm:pt>
    <dgm:pt modelId="{70016470-E2D3-4E51-90B2-A77501F7E687}" type="parTrans" cxnId="{2C21B06A-1CC4-4BE5-B7EC-6A57F535DC0F}">
      <dgm:prSet/>
      <dgm:spPr/>
      <dgm:t>
        <a:bodyPr/>
        <a:lstStyle/>
        <a:p>
          <a:endParaRPr lang="en-US" sz="1700"/>
        </a:p>
      </dgm:t>
    </dgm:pt>
    <dgm:pt modelId="{AB2EF7AB-3E12-4BC3-83C0-1594619A7579}" type="sibTrans" cxnId="{2C21B06A-1CC4-4BE5-B7EC-6A57F535DC0F}">
      <dgm:prSet/>
      <dgm:spPr/>
      <dgm:t>
        <a:bodyPr/>
        <a:lstStyle/>
        <a:p>
          <a:endParaRPr lang="en-US" sz="1700"/>
        </a:p>
      </dgm:t>
    </dgm:pt>
    <dgm:pt modelId="{F887C453-63D6-4CD8-AD88-6E62CE3339CE}">
      <dgm:prSet phldrT="[Text]" custT="1"/>
      <dgm:spPr/>
      <dgm:t>
        <a:bodyPr/>
        <a:lstStyle/>
        <a:p>
          <a:r>
            <a:rPr lang="es-MX" sz="1700" dirty="0" smtClean="0"/>
            <a:t>La solicitud puede hacerse personalmente o por el representante legal casos previstos por la ley.</a:t>
          </a:r>
          <a:endParaRPr lang="en-US" sz="1700" dirty="0"/>
        </a:p>
      </dgm:t>
    </dgm:pt>
    <dgm:pt modelId="{EEC6812E-9618-4AFD-A5CD-4DAC2647D426}" type="parTrans" cxnId="{46BCEA5C-811D-4E74-B764-F4A5F2936540}">
      <dgm:prSet/>
      <dgm:spPr/>
      <dgm:t>
        <a:bodyPr/>
        <a:lstStyle/>
        <a:p>
          <a:endParaRPr lang="en-US" sz="1700"/>
        </a:p>
      </dgm:t>
    </dgm:pt>
    <dgm:pt modelId="{4486B1DE-A2C7-4941-84C4-9FD7C29C4C75}" type="sibTrans" cxnId="{46BCEA5C-811D-4E74-B764-F4A5F2936540}">
      <dgm:prSet/>
      <dgm:spPr/>
      <dgm:t>
        <a:bodyPr/>
        <a:lstStyle/>
        <a:p>
          <a:endParaRPr lang="en-US" sz="1700"/>
        </a:p>
      </dgm:t>
    </dgm:pt>
    <dgm:pt modelId="{E1F43F85-BC9F-4D78-82BF-3E283774F006}">
      <dgm:prSet phldrT="[Text]" custT="1"/>
      <dgm:spPr/>
      <dgm:t>
        <a:bodyPr/>
        <a:lstStyle/>
        <a:p>
          <a:r>
            <a:rPr lang="en-US" sz="1700" dirty="0" smtClean="0"/>
            <a:t>Los </a:t>
          </a:r>
          <a:r>
            <a:rPr lang="en-US" sz="1700" dirty="0" err="1" smtClean="0"/>
            <a:t>servidores</a:t>
          </a:r>
          <a:r>
            <a:rPr lang="en-US" sz="1700" dirty="0" smtClean="0"/>
            <a:t> </a:t>
          </a:r>
          <a:r>
            <a:rPr lang="en-US" sz="1700" dirty="0" err="1" smtClean="0"/>
            <a:t>públicos</a:t>
          </a:r>
          <a:r>
            <a:rPr lang="en-US" sz="1700" dirty="0" smtClean="0"/>
            <a:t> </a:t>
          </a:r>
          <a:r>
            <a:rPr lang="en-US" sz="1700" dirty="0" err="1" smtClean="0"/>
            <a:t>que</a:t>
          </a:r>
          <a:r>
            <a:rPr lang="en-US" sz="1700" dirty="0" smtClean="0"/>
            <a:t> </a:t>
          </a:r>
          <a:r>
            <a:rPr lang="en-US" sz="1700" dirty="0" err="1" smtClean="0"/>
            <a:t>accedan</a:t>
          </a:r>
          <a:r>
            <a:rPr lang="en-US" sz="1700" dirty="0" smtClean="0"/>
            <a:t> a D.P. </a:t>
          </a:r>
          <a:r>
            <a:rPr lang="en-US" sz="1700" dirty="0" err="1" smtClean="0"/>
            <a:t>deben</a:t>
          </a:r>
          <a:r>
            <a:rPr lang="en-US" sz="1700" dirty="0" smtClean="0"/>
            <a:t> </a:t>
          </a:r>
          <a:r>
            <a:rPr lang="en-US" sz="1700" dirty="0" err="1" smtClean="0"/>
            <a:t>guargar</a:t>
          </a:r>
          <a:r>
            <a:rPr lang="en-US" sz="1700" dirty="0" smtClean="0"/>
            <a:t> el SECRETO PROFESIONAL, el C.C.J </a:t>
          </a:r>
          <a:r>
            <a:rPr lang="en-US" sz="1700" dirty="0" err="1" smtClean="0"/>
            <a:t>establece</a:t>
          </a:r>
          <a:r>
            <a:rPr lang="en-US" sz="1700" dirty="0" smtClean="0"/>
            <a:t> </a:t>
          </a:r>
          <a:r>
            <a:rPr lang="en-US" sz="1700" dirty="0" err="1" smtClean="0"/>
            <a:t>que</a:t>
          </a:r>
          <a:r>
            <a:rPr lang="en-US" sz="1700" dirty="0" smtClean="0"/>
            <a:t> </a:t>
          </a:r>
          <a:r>
            <a:rPr lang="en-US" sz="1700" dirty="0" err="1" smtClean="0"/>
            <a:t>aún</a:t>
          </a:r>
          <a:r>
            <a:rPr lang="en-US" sz="1700" dirty="0" smtClean="0"/>
            <a:t> </a:t>
          </a:r>
          <a:r>
            <a:rPr lang="en-US" sz="1700" dirty="0" err="1" smtClean="0"/>
            <a:t>concluida</a:t>
          </a:r>
          <a:r>
            <a:rPr lang="en-US" sz="1700" dirty="0" smtClean="0"/>
            <a:t> la </a:t>
          </a:r>
          <a:r>
            <a:rPr lang="en-US" sz="1700" dirty="0" err="1" smtClean="0"/>
            <a:t>relación</a:t>
          </a:r>
          <a:r>
            <a:rPr lang="en-US" sz="1700" dirty="0" smtClean="0"/>
            <a:t> </a:t>
          </a:r>
          <a:r>
            <a:rPr lang="en-US" sz="1700" dirty="0" err="1" smtClean="0"/>
            <a:t>laboral</a:t>
          </a:r>
          <a:r>
            <a:rPr lang="en-US" sz="1700" dirty="0" smtClean="0"/>
            <a:t>, </a:t>
          </a:r>
          <a:r>
            <a:rPr lang="en-US" sz="1700" dirty="0" err="1" smtClean="0"/>
            <a:t>incluso</a:t>
          </a:r>
          <a:r>
            <a:rPr lang="en-US" sz="1700" dirty="0" smtClean="0"/>
            <a:t> el </a:t>
          </a:r>
          <a:r>
            <a:rPr lang="en-US" sz="1700" dirty="0" err="1" smtClean="0"/>
            <a:t>encubrimiento</a:t>
          </a:r>
          <a:r>
            <a:rPr lang="en-US" sz="1700" dirty="0" smtClean="0"/>
            <a:t> (263 C.P.J)</a:t>
          </a:r>
          <a:endParaRPr lang="en-US" sz="1700" dirty="0">
            <a:solidFill>
              <a:srgbClr val="FF0000"/>
            </a:solidFill>
          </a:endParaRPr>
        </a:p>
      </dgm:t>
    </dgm:pt>
    <dgm:pt modelId="{F38AB137-F389-4B0C-BA99-B31AAAAC1F76}" type="parTrans" cxnId="{05847FA2-9096-47A1-8BE8-9F39D7684FD8}">
      <dgm:prSet/>
      <dgm:spPr/>
      <dgm:t>
        <a:bodyPr/>
        <a:lstStyle/>
        <a:p>
          <a:endParaRPr lang="en-US" sz="1700"/>
        </a:p>
      </dgm:t>
    </dgm:pt>
    <dgm:pt modelId="{28CAA29C-8689-4B30-99D7-E038AEAD8302}" type="sibTrans" cxnId="{05847FA2-9096-47A1-8BE8-9F39D7684FD8}">
      <dgm:prSet/>
      <dgm:spPr/>
      <dgm:t>
        <a:bodyPr/>
        <a:lstStyle/>
        <a:p>
          <a:endParaRPr lang="en-US" sz="1700"/>
        </a:p>
      </dgm:t>
    </dgm:pt>
    <dgm:pt modelId="{B2A5C5AD-F31A-4B9D-A7B5-6990B624DCEB}">
      <dgm:prSet phldrT="[Text]" custT="1"/>
      <dgm:spPr/>
      <dgm:t>
        <a:bodyPr/>
        <a:lstStyle/>
        <a:p>
          <a:r>
            <a:rPr lang="es-ES" sz="1700" dirty="0" smtClean="0">
              <a:solidFill>
                <a:schemeClr val="bg1"/>
              </a:solidFill>
            </a:rPr>
            <a:t>Adoptar las</a:t>
          </a:r>
          <a:r>
            <a:rPr lang="es-ES" sz="1700" b="0" dirty="0" smtClean="0">
              <a:solidFill>
                <a:schemeClr val="bg1"/>
              </a:solidFill>
            </a:rPr>
            <a:t> medidas necesarias</a:t>
          </a:r>
          <a:r>
            <a:rPr lang="es-ES" sz="1700" dirty="0" smtClean="0">
              <a:solidFill>
                <a:schemeClr val="bg1"/>
              </a:solidFill>
            </a:rPr>
            <a:t> que garanticen la seguridad de la información y eviten su alteración, pérdida, transmisión, publicación y acceso no autorizado.</a:t>
          </a:r>
          <a:endParaRPr lang="en-US" sz="1700" dirty="0">
            <a:solidFill>
              <a:schemeClr val="bg1"/>
            </a:solidFill>
          </a:endParaRPr>
        </a:p>
      </dgm:t>
    </dgm:pt>
    <dgm:pt modelId="{DCBA6AFF-8EA3-4E4A-BBC1-AB8AF454E00A}" type="parTrans" cxnId="{DA206268-4970-4C73-A451-597A0AEDD571}">
      <dgm:prSet/>
      <dgm:spPr/>
      <dgm:t>
        <a:bodyPr/>
        <a:lstStyle/>
        <a:p>
          <a:endParaRPr lang="en-US" sz="1700"/>
        </a:p>
      </dgm:t>
    </dgm:pt>
    <dgm:pt modelId="{99ACB5D1-AB58-425A-8CE0-57FF55A05DF7}" type="sibTrans" cxnId="{DA206268-4970-4C73-A451-597A0AEDD571}">
      <dgm:prSet/>
      <dgm:spPr/>
      <dgm:t>
        <a:bodyPr/>
        <a:lstStyle/>
        <a:p>
          <a:endParaRPr lang="en-US" sz="1700"/>
        </a:p>
      </dgm:t>
    </dgm:pt>
    <dgm:pt modelId="{C70BAEC8-1192-4D27-BA98-1929D1962B83}">
      <dgm:prSet phldrT="[Text]" custT="1"/>
      <dgm:spPr/>
      <dgm:t>
        <a:bodyPr/>
        <a:lstStyle/>
        <a:p>
          <a:r>
            <a:rPr lang="en-US" sz="1700" dirty="0" smtClean="0"/>
            <a:t>Se </a:t>
          </a:r>
          <a:r>
            <a:rPr lang="en-US" sz="1700" dirty="0" err="1" smtClean="0"/>
            <a:t>permite</a:t>
          </a:r>
          <a:r>
            <a:rPr lang="en-US" sz="1700" dirty="0" smtClean="0"/>
            <a:t> el </a:t>
          </a:r>
          <a:r>
            <a:rPr lang="en-US" sz="1700" dirty="0" err="1" smtClean="0"/>
            <a:t>acceso</a:t>
          </a:r>
          <a:r>
            <a:rPr lang="en-US" sz="1700" dirty="0" smtClean="0"/>
            <a:t> a </a:t>
          </a:r>
          <a:r>
            <a:rPr lang="en-US" sz="1700" dirty="0" err="1" smtClean="0"/>
            <a:t>datos</a:t>
          </a:r>
          <a:r>
            <a:rPr lang="en-US" sz="1700" dirty="0" smtClean="0"/>
            <a:t> </a:t>
          </a:r>
          <a:r>
            <a:rPr lang="en-US" sz="1700" dirty="0" err="1" smtClean="0"/>
            <a:t>personales</a:t>
          </a:r>
          <a:r>
            <a:rPr lang="en-US" sz="1700" dirty="0" smtClean="0"/>
            <a:t> de </a:t>
          </a:r>
          <a:r>
            <a:rPr lang="en-US" sz="1700" dirty="0" err="1" smtClean="0"/>
            <a:t>fallecidos</a:t>
          </a:r>
          <a:endParaRPr lang="en-US" sz="1700" dirty="0"/>
        </a:p>
      </dgm:t>
    </dgm:pt>
    <dgm:pt modelId="{BB97759D-2929-441E-A41D-BE4F62081ADE}" type="parTrans" cxnId="{CB53B9F9-0BB2-43EB-92CC-DC50AC2FAF99}">
      <dgm:prSet/>
      <dgm:spPr/>
      <dgm:t>
        <a:bodyPr/>
        <a:lstStyle/>
        <a:p>
          <a:endParaRPr lang="es-MX"/>
        </a:p>
      </dgm:t>
    </dgm:pt>
    <dgm:pt modelId="{9CD16EAA-E2B1-4EEE-849E-97010C6C897B}" type="sibTrans" cxnId="{CB53B9F9-0BB2-43EB-92CC-DC50AC2FAF99}">
      <dgm:prSet/>
      <dgm:spPr/>
      <dgm:t>
        <a:bodyPr/>
        <a:lstStyle/>
        <a:p>
          <a:endParaRPr lang="es-MX"/>
        </a:p>
      </dgm:t>
    </dgm:pt>
    <dgm:pt modelId="{2C090693-57E0-4501-B009-C64CF4803916}" type="pres">
      <dgm:prSet presAssocID="{5C1E2911-9AC6-4FE7-9F23-EE20805C6C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E0F8F84-AAF4-40F2-BC0A-11D84D50E8A6}" type="pres">
      <dgm:prSet presAssocID="{1EC62532-1645-4B82-A881-540906C8D992}" presName="root" presStyleCnt="0"/>
      <dgm:spPr/>
    </dgm:pt>
    <dgm:pt modelId="{90C030A0-B485-49F7-A477-2354C1B058EB}" type="pres">
      <dgm:prSet presAssocID="{1EC62532-1645-4B82-A881-540906C8D992}" presName="rootComposite" presStyleCnt="0"/>
      <dgm:spPr/>
    </dgm:pt>
    <dgm:pt modelId="{05A6982A-FE94-4099-87D6-FE92A504A953}" type="pres">
      <dgm:prSet presAssocID="{1EC62532-1645-4B82-A881-540906C8D992}" presName="rootText" presStyleLbl="node1" presStyleIdx="0" presStyleCnt="1" custScaleX="1199634" custScaleY="221528" custLinFactY="-86421" custLinFactNeighborX="20163" custLinFactNeighborY="-100000"/>
      <dgm:spPr/>
      <dgm:t>
        <a:bodyPr/>
        <a:lstStyle/>
        <a:p>
          <a:endParaRPr lang="en-US"/>
        </a:p>
      </dgm:t>
    </dgm:pt>
    <dgm:pt modelId="{4070980D-E7B3-48E6-AE93-878312D0B59E}" type="pres">
      <dgm:prSet presAssocID="{1EC62532-1645-4B82-A881-540906C8D992}" presName="rootConnector" presStyleLbl="node1" presStyleIdx="0" presStyleCnt="1"/>
      <dgm:spPr/>
      <dgm:t>
        <a:bodyPr/>
        <a:lstStyle/>
        <a:p>
          <a:endParaRPr lang="es-MX"/>
        </a:p>
      </dgm:t>
    </dgm:pt>
    <dgm:pt modelId="{AE255068-1356-43C9-AD16-71F6E49F44D5}" type="pres">
      <dgm:prSet presAssocID="{1EC62532-1645-4B82-A881-540906C8D992}" presName="childShape" presStyleCnt="0"/>
      <dgm:spPr/>
    </dgm:pt>
    <dgm:pt modelId="{40879A36-CAC0-4B7D-8568-619F4B023AF1}" type="pres">
      <dgm:prSet presAssocID="{70016470-E2D3-4E51-90B2-A77501F7E687}" presName="Name13" presStyleLbl="parChTrans1D2" presStyleIdx="0" presStyleCnt="5"/>
      <dgm:spPr/>
      <dgm:t>
        <a:bodyPr/>
        <a:lstStyle/>
        <a:p>
          <a:endParaRPr lang="es-MX"/>
        </a:p>
      </dgm:t>
    </dgm:pt>
    <dgm:pt modelId="{D27C6D59-907A-4998-8E1D-06828EB33294}" type="pres">
      <dgm:prSet presAssocID="{4F82B585-CFEE-4FFD-A419-82F64718180C}" presName="childText" presStyleLbl="bgAcc1" presStyleIdx="0" presStyleCnt="5" custScaleX="1268476" custScaleY="179714" custLinFactY="-12685" custLinFactNeighborX="-116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46FE-E933-4885-98AA-230C08C0B624}" type="pres">
      <dgm:prSet presAssocID="{EEC6812E-9618-4AFD-A5CD-4DAC2647D426}" presName="Name13" presStyleLbl="parChTrans1D2" presStyleIdx="1" presStyleCnt="5"/>
      <dgm:spPr/>
      <dgm:t>
        <a:bodyPr/>
        <a:lstStyle/>
        <a:p>
          <a:endParaRPr lang="es-MX"/>
        </a:p>
      </dgm:t>
    </dgm:pt>
    <dgm:pt modelId="{09E7DB94-9E89-4212-92BB-9DDB544AE51E}" type="pres">
      <dgm:prSet presAssocID="{F887C453-63D6-4CD8-AD88-6E62CE3339CE}" presName="childText" presStyleLbl="bgAcc1" presStyleIdx="1" presStyleCnt="5" custScaleX="1268476" custScaleY="217454" custLinFactY="-11924" custLinFactNeighborX="130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01806-F022-4CC5-9B55-E68ED1DD3B42}" type="pres">
      <dgm:prSet presAssocID="{BB97759D-2929-441E-A41D-BE4F62081ADE}" presName="Name13" presStyleLbl="parChTrans1D2" presStyleIdx="2" presStyleCnt="5"/>
      <dgm:spPr/>
      <dgm:t>
        <a:bodyPr/>
        <a:lstStyle/>
        <a:p>
          <a:endParaRPr lang="es-MX"/>
        </a:p>
      </dgm:t>
    </dgm:pt>
    <dgm:pt modelId="{B7C8B318-5612-47F3-B181-3C176C5BB590}" type="pres">
      <dgm:prSet presAssocID="{C70BAEC8-1192-4D27-BA98-1929D1962B83}" presName="childText" presStyleLbl="bgAcc1" presStyleIdx="2" presStyleCnt="5" custScaleX="1263447" custScaleY="255732" custLinFactNeighborX="2097" custLinFactNeighborY="-969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398BE6-B154-4030-9567-8432E5827A52}" type="pres">
      <dgm:prSet presAssocID="{F38AB137-F389-4B0C-BA99-B31AAAAC1F76}" presName="Name13" presStyleLbl="parChTrans1D2" presStyleIdx="3" presStyleCnt="5"/>
      <dgm:spPr/>
      <dgm:t>
        <a:bodyPr/>
        <a:lstStyle/>
        <a:p>
          <a:endParaRPr lang="es-MX"/>
        </a:p>
      </dgm:t>
    </dgm:pt>
    <dgm:pt modelId="{CE775AEB-8F77-4D4A-BA21-538B93EBCAA2}" type="pres">
      <dgm:prSet presAssocID="{E1F43F85-BC9F-4D78-82BF-3E283774F006}" presName="childText" presStyleLbl="bgAcc1" presStyleIdx="3" presStyleCnt="5" custScaleX="1268476" custScaleY="263456" custLinFactNeighborX="15874" custLinFactNeighborY="-9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82C5-6794-433D-96A2-6E8243FD7121}" type="pres">
      <dgm:prSet presAssocID="{DCBA6AFF-8EA3-4E4A-BBC1-AB8AF454E00A}" presName="Name13" presStyleLbl="parChTrans1D2" presStyleIdx="4" presStyleCnt="5"/>
      <dgm:spPr/>
      <dgm:t>
        <a:bodyPr/>
        <a:lstStyle/>
        <a:p>
          <a:endParaRPr lang="es-MX"/>
        </a:p>
      </dgm:t>
    </dgm:pt>
    <dgm:pt modelId="{E76C6E48-E802-48D4-9B4E-E28B8E7A119F}" type="pres">
      <dgm:prSet presAssocID="{B2A5C5AD-F31A-4B9D-A7B5-6990B624DCEB}" presName="childText" presStyleLbl="bgAcc1" presStyleIdx="4" presStyleCnt="5" custScaleX="1268476" custScaleY="239199" custLinFactNeighborX="2097" custLinFactNeighborY="-7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62D4C-FCA3-4022-843E-FB865FDE1953}" type="presOf" srcId="{1EC62532-1645-4B82-A881-540906C8D992}" destId="{05A6982A-FE94-4099-87D6-FE92A504A953}" srcOrd="0" destOrd="0" presId="urn:microsoft.com/office/officeart/2005/8/layout/hierarchy3"/>
    <dgm:cxn modelId="{93B65317-849B-409A-8364-0104636D8F11}" type="presOf" srcId="{4F82B585-CFEE-4FFD-A419-82F64718180C}" destId="{D27C6D59-907A-4998-8E1D-06828EB33294}" srcOrd="0" destOrd="0" presId="urn:microsoft.com/office/officeart/2005/8/layout/hierarchy3"/>
    <dgm:cxn modelId="{C131CC17-AE2C-40D3-BDC4-F4A189378DD3}" type="presOf" srcId="{F38AB137-F389-4B0C-BA99-B31AAAAC1F76}" destId="{CB398BE6-B154-4030-9567-8432E5827A52}" srcOrd="0" destOrd="0" presId="urn:microsoft.com/office/officeart/2005/8/layout/hierarchy3"/>
    <dgm:cxn modelId="{2C21B06A-1CC4-4BE5-B7EC-6A57F535DC0F}" srcId="{1EC62532-1645-4B82-A881-540906C8D992}" destId="{4F82B585-CFEE-4FFD-A419-82F64718180C}" srcOrd="0" destOrd="0" parTransId="{70016470-E2D3-4E51-90B2-A77501F7E687}" sibTransId="{AB2EF7AB-3E12-4BC3-83C0-1594619A7579}"/>
    <dgm:cxn modelId="{46BCEA5C-811D-4E74-B764-F4A5F2936540}" srcId="{1EC62532-1645-4B82-A881-540906C8D992}" destId="{F887C453-63D6-4CD8-AD88-6E62CE3339CE}" srcOrd="1" destOrd="0" parTransId="{EEC6812E-9618-4AFD-A5CD-4DAC2647D426}" sibTransId="{4486B1DE-A2C7-4941-84C4-9FD7C29C4C75}"/>
    <dgm:cxn modelId="{05A192A5-42D0-43B2-A0D2-F29AA03C5E25}" type="presOf" srcId="{1EC62532-1645-4B82-A881-540906C8D992}" destId="{4070980D-E7B3-48E6-AE93-878312D0B59E}" srcOrd="1" destOrd="0" presId="urn:microsoft.com/office/officeart/2005/8/layout/hierarchy3"/>
    <dgm:cxn modelId="{557C3AE2-CAFF-4800-AD46-9F9122CEDAC0}" type="presOf" srcId="{DCBA6AFF-8EA3-4E4A-BBC1-AB8AF454E00A}" destId="{BBB282C5-6794-433D-96A2-6E8243FD7121}" srcOrd="0" destOrd="0" presId="urn:microsoft.com/office/officeart/2005/8/layout/hierarchy3"/>
    <dgm:cxn modelId="{C9386078-A2AE-4A66-9153-AF143D22673B}" type="presOf" srcId="{EEC6812E-9618-4AFD-A5CD-4DAC2647D426}" destId="{A19B46FE-E933-4885-98AA-230C08C0B624}" srcOrd="0" destOrd="0" presId="urn:microsoft.com/office/officeart/2005/8/layout/hierarchy3"/>
    <dgm:cxn modelId="{928FD9C5-DEE7-4458-91CE-212B61B7F7E9}" type="presOf" srcId="{BB97759D-2929-441E-A41D-BE4F62081ADE}" destId="{86601806-F022-4CC5-9B55-E68ED1DD3B42}" srcOrd="0" destOrd="0" presId="urn:microsoft.com/office/officeart/2005/8/layout/hierarchy3"/>
    <dgm:cxn modelId="{95BE722F-A7C9-4C6C-99BC-5907F0795093}" type="presOf" srcId="{5C1E2911-9AC6-4FE7-9F23-EE20805C6CB6}" destId="{2C090693-57E0-4501-B009-C64CF4803916}" srcOrd="0" destOrd="0" presId="urn:microsoft.com/office/officeart/2005/8/layout/hierarchy3"/>
    <dgm:cxn modelId="{DA206268-4970-4C73-A451-597A0AEDD571}" srcId="{1EC62532-1645-4B82-A881-540906C8D992}" destId="{B2A5C5AD-F31A-4B9D-A7B5-6990B624DCEB}" srcOrd="4" destOrd="0" parTransId="{DCBA6AFF-8EA3-4E4A-BBC1-AB8AF454E00A}" sibTransId="{99ACB5D1-AB58-425A-8CE0-57FF55A05DF7}"/>
    <dgm:cxn modelId="{DA365EC9-2AF9-478F-8DEC-392C0995E715}" type="presOf" srcId="{F887C453-63D6-4CD8-AD88-6E62CE3339CE}" destId="{09E7DB94-9E89-4212-92BB-9DDB544AE51E}" srcOrd="0" destOrd="0" presId="urn:microsoft.com/office/officeart/2005/8/layout/hierarchy3"/>
    <dgm:cxn modelId="{8DAEF044-A159-44FA-AE63-55DCA240F86A}" type="presOf" srcId="{70016470-E2D3-4E51-90B2-A77501F7E687}" destId="{40879A36-CAC0-4B7D-8568-619F4B023AF1}" srcOrd="0" destOrd="0" presId="urn:microsoft.com/office/officeart/2005/8/layout/hierarchy3"/>
    <dgm:cxn modelId="{6B972420-8475-42D7-81CE-431FEE63CCEA}" type="presOf" srcId="{E1F43F85-BC9F-4D78-82BF-3E283774F006}" destId="{CE775AEB-8F77-4D4A-BA21-538B93EBCAA2}" srcOrd="0" destOrd="0" presId="urn:microsoft.com/office/officeart/2005/8/layout/hierarchy3"/>
    <dgm:cxn modelId="{AC0E040F-FB2F-4FD4-82FC-07885DFB869D}" type="presOf" srcId="{C70BAEC8-1192-4D27-BA98-1929D1962B83}" destId="{B7C8B318-5612-47F3-B181-3C176C5BB590}" srcOrd="0" destOrd="0" presId="urn:microsoft.com/office/officeart/2005/8/layout/hierarchy3"/>
    <dgm:cxn modelId="{219A6994-E285-4993-93E6-8F0329B6AC7E}" type="presOf" srcId="{B2A5C5AD-F31A-4B9D-A7B5-6990B624DCEB}" destId="{E76C6E48-E802-48D4-9B4E-E28B8E7A119F}" srcOrd="0" destOrd="0" presId="urn:microsoft.com/office/officeart/2005/8/layout/hierarchy3"/>
    <dgm:cxn modelId="{05847FA2-9096-47A1-8BE8-9F39D7684FD8}" srcId="{1EC62532-1645-4B82-A881-540906C8D992}" destId="{E1F43F85-BC9F-4D78-82BF-3E283774F006}" srcOrd="3" destOrd="0" parTransId="{F38AB137-F389-4B0C-BA99-B31AAAAC1F76}" sibTransId="{28CAA29C-8689-4B30-99D7-E038AEAD8302}"/>
    <dgm:cxn modelId="{86DAFBE6-1B3C-4E94-B03C-CCEC07F6F0F7}" srcId="{5C1E2911-9AC6-4FE7-9F23-EE20805C6CB6}" destId="{1EC62532-1645-4B82-A881-540906C8D992}" srcOrd="0" destOrd="0" parTransId="{DADEA08E-33D6-4B71-951A-428C92048C1C}" sibTransId="{2B448425-93FE-435C-A963-D92EB03ECDD3}"/>
    <dgm:cxn modelId="{CB53B9F9-0BB2-43EB-92CC-DC50AC2FAF99}" srcId="{1EC62532-1645-4B82-A881-540906C8D992}" destId="{C70BAEC8-1192-4D27-BA98-1929D1962B83}" srcOrd="2" destOrd="0" parTransId="{BB97759D-2929-441E-A41D-BE4F62081ADE}" sibTransId="{9CD16EAA-E2B1-4EEE-849E-97010C6C897B}"/>
    <dgm:cxn modelId="{887C33FF-C9E7-4E97-8922-71EFB394F5D3}" type="presParOf" srcId="{2C090693-57E0-4501-B009-C64CF4803916}" destId="{6E0F8F84-AAF4-40F2-BC0A-11D84D50E8A6}" srcOrd="0" destOrd="0" presId="urn:microsoft.com/office/officeart/2005/8/layout/hierarchy3"/>
    <dgm:cxn modelId="{A74E6FA1-219F-43F6-8A16-2AC23192126F}" type="presParOf" srcId="{6E0F8F84-AAF4-40F2-BC0A-11D84D50E8A6}" destId="{90C030A0-B485-49F7-A477-2354C1B058EB}" srcOrd="0" destOrd="0" presId="urn:microsoft.com/office/officeart/2005/8/layout/hierarchy3"/>
    <dgm:cxn modelId="{A76F51A6-062B-4756-BD0D-886A52387B69}" type="presParOf" srcId="{90C030A0-B485-49F7-A477-2354C1B058EB}" destId="{05A6982A-FE94-4099-87D6-FE92A504A953}" srcOrd="0" destOrd="0" presId="urn:microsoft.com/office/officeart/2005/8/layout/hierarchy3"/>
    <dgm:cxn modelId="{BCC248A3-63B6-407B-A03E-040657819B4F}" type="presParOf" srcId="{90C030A0-B485-49F7-A477-2354C1B058EB}" destId="{4070980D-E7B3-48E6-AE93-878312D0B59E}" srcOrd="1" destOrd="0" presId="urn:microsoft.com/office/officeart/2005/8/layout/hierarchy3"/>
    <dgm:cxn modelId="{95F1FE04-C2D3-420E-AD49-B4188DBED2FD}" type="presParOf" srcId="{6E0F8F84-AAF4-40F2-BC0A-11D84D50E8A6}" destId="{AE255068-1356-43C9-AD16-71F6E49F44D5}" srcOrd="1" destOrd="0" presId="urn:microsoft.com/office/officeart/2005/8/layout/hierarchy3"/>
    <dgm:cxn modelId="{5C47FFE8-A8F5-4257-A86C-FBF4E7E3B14E}" type="presParOf" srcId="{AE255068-1356-43C9-AD16-71F6E49F44D5}" destId="{40879A36-CAC0-4B7D-8568-619F4B023AF1}" srcOrd="0" destOrd="0" presId="urn:microsoft.com/office/officeart/2005/8/layout/hierarchy3"/>
    <dgm:cxn modelId="{3AADE83C-678E-46EA-8070-D62A85D3E996}" type="presParOf" srcId="{AE255068-1356-43C9-AD16-71F6E49F44D5}" destId="{D27C6D59-907A-4998-8E1D-06828EB33294}" srcOrd="1" destOrd="0" presId="urn:microsoft.com/office/officeart/2005/8/layout/hierarchy3"/>
    <dgm:cxn modelId="{81B2B524-DCBF-466B-983F-C107E074E035}" type="presParOf" srcId="{AE255068-1356-43C9-AD16-71F6E49F44D5}" destId="{A19B46FE-E933-4885-98AA-230C08C0B624}" srcOrd="2" destOrd="0" presId="urn:microsoft.com/office/officeart/2005/8/layout/hierarchy3"/>
    <dgm:cxn modelId="{035243D1-ED31-45F8-A5AE-A8C90410B7FC}" type="presParOf" srcId="{AE255068-1356-43C9-AD16-71F6E49F44D5}" destId="{09E7DB94-9E89-4212-92BB-9DDB544AE51E}" srcOrd="3" destOrd="0" presId="urn:microsoft.com/office/officeart/2005/8/layout/hierarchy3"/>
    <dgm:cxn modelId="{5577A9FD-9656-4A3A-AF5A-623B639EA474}" type="presParOf" srcId="{AE255068-1356-43C9-AD16-71F6E49F44D5}" destId="{86601806-F022-4CC5-9B55-E68ED1DD3B42}" srcOrd="4" destOrd="0" presId="urn:microsoft.com/office/officeart/2005/8/layout/hierarchy3"/>
    <dgm:cxn modelId="{82B40006-7C1D-426D-A2DD-8922D61D5A95}" type="presParOf" srcId="{AE255068-1356-43C9-AD16-71F6E49F44D5}" destId="{B7C8B318-5612-47F3-B181-3C176C5BB590}" srcOrd="5" destOrd="0" presId="urn:microsoft.com/office/officeart/2005/8/layout/hierarchy3"/>
    <dgm:cxn modelId="{40C09804-5DE3-49F0-BB3F-38229760D5B8}" type="presParOf" srcId="{AE255068-1356-43C9-AD16-71F6E49F44D5}" destId="{CB398BE6-B154-4030-9567-8432E5827A52}" srcOrd="6" destOrd="0" presId="urn:microsoft.com/office/officeart/2005/8/layout/hierarchy3"/>
    <dgm:cxn modelId="{678B2D43-A53A-4F97-9814-6777AA539061}" type="presParOf" srcId="{AE255068-1356-43C9-AD16-71F6E49F44D5}" destId="{CE775AEB-8F77-4D4A-BA21-538B93EBCAA2}" srcOrd="7" destOrd="0" presId="urn:microsoft.com/office/officeart/2005/8/layout/hierarchy3"/>
    <dgm:cxn modelId="{88BAB18B-D740-488C-B818-1138D5F37C4C}" type="presParOf" srcId="{AE255068-1356-43C9-AD16-71F6E49F44D5}" destId="{BBB282C5-6794-433D-96A2-6E8243FD7121}" srcOrd="8" destOrd="0" presId="urn:microsoft.com/office/officeart/2005/8/layout/hierarchy3"/>
    <dgm:cxn modelId="{CA9C4184-DF73-411A-BAC1-66E70FDC7FCA}" type="presParOf" srcId="{AE255068-1356-43C9-AD16-71F6E49F44D5}" destId="{E76C6E48-E802-48D4-9B4E-E28B8E7A119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7523F0-000B-47E8-8ACC-88A1BB10550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23AF1F67-C89D-4A25-AA4B-EDF2A4F73A3D}">
      <dgm:prSet/>
      <dgm:spPr/>
      <dgm:t>
        <a:bodyPr/>
        <a:lstStyle/>
        <a:p>
          <a:pPr algn="l" rtl="0"/>
          <a:r>
            <a:rPr lang="es-MX" b="0" dirty="0" smtClean="0"/>
            <a:t>Características del aviso de privacidad </a:t>
          </a:r>
        </a:p>
        <a:p>
          <a:pPr algn="ctr" rtl="0"/>
          <a:r>
            <a:rPr lang="es-MX" b="0" dirty="0" smtClean="0"/>
            <a:t>(Artículo 24)</a:t>
          </a:r>
          <a:endParaRPr lang="es-MX" b="0" dirty="0"/>
        </a:p>
      </dgm:t>
    </dgm:pt>
    <dgm:pt modelId="{65EF10BF-CA59-4F17-B7F4-F30600C0C036}" type="parTrans" cxnId="{E7FE1AA6-5FA1-4629-A04B-6759F2FEA172}">
      <dgm:prSet/>
      <dgm:spPr/>
      <dgm:t>
        <a:bodyPr/>
        <a:lstStyle/>
        <a:p>
          <a:endParaRPr lang="es-MX"/>
        </a:p>
      </dgm:t>
    </dgm:pt>
    <dgm:pt modelId="{0574DD53-E567-4A0F-9C03-FF02AD32D061}" type="sibTrans" cxnId="{E7FE1AA6-5FA1-4629-A04B-6759F2FEA172}">
      <dgm:prSet/>
      <dgm:spPr/>
      <dgm:t>
        <a:bodyPr/>
        <a:lstStyle/>
        <a:p>
          <a:endParaRPr lang="es-MX"/>
        </a:p>
      </dgm:t>
    </dgm:pt>
    <dgm:pt modelId="{E987162B-2CA0-4545-8FCC-76AF39E09839}">
      <dgm:prSet custT="1"/>
      <dgm:spPr/>
      <dgm:t>
        <a:bodyPr/>
        <a:lstStyle/>
        <a:p>
          <a:pPr algn="just" rtl="0"/>
          <a:r>
            <a:rPr lang="es-MX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El aviso de privacidad deberá caracterizarse por ser sencillo, con información necesaria, expresado en lenguaje claro y comprensible, y con una estructura y diseño que facilite su entendimiento.</a:t>
          </a:r>
          <a:endParaRPr lang="es-MX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93E319B-2D47-48B4-BB9B-59F4CD839840}" type="parTrans" cxnId="{809D9DB5-A751-48EB-B53F-657DD61D9861}">
      <dgm:prSet/>
      <dgm:spPr/>
      <dgm:t>
        <a:bodyPr/>
        <a:lstStyle/>
        <a:p>
          <a:endParaRPr lang="es-MX"/>
        </a:p>
      </dgm:t>
    </dgm:pt>
    <dgm:pt modelId="{E2E5609A-6F1B-4255-9666-CF14A6B28207}" type="sibTrans" cxnId="{809D9DB5-A751-48EB-B53F-657DD61D9861}">
      <dgm:prSet/>
      <dgm:spPr/>
      <dgm:t>
        <a:bodyPr/>
        <a:lstStyle/>
        <a:p>
          <a:endParaRPr lang="es-MX"/>
        </a:p>
      </dgm:t>
    </dgm:pt>
    <dgm:pt modelId="{E68D9FAC-71CA-4EF2-9850-D366D18ABC86}" type="pres">
      <dgm:prSet presAssocID="{2A7523F0-000B-47E8-8ACC-88A1BB1055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A9119A-8AD4-4491-9A92-6C775C8C87CD}" type="pres">
      <dgm:prSet presAssocID="{23AF1F67-C89D-4A25-AA4B-EDF2A4F73A3D}" presName="parentText" presStyleLbl="node1" presStyleIdx="0" presStyleCnt="2" custScaleY="9503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F5E38-0B34-4A1F-BB64-A2FF9F6936AF}" type="pres">
      <dgm:prSet presAssocID="{0574DD53-E567-4A0F-9C03-FF02AD32D061}" presName="spacer" presStyleCnt="0"/>
      <dgm:spPr/>
    </dgm:pt>
    <dgm:pt modelId="{63EF7E17-E086-41B3-B754-4864E6262DD1}" type="pres">
      <dgm:prSet presAssocID="{E987162B-2CA0-4545-8FCC-76AF39E09839}" presName="parentText" presStyleLbl="node1" presStyleIdx="1" presStyleCnt="2" custScaleY="195067" custLinFactNeighborX="520" custLinFactNeighborY="-3502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B5BABE-104E-427C-9798-3D1C0C5E5464}" type="presOf" srcId="{23AF1F67-C89D-4A25-AA4B-EDF2A4F73A3D}" destId="{AAA9119A-8AD4-4491-9A92-6C775C8C87CD}" srcOrd="0" destOrd="0" presId="urn:microsoft.com/office/officeart/2005/8/layout/vList2"/>
    <dgm:cxn modelId="{809D9DB5-A751-48EB-B53F-657DD61D9861}" srcId="{2A7523F0-000B-47E8-8ACC-88A1BB105503}" destId="{E987162B-2CA0-4545-8FCC-76AF39E09839}" srcOrd="1" destOrd="0" parTransId="{993E319B-2D47-48B4-BB9B-59F4CD839840}" sibTransId="{E2E5609A-6F1B-4255-9666-CF14A6B28207}"/>
    <dgm:cxn modelId="{E7FE1AA6-5FA1-4629-A04B-6759F2FEA172}" srcId="{2A7523F0-000B-47E8-8ACC-88A1BB105503}" destId="{23AF1F67-C89D-4A25-AA4B-EDF2A4F73A3D}" srcOrd="0" destOrd="0" parTransId="{65EF10BF-CA59-4F17-B7F4-F30600C0C036}" sibTransId="{0574DD53-E567-4A0F-9C03-FF02AD32D061}"/>
    <dgm:cxn modelId="{AF304F07-BE6E-4EB0-9C74-8644BBB57D58}" type="presOf" srcId="{E987162B-2CA0-4545-8FCC-76AF39E09839}" destId="{63EF7E17-E086-41B3-B754-4864E6262DD1}" srcOrd="0" destOrd="0" presId="urn:microsoft.com/office/officeart/2005/8/layout/vList2"/>
    <dgm:cxn modelId="{D56199B8-A289-40D8-B03B-82BAAFB10AAF}" type="presOf" srcId="{2A7523F0-000B-47E8-8ACC-88A1BB105503}" destId="{E68D9FAC-71CA-4EF2-9850-D366D18ABC86}" srcOrd="0" destOrd="0" presId="urn:microsoft.com/office/officeart/2005/8/layout/vList2"/>
    <dgm:cxn modelId="{C8FC96F1-8F67-480C-8A03-BEF73FDFFAE2}" type="presParOf" srcId="{E68D9FAC-71CA-4EF2-9850-D366D18ABC86}" destId="{AAA9119A-8AD4-4491-9A92-6C775C8C87CD}" srcOrd="0" destOrd="0" presId="urn:microsoft.com/office/officeart/2005/8/layout/vList2"/>
    <dgm:cxn modelId="{EE46F616-2292-44F8-A39C-EB4227343B7D}" type="presParOf" srcId="{E68D9FAC-71CA-4EF2-9850-D366D18ABC86}" destId="{E2DF5E38-0B34-4A1F-BB64-A2FF9F6936AF}" srcOrd="1" destOrd="0" presId="urn:microsoft.com/office/officeart/2005/8/layout/vList2"/>
    <dgm:cxn modelId="{0F6A5865-116A-492A-AB32-187E86E151FC}" type="presParOf" srcId="{E68D9FAC-71CA-4EF2-9850-D366D18ABC86}" destId="{63EF7E17-E086-41B3-B754-4864E6262D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059B7B-4880-47C1-89B5-A1414661CEB2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3022A9F9-BD6B-406F-BBD4-C1F3056936C2}">
      <dgm:prSet/>
      <dgm:spPr/>
      <dgm:t>
        <a:bodyPr/>
        <a:lstStyle/>
        <a:p>
          <a:pPr rtl="0"/>
          <a:r>
            <a:rPr lang="es-MX" dirty="0" smtClean="0"/>
            <a:t>El aviso de privacidad deberá contener, al menos, la siguiente información: </a:t>
          </a:r>
          <a:endParaRPr lang="es-MX" dirty="0"/>
        </a:p>
      </dgm:t>
    </dgm:pt>
    <dgm:pt modelId="{7515303B-DBA5-4631-A945-F384759CCD8A}" type="parTrans" cxnId="{8A23DE66-499D-42EA-9E80-D8E6B01CF8F2}">
      <dgm:prSet/>
      <dgm:spPr/>
      <dgm:t>
        <a:bodyPr/>
        <a:lstStyle/>
        <a:p>
          <a:endParaRPr lang="es-MX"/>
        </a:p>
      </dgm:t>
    </dgm:pt>
    <dgm:pt modelId="{1CCA3475-09C6-4F4D-AFFD-2BFA25BD3559}" type="sibTrans" cxnId="{8A23DE66-499D-42EA-9E80-D8E6B01CF8F2}">
      <dgm:prSet/>
      <dgm:spPr/>
      <dgm:t>
        <a:bodyPr/>
        <a:lstStyle/>
        <a:p>
          <a:endParaRPr lang="es-MX"/>
        </a:p>
      </dgm:t>
    </dgm:pt>
    <dgm:pt modelId="{3D12BA9F-A403-4E75-B60C-0165935278E4}">
      <dgm:prSet/>
      <dgm:spPr/>
      <dgm:t>
        <a:bodyPr/>
        <a:lstStyle/>
        <a:p>
          <a:pPr rtl="0"/>
          <a:r>
            <a:rPr lang="es-MX" dirty="0" smtClean="0"/>
            <a:t>I. La identidad y domicilio del responsable que los recaba; </a:t>
          </a:r>
          <a:endParaRPr lang="es-MX" dirty="0"/>
        </a:p>
      </dgm:t>
    </dgm:pt>
    <dgm:pt modelId="{10BACBE3-6BFD-4987-ADC0-80CFDFC360A0}" type="parTrans" cxnId="{782D2259-F4A4-4D9E-9BA8-B9C95CC5C71D}">
      <dgm:prSet/>
      <dgm:spPr/>
      <dgm:t>
        <a:bodyPr/>
        <a:lstStyle/>
        <a:p>
          <a:endParaRPr lang="es-MX"/>
        </a:p>
      </dgm:t>
    </dgm:pt>
    <dgm:pt modelId="{858BA0AA-3F57-42CB-8BC6-42315195FE7D}" type="sibTrans" cxnId="{782D2259-F4A4-4D9E-9BA8-B9C95CC5C71D}">
      <dgm:prSet/>
      <dgm:spPr/>
      <dgm:t>
        <a:bodyPr/>
        <a:lstStyle/>
        <a:p>
          <a:endParaRPr lang="es-MX"/>
        </a:p>
      </dgm:t>
    </dgm:pt>
    <dgm:pt modelId="{B05F5673-2250-4D95-AF61-B87D882B3A25}">
      <dgm:prSet/>
      <dgm:spPr/>
      <dgm:t>
        <a:bodyPr/>
        <a:lstStyle/>
        <a:p>
          <a:pPr rtl="0"/>
          <a:r>
            <a:rPr lang="es-MX" dirty="0" smtClean="0"/>
            <a:t>II. Las finalidades del tratamiento de datos; </a:t>
          </a:r>
          <a:endParaRPr lang="es-MX" dirty="0"/>
        </a:p>
      </dgm:t>
    </dgm:pt>
    <dgm:pt modelId="{77D0A1A8-B2D7-4A9F-81CD-6972239D8F05}" type="parTrans" cxnId="{91F93DE1-565D-4E1C-9940-C27263DD45E0}">
      <dgm:prSet/>
      <dgm:spPr/>
      <dgm:t>
        <a:bodyPr/>
        <a:lstStyle/>
        <a:p>
          <a:endParaRPr lang="es-MX"/>
        </a:p>
      </dgm:t>
    </dgm:pt>
    <dgm:pt modelId="{67687826-521C-4F08-857B-256C62B95EB9}" type="sibTrans" cxnId="{91F93DE1-565D-4E1C-9940-C27263DD45E0}">
      <dgm:prSet/>
      <dgm:spPr/>
      <dgm:t>
        <a:bodyPr/>
        <a:lstStyle/>
        <a:p>
          <a:endParaRPr lang="es-MX"/>
        </a:p>
      </dgm:t>
    </dgm:pt>
    <dgm:pt modelId="{EB49998C-BFA2-493F-B6B9-26EB4F2E47C4}">
      <dgm:prSet/>
      <dgm:spPr/>
      <dgm:t>
        <a:bodyPr/>
        <a:lstStyle/>
        <a:p>
          <a:pPr rtl="0"/>
          <a:r>
            <a:rPr lang="es-MX" dirty="0" smtClean="0"/>
            <a:t>III. Las opciones y medios que el responsable ofrezca a los titulares para limitar el uso o divulgación de los datos; </a:t>
          </a:r>
          <a:endParaRPr lang="es-MX" dirty="0"/>
        </a:p>
      </dgm:t>
    </dgm:pt>
    <dgm:pt modelId="{168330B6-8CA1-4424-B3C5-0EDE53839074}" type="parTrans" cxnId="{2BE14B70-92A3-48F1-95B5-F2D0C88F9605}">
      <dgm:prSet/>
      <dgm:spPr/>
      <dgm:t>
        <a:bodyPr/>
        <a:lstStyle/>
        <a:p>
          <a:endParaRPr lang="es-MX"/>
        </a:p>
      </dgm:t>
    </dgm:pt>
    <dgm:pt modelId="{AA980195-ECE7-4B61-8AC7-68FEFE354895}" type="sibTrans" cxnId="{2BE14B70-92A3-48F1-95B5-F2D0C88F9605}">
      <dgm:prSet/>
      <dgm:spPr/>
      <dgm:t>
        <a:bodyPr/>
        <a:lstStyle/>
        <a:p>
          <a:endParaRPr lang="es-MX"/>
        </a:p>
      </dgm:t>
    </dgm:pt>
    <dgm:pt modelId="{7B38FCAE-8C7E-4D9F-A806-4116E33AAE76}" type="pres">
      <dgm:prSet presAssocID="{70059B7B-4880-47C1-89B5-A1414661CE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CC10EC5-B04F-4EAB-B696-ABE4CABB66E3}" type="pres">
      <dgm:prSet presAssocID="{3022A9F9-BD6B-406F-BBD4-C1F3056936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6736D5-72E0-4BD2-8BDC-808DC128D49B}" type="pres">
      <dgm:prSet presAssocID="{1CCA3475-09C6-4F4D-AFFD-2BFA25BD3559}" presName="spacer" presStyleCnt="0"/>
      <dgm:spPr/>
    </dgm:pt>
    <dgm:pt modelId="{DC2939FA-29C0-4E73-86E0-D69997402E2B}" type="pres">
      <dgm:prSet presAssocID="{3D12BA9F-A403-4E75-B60C-0165935278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558DA1-31E1-4831-9D63-5548F9B3F19B}" type="pres">
      <dgm:prSet presAssocID="{858BA0AA-3F57-42CB-8BC6-42315195FE7D}" presName="spacer" presStyleCnt="0"/>
      <dgm:spPr/>
    </dgm:pt>
    <dgm:pt modelId="{5A646AE2-A7BF-4B72-BC79-A52BB5FF0ED9}" type="pres">
      <dgm:prSet presAssocID="{B05F5673-2250-4D95-AF61-B87D882B3A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FDC32D-06F6-4733-A8EA-99C98FF96C47}" type="pres">
      <dgm:prSet presAssocID="{67687826-521C-4F08-857B-256C62B95EB9}" presName="spacer" presStyleCnt="0"/>
      <dgm:spPr/>
    </dgm:pt>
    <dgm:pt modelId="{155A7F37-386C-47C6-8EA2-F8434A1B66F4}" type="pres">
      <dgm:prSet presAssocID="{EB49998C-BFA2-493F-B6B9-26EB4F2E47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23DE66-499D-42EA-9E80-D8E6B01CF8F2}" srcId="{70059B7B-4880-47C1-89B5-A1414661CEB2}" destId="{3022A9F9-BD6B-406F-BBD4-C1F3056936C2}" srcOrd="0" destOrd="0" parTransId="{7515303B-DBA5-4631-A945-F384759CCD8A}" sibTransId="{1CCA3475-09C6-4F4D-AFFD-2BFA25BD3559}"/>
    <dgm:cxn modelId="{B7CCB17C-4244-4DD2-99EC-E73AEAFC320E}" type="presOf" srcId="{B05F5673-2250-4D95-AF61-B87D882B3A25}" destId="{5A646AE2-A7BF-4B72-BC79-A52BB5FF0ED9}" srcOrd="0" destOrd="0" presId="urn:microsoft.com/office/officeart/2005/8/layout/vList2"/>
    <dgm:cxn modelId="{E2FE48A3-9116-47B8-B225-9DEA87F68975}" type="presOf" srcId="{EB49998C-BFA2-493F-B6B9-26EB4F2E47C4}" destId="{155A7F37-386C-47C6-8EA2-F8434A1B66F4}" srcOrd="0" destOrd="0" presId="urn:microsoft.com/office/officeart/2005/8/layout/vList2"/>
    <dgm:cxn modelId="{2BE14B70-92A3-48F1-95B5-F2D0C88F9605}" srcId="{70059B7B-4880-47C1-89B5-A1414661CEB2}" destId="{EB49998C-BFA2-493F-B6B9-26EB4F2E47C4}" srcOrd="3" destOrd="0" parTransId="{168330B6-8CA1-4424-B3C5-0EDE53839074}" sibTransId="{AA980195-ECE7-4B61-8AC7-68FEFE354895}"/>
    <dgm:cxn modelId="{0D01574C-5024-450E-B288-C5687EDA124F}" type="presOf" srcId="{70059B7B-4880-47C1-89B5-A1414661CEB2}" destId="{7B38FCAE-8C7E-4D9F-A806-4116E33AAE76}" srcOrd="0" destOrd="0" presId="urn:microsoft.com/office/officeart/2005/8/layout/vList2"/>
    <dgm:cxn modelId="{91F93DE1-565D-4E1C-9940-C27263DD45E0}" srcId="{70059B7B-4880-47C1-89B5-A1414661CEB2}" destId="{B05F5673-2250-4D95-AF61-B87D882B3A25}" srcOrd="2" destOrd="0" parTransId="{77D0A1A8-B2D7-4A9F-81CD-6972239D8F05}" sibTransId="{67687826-521C-4F08-857B-256C62B95EB9}"/>
    <dgm:cxn modelId="{2FCDFBD8-73E9-4035-B2AA-D86699CFF236}" type="presOf" srcId="{3D12BA9F-A403-4E75-B60C-0165935278E4}" destId="{DC2939FA-29C0-4E73-86E0-D69997402E2B}" srcOrd="0" destOrd="0" presId="urn:microsoft.com/office/officeart/2005/8/layout/vList2"/>
    <dgm:cxn modelId="{782D2259-F4A4-4D9E-9BA8-B9C95CC5C71D}" srcId="{70059B7B-4880-47C1-89B5-A1414661CEB2}" destId="{3D12BA9F-A403-4E75-B60C-0165935278E4}" srcOrd="1" destOrd="0" parTransId="{10BACBE3-6BFD-4987-ADC0-80CFDFC360A0}" sibTransId="{858BA0AA-3F57-42CB-8BC6-42315195FE7D}"/>
    <dgm:cxn modelId="{44746916-B60A-470E-ADAE-95D25E9EC647}" type="presOf" srcId="{3022A9F9-BD6B-406F-BBD4-C1F3056936C2}" destId="{0CC10EC5-B04F-4EAB-B696-ABE4CABB66E3}" srcOrd="0" destOrd="0" presId="urn:microsoft.com/office/officeart/2005/8/layout/vList2"/>
    <dgm:cxn modelId="{4B7C8842-E2C6-4B2D-8F6E-0E562C142B4E}" type="presParOf" srcId="{7B38FCAE-8C7E-4D9F-A806-4116E33AAE76}" destId="{0CC10EC5-B04F-4EAB-B696-ABE4CABB66E3}" srcOrd="0" destOrd="0" presId="urn:microsoft.com/office/officeart/2005/8/layout/vList2"/>
    <dgm:cxn modelId="{44906DB0-57D7-479D-9E29-4BF60BC4AD06}" type="presParOf" srcId="{7B38FCAE-8C7E-4D9F-A806-4116E33AAE76}" destId="{DA6736D5-72E0-4BD2-8BDC-808DC128D49B}" srcOrd="1" destOrd="0" presId="urn:microsoft.com/office/officeart/2005/8/layout/vList2"/>
    <dgm:cxn modelId="{A09CAE2C-437A-40B9-91EB-CEF642AF1C50}" type="presParOf" srcId="{7B38FCAE-8C7E-4D9F-A806-4116E33AAE76}" destId="{DC2939FA-29C0-4E73-86E0-D69997402E2B}" srcOrd="2" destOrd="0" presId="urn:microsoft.com/office/officeart/2005/8/layout/vList2"/>
    <dgm:cxn modelId="{B3309A5C-2F2E-46A1-8BED-8BF048D1B594}" type="presParOf" srcId="{7B38FCAE-8C7E-4D9F-A806-4116E33AAE76}" destId="{C1558DA1-31E1-4831-9D63-5548F9B3F19B}" srcOrd="3" destOrd="0" presId="urn:microsoft.com/office/officeart/2005/8/layout/vList2"/>
    <dgm:cxn modelId="{946E94F4-26C7-47CE-AE69-CF9B137C483B}" type="presParOf" srcId="{7B38FCAE-8C7E-4D9F-A806-4116E33AAE76}" destId="{5A646AE2-A7BF-4B72-BC79-A52BB5FF0ED9}" srcOrd="4" destOrd="0" presId="urn:microsoft.com/office/officeart/2005/8/layout/vList2"/>
    <dgm:cxn modelId="{32E7F4F1-F9D2-446E-B585-34D346E274EB}" type="presParOf" srcId="{7B38FCAE-8C7E-4D9F-A806-4116E33AAE76}" destId="{7AFDC32D-06F6-4733-A8EA-99C98FF96C47}" srcOrd="5" destOrd="0" presId="urn:microsoft.com/office/officeart/2005/8/layout/vList2"/>
    <dgm:cxn modelId="{E4E914BC-FA00-4DB2-AD79-539374BB872E}" type="presParOf" srcId="{7B38FCAE-8C7E-4D9F-A806-4116E33AAE76}" destId="{155A7F37-386C-47C6-8EA2-F8434A1B66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5A9DA8-C1BB-4973-9AC4-164CC54C1F6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s-MX"/>
        </a:p>
      </dgm:t>
    </dgm:pt>
    <dgm:pt modelId="{4F127D8D-6D38-4D42-A8BE-28B0EC1D58B6}">
      <dgm:prSet/>
      <dgm:spPr/>
      <dgm:t>
        <a:bodyPr/>
        <a:lstStyle/>
        <a:p>
          <a:pPr rtl="0"/>
          <a:r>
            <a:rPr lang="es-MX" dirty="0" smtClean="0"/>
            <a:t>IV. Los medios para ejercer los derechos de acceso, rectificación, cancelación u oposición, de conformidad con lo dispuesto en esta Ley; </a:t>
          </a:r>
          <a:endParaRPr lang="es-MX" dirty="0"/>
        </a:p>
      </dgm:t>
    </dgm:pt>
    <dgm:pt modelId="{EFF98B9E-93F3-4A50-B189-311DD811866B}" type="parTrans" cxnId="{C834CA58-FE21-479A-B8AF-70079C8E3B33}">
      <dgm:prSet/>
      <dgm:spPr/>
      <dgm:t>
        <a:bodyPr/>
        <a:lstStyle/>
        <a:p>
          <a:endParaRPr lang="es-MX"/>
        </a:p>
      </dgm:t>
    </dgm:pt>
    <dgm:pt modelId="{34AA110B-E9B7-4793-9AC7-30A620FFA67D}" type="sibTrans" cxnId="{C834CA58-FE21-479A-B8AF-70079C8E3B33}">
      <dgm:prSet/>
      <dgm:spPr/>
      <dgm:t>
        <a:bodyPr/>
        <a:lstStyle/>
        <a:p>
          <a:endParaRPr lang="es-MX"/>
        </a:p>
      </dgm:t>
    </dgm:pt>
    <dgm:pt modelId="{52789847-98C7-4821-8D25-7FED675F2DAF}">
      <dgm:prSet/>
      <dgm:spPr/>
      <dgm:t>
        <a:bodyPr/>
        <a:lstStyle/>
        <a:p>
          <a:pPr rtl="0"/>
          <a:r>
            <a:rPr lang="es-MX" dirty="0" smtClean="0"/>
            <a:t>V. En su caso, las transferencias de datos que se efectúen, y </a:t>
          </a:r>
          <a:endParaRPr lang="es-MX" dirty="0"/>
        </a:p>
      </dgm:t>
    </dgm:pt>
    <dgm:pt modelId="{343C9687-AD90-431D-986E-A52775B550B3}" type="parTrans" cxnId="{E90CDF91-CB28-4CB0-9F2C-D1141608AB90}">
      <dgm:prSet/>
      <dgm:spPr/>
      <dgm:t>
        <a:bodyPr/>
        <a:lstStyle/>
        <a:p>
          <a:endParaRPr lang="es-MX"/>
        </a:p>
      </dgm:t>
    </dgm:pt>
    <dgm:pt modelId="{89F5DFE8-CDE1-4218-A78C-49AE6CB08964}" type="sibTrans" cxnId="{E90CDF91-CB28-4CB0-9F2C-D1141608AB90}">
      <dgm:prSet/>
      <dgm:spPr/>
      <dgm:t>
        <a:bodyPr/>
        <a:lstStyle/>
        <a:p>
          <a:endParaRPr lang="es-MX"/>
        </a:p>
      </dgm:t>
    </dgm:pt>
    <dgm:pt modelId="{B26D151F-3CC2-45DC-AA8B-B993978D3EF1}">
      <dgm:prSet/>
      <dgm:spPr/>
      <dgm:t>
        <a:bodyPr/>
        <a:lstStyle/>
        <a:p>
          <a:pPr rtl="0"/>
          <a:r>
            <a:rPr lang="es-MX" dirty="0" smtClean="0"/>
            <a:t>VI. El procedimiento y medio por el cual el responsable comunicará a los titulares de cambios al aviso de privacidad, de conformidad con lo previsto en esta Ley. </a:t>
          </a:r>
          <a:endParaRPr lang="es-MX" dirty="0"/>
        </a:p>
      </dgm:t>
    </dgm:pt>
    <dgm:pt modelId="{7EC08CE5-3558-4AC7-B293-001BA0FBA3FE}" type="parTrans" cxnId="{53342002-E1B0-4464-8D87-CA8B204A07E3}">
      <dgm:prSet/>
      <dgm:spPr/>
      <dgm:t>
        <a:bodyPr/>
        <a:lstStyle/>
        <a:p>
          <a:endParaRPr lang="es-MX"/>
        </a:p>
      </dgm:t>
    </dgm:pt>
    <dgm:pt modelId="{AC007A87-849F-485D-B848-6A691712EBCC}" type="sibTrans" cxnId="{53342002-E1B0-4464-8D87-CA8B204A07E3}">
      <dgm:prSet/>
      <dgm:spPr/>
      <dgm:t>
        <a:bodyPr/>
        <a:lstStyle/>
        <a:p>
          <a:endParaRPr lang="es-MX"/>
        </a:p>
      </dgm:t>
    </dgm:pt>
    <dgm:pt modelId="{CD99F947-4E05-4F95-AC51-53BB66398D9E}" type="pres">
      <dgm:prSet presAssocID="{7D5A9DA8-C1BB-4973-9AC4-164CC54C1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FD0613-9E66-4BA6-A219-EE99664AA7DC}" type="pres">
      <dgm:prSet presAssocID="{4F127D8D-6D38-4D42-A8BE-28B0EC1D58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C758D1-BB7A-441C-8B8B-1C5A3BF88126}" type="pres">
      <dgm:prSet presAssocID="{34AA110B-E9B7-4793-9AC7-30A620FFA67D}" presName="spacer" presStyleCnt="0"/>
      <dgm:spPr/>
    </dgm:pt>
    <dgm:pt modelId="{1D0081DF-5640-4202-9E0C-FE8E5FA7672F}" type="pres">
      <dgm:prSet presAssocID="{52789847-98C7-4821-8D25-7FED675F2D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4A1759-50D9-4B5C-9DBF-BFCC870EE84B}" type="pres">
      <dgm:prSet presAssocID="{89F5DFE8-CDE1-4218-A78C-49AE6CB08964}" presName="spacer" presStyleCnt="0"/>
      <dgm:spPr/>
    </dgm:pt>
    <dgm:pt modelId="{ED97F0FC-C5D4-44B1-AAB2-20A962A35DA4}" type="pres">
      <dgm:prSet presAssocID="{B26D151F-3CC2-45DC-AA8B-B993978D3E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D69813-4C8D-4CA7-9089-566B5F2E1156}" type="presOf" srcId="{B26D151F-3CC2-45DC-AA8B-B993978D3EF1}" destId="{ED97F0FC-C5D4-44B1-AAB2-20A962A35DA4}" srcOrd="0" destOrd="0" presId="urn:microsoft.com/office/officeart/2005/8/layout/vList2"/>
    <dgm:cxn modelId="{53342002-E1B0-4464-8D87-CA8B204A07E3}" srcId="{7D5A9DA8-C1BB-4973-9AC4-164CC54C1F6F}" destId="{B26D151F-3CC2-45DC-AA8B-B993978D3EF1}" srcOrd="2" destOrd="0" parTransId="{7EC08CE5-3558-4AC7-B293-001BA0FBA3FE}" sibTransId="{AC007A87-849F-485D-B848-6A691712EBCC}"/>
    <dgm:cxn modelId="{068A67C7-DAE7-495A-B586-E69F359D83EB}" type="presOf" srcId="{7D5A9DA8-C1BB-4973-9AC4-164CC54C1F6F}" destId="{CD99F947-4E05-4F95-AC51-53BB66398D9E}" srcOrd="0" destOrd="0" presId="urn:microsoft.com/office/officeart/2005/8/layout/vList2"/>
    <dgm:cxn modelId="{C834CA58-FE21-479A-B8AF-70079C8E3B33}" srcId="{7D5A9DA8-C1BB-4973-9AC4-164CC54C1F6F}" destId="{4F127D8D-6D38-4D42-A8BE-28B0EC1D58B6}" srcOrd="0" destOrd="0" parTransId="{EFF98B9E-93F3-4A50-B189-311DD811866B}" sibTransId="{34AA110B-E9B7-4793-9AC7-30A620FFA67D}"/>
    <dgm:cxn modelId="{E90CDF91-CB28-4CB0-9F2C-D1141608AB90}" srcId="{7D5A9DA8-C1BB-4973-9AC4-164CC54C1F6F}" destId="{52789847-98C7-4821-8D25-7FED675F2DAF}" srcOrd="1" destOrd="0" parTransId="{343C9687-AD90-431D-986E-A52775B550B3}" sibTransId="{89F5DFE8-CDE1-4218-A78C-49AE6CB08964}"/>
    <dgm:cxn modelId="{71F71A8E-8952-406A-944B-2531F01E79A0}" type="presOf" srcId="{4F127D8D-6D38-4D42-A8BE-28B0EC1D58B6}" destId="{56FD0613-9E66-4BA6-A219-EE99664AA7DC}" srcOrd="0" destOrd="0" presId="urn:microsoft.com/office/officeart/2005/8/layout/vList2"/>
    <dgm:cxn modelId="{6670A4E4-9B97-4C34-B35C-1EEE4A0B6A22}" type="presOf" srcId="{52789847-98C7-4821-8D25-7FED675F2DAF}" destId="{1D0081DF-5640-4202-9E0C-FE8E5FA7672F}" srcOrd="0" destOrd="0" presId="urn:microsoft.com/office/officeart/2005/8/layout/vList2"/>
    <dgm:cxn modelId="{A4763FAF-0299-4163-BC87-F179E38333D0}" type="presParOf" srcId="{CD99F947-4E05-4F95-AC51-53BB66398D9E}" destId="{56FD0613-9E66-4BA6-A219-EE99664AA7DC}" srcOrd="0" destOrd="0" presId="urn:microsoft.com/office/officeart/2005/8/layout/vList2"/>
    <dgm:cxn modelId="{6EC44803-806A-4849-904B-80FF7A6E5A67}" type="presParOf" srcId="{CD99F947-4E05-4F95-AC51-53BB66398D9E}" destId="{77C758D1-BB7A-441C-8B8B-1C5A3BF88126}" srcOrd="1" destOrd="0" presId="urn:microsoft.com/office/officeart/2005/8/layout/vList2"/>
    <dgm:cxn modelId="{49A60C9B-94BF-486D-BE98-03B176413804}" type="presParOf" srcId="{CD99F947-4E05-4F95-AC51-53BB66398D9E}" destId="{1D0081DF-5640-4202-9E0C-FE8E5FA7672F}" srcOrd="2" destOrd="0" presId="urn:microsoft.com/office/officeart/2005/8/layout/vList2"/>
    <dgm:cxn modelId="{F52F5AC6-12CA-41A7-A835-EE1A645F92E4}" type="presParOf" srcId="{CD99F947-4E05-4F95-AC51-53BB66398D9E}" destId="{E54A1759-50D9-4B5C-9DBF-BFCC870EE84B}" srcOrd="3" destOrd="0" presId="urn:microsoft.com/office/officeart/2005/8/layout/vList2"/>
    <dgm:cxn modelId="{BD52D870-A45E-4993-9415-675C904A5060}" type="presParOf" srcId="{CD99F947-4E05-4F95-AC51-53BB66398D9E}" destId="{ED97F0FC-C5D4-44B1-AAB2-20A962A35D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6982A-FE94-4099-87D6-FE92A504A953}">
      <dsp:nvSpPr>
        <dsp:cNvPr id="0" name=""/>
        <dsp:cNvSpPr/>
      </dsp:nvSpPr>
      <dsp:spPr>
        <a:xfrm>
          <a:off x="2481" y="1"/>
          <a:ext cx="7843909" cy="49685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TODA PERSONA TIENE DERECHO A LA PROTECCIÓN DE SUS DATOS PERSONALES, AL ACCESO, RECTIFICACIÓN Y CANCELACIÓN DE LOS MISMOS, ASI COMO A MANIFESTAR SU OPOSICIÓN, EN LOS TÉRMINOS QUE FIJE LA LEY, LA CUAL ESTABLECERÁ LOS SUPUESTOS DE EXCEPCIÓN A LOS PRINCIPIOS QUE RIJAN EL TRATAMIENTO DE DATOS, POR RAZONES DE SEGURIDAD NACIONAL, DISPOSICIONES DE ORDEN PÚBLICO, SEGURIDAD Y SALUD PÚBLICAS O PARA PROTEGER LOS DERECHOS DE TERCEROS. </a:t>
          </a:r>
          <a:endParaRPr lang="en-US" sz="2700" kern="1200" dirty="0"/>
        </a:p>
      </dsp:txBody>
      <dsp:txXfrm>
        <a:off x="2481" y="1"/>
        <a:ext cx="7843909" cy="49685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CF1C0-D8CE-43CB-BFE4-5D6FB1FCD239}">
      <dsp:nvSpPr>
        <dsp:cNvPr id="0" name=""/>
        <dsp:cNvSpPr/>
      </dsp:nvSpPr>
      <dsp:spPr>
        <a:xfrm>
          <a:off x="946695" y="1782"/>
          <a:ext cx="2698517" cy="1619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Banamex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            16´155,936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946695" y="1782"/>
        <a:ext cx="2698517" cy="1619110"/>
      </dsp:txXfrm>
    </dsp:sp>
    <dsp:sp modelId="{7A6E2028-9187-46FE-A946-4343C5134948}">
      <dsp:nvSpPr>
        <dsp:cNvPr id="0" name=""/>
        <dsp:cNvSpPr/>
      </dsp:nvSpPr>
      <dsp:spPr>
        <a:xfrm>
          <a:off x="3915064" y="1782"/>
          <a:ext cx="2698517" cy="1619110"/>
        </a:xfrm>
        <a:prstGeom prst="rect">
          <a:avLst/>
        </a:prstGeom>
        <a:solidFill>
          <a:schemeClr val="accent2">
            <a:hueOff val="-553589"/>
            <a:satOff val="-318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Médico particular		   		41,874</a:t>
          </a:r>
          <a:endParaRPr lang="es-MX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915064" y="1782"/>
        <a:ext cx="2698517" cy="1619110"/>
      </dsp:txXfrm>
    </dsp:sp>
    <dsp:sp modelId="{431EBB25-C958-489F-BD0A-731E8811C5B3}">
      <dsp:nvSpPr>
        <dsp:cNvPr id="0" name=""/>
        <dsp:cNvSpPr/>
      </dsp:nvSpPr>
      <dsp:spPr>
        <a:xfrm>
          <a:off x="946695" y="1890744"/>
          <a:ext cx="2698517" cy="1619110"/>
        </a:xfrm>
        <a:prstGeom prst="rect">
          <a:avLst/>
        </a:prstGeom>
        <a:solidFill>
          <a:schemeClr val="accent2">
            <a:hueOff val="-1107178"/>
            <a:satOff val="-636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TELCEL					 	9´940.660</a:t>
          </a:r>
        </a:p>
      </dsp:txBody>
      <dsp:txXfrm>
        <a:off x="946695" y="1890744"/>
        <a:ext cx="2698517" cy="1619110"/>
      </dsp:txXfrm>
    </dsp:sp>
    <dsp:sp modelId="{D3033AFC-6724-4A10-8574-5611E0CD71E7}">
      <dsp:nvSpPr>
        <dsp:cNvPr id="0" name=""/>
        <dsp:cNvSpPr/>
      </dsp:nvSpPr>
      <dsp:spPr>
        <a:xfrm>
          <a:off x="3915064" y="1890744"/>
          <a:ext cx="2698517" cy="1619110"/>
        </a:xfrm>
        <a:prstGeom prst="rect">
          <a:avLst/>
        </a:prstGeom>
        <a:solidFill>
          <a:schemeClr val="accent2">
            <a:hueOff val="-1660767"/>
            <a:satOff val="-955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Universidad intercontinental  		1´295,200</a:t>
          </a:r>
          <a:endParaRPr lang="es-MX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915064" y="1890744"/>
        <a:ext cx="2698517" cy="1619110"/>
      </dsp:txXfrm>
    </dsp:sp>
    <dsp:sp modelId="{E9DC0E8F-9315-43D5-A503-A322FFBDAB45}">
      <dsp:nvSpPr>
        <dsp:cNvPr id="0" name=""/>
        <dsp:cNvSpPr/>
      </dsp:nvSpPr>
      <dsp:spPr>
        <a:xfrm>
          <a:off x="946695" y="3779706"/>
          <a:ext cx="2698517" cy="1619110"/>
        </a:xfrm>
        <a:prstGeom prst="rect">
          <a:avLst/>
        </a:prstGeom>
        <a:solidFill>
          <a:schemeClr val="accent2">
            <a:hueOff val="-2214356"/>
            <a:satOff val="-1273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>
              <a:solidFill>
                <a:schemeClr val="bg1">
                  <a:lumMod val="95000"/>
                  <a:lumOff val="5000"/>
                </a:schemeClr>
              </a:solidFill>
            </a:rPr>
            <a:t>TOTAL 						66´661,005</a:t>
          </a:r>
          <a:endParaRPr lang="es-MX" sz="2000" kern="1200" dirty="0" smtClean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946695" y="3779706"/>
        <a:ext cx="2698517" cy="1619110"/>
      </dsp:txXfrm>
    </dsp:sp>
    <dsp:sp modelId="{1D6244F2-256E-4C7F-92A4-ACD9998D6834}">
      <dsp:nvSpPr>
        <dsp:cNvPr id="0" name=""/>
        <dsp:cNvSpPr/>
      </dsp:nvSpPr>
      <dsp:spPr>
        <a:xfrm>
          <a:off x="3915064" y="3779706"/>
          <a:ext cx="2698517" cy="1619110"/>
        </a:xfrm>
        <a:prstGeom prst="rect">
          <a:avLst/>
        </a:prstGeom>
        <a:solidFill>
          <a:schemeClr val="accent2">
            <a:hueOff val="-2767945"/>
            <a:satOff val="-1591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21 multas empresas y 1 a particular</a:t>
          </a:r>
          <a:endParaRPr lang="es-MX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915064" y="3779706"/>
        <a:ext cx="2698517" cy="1619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6982A-FE94-4099-87D6-FE92A504A953}">
      <dsp:nvSpPr>
        <dsp:cNvPr id="0" name=""/>
        <dsp:cNvSpPr/>
      </dsp:nvSpPr>
      <dsp:spPr>
        <a:xfrm>
          <a:off x="0" y="620694"/>
          <a:ext cx="3583717" cy="1347212"/>
        </a:xfrm>
        <a:prstGeom prst="roundRect">
          <a:avLst>
            <a:gd name="adj" fmla="val 10000"/>
          </a:avLst>
        </a:prstGeom>
        <a:solidFill>
          <a:srgbClr val="B2554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/>
            <a:t>DIFUNDIR, DISTRIBUIR, PUBLICAR O COMERCIALIZAR.</a:t>
          </a:r>
          <a:endParaRPr lang="en-US" sz="2400" b="0" kern="1200" dirty="0"/>
        </a:p>
      </dsp:txBody>
      <dsp:txXfrm>
        <a:off x="0" y="620694"/>
        <a:ext cx="3583717" cy="1347212"/>
      </dsp:txXfrm>
    </dsp:sp>
    <dsp:sp modelId="{6D069BDD-ECCE-452D-ACEA-B5D956CCF58E}">
      <dsp:nvSpPr>
        <dsp:cNvPr id="0" name=""/>
        <dsp:cNvSpPr/>
      </dsp:nvSpPr>
      <dsp:spPr>
        <a:xfrm>
          <a:off x="358371" y="1967907"/>
          <a:ext cx="312323" cy="473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785"/>
              </a:lnTo>
              <a:lnTo>
                <a:pt x="312323" y="4737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11142-49F9-4587-A013-5E88DD4238B9}">
      <dsp:nvSpPr>
        <dsp:cNvPr id="0" name=""/>
        <dsp:cNvSpPr/>
      </dsp:nvSpPr>
      <dsp:spPr>
        <a:xfrm>
          <a:off x="670695" y="2106951"/>
          <a:ext cx="3904125" cy="6694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Autorización por escrito ante dos testigos;</a:t>
          </a:r>
          <a:endParaRPr lang="en-US" sz="1700" kern="1200" dirty="0"/>
        </a:p>
      </dsp:txBody>
      <dsp:txXfrm>
        <a:off x="670695" y="2106951"/>
        <a:ext cx="3904125" cy="669483"/>
      </dsp:txXfrm>
    </dsp:sp>
    <dsp:sp modelId="{A19B46FE-E933-4885-98AA-230C08C0B624}">
      <dsp:nvSpPr>
        <dsp:cNvPr id="0" name=""/>
        <dsp:cNvSpPr/>
      </dsp:nvSpPr>
      <dsp:spPr>
        <a:xfrm>
          <a:off x="358371" y="1967907"/>
          <a:ext cx="312323" cy="115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817"/>
              </a:lnTo>
              <a:lnTo>
                <a:pt x="312323" y="11588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DB94-9E89-4212-92BB-9DDB544AE51E}">
      <dsp:nvSpPr>
        <dsp:cNvPr id="0" name=""/>
        <dsp:cNvSpPr/>
      </dsp:nvSpPr>
      <dsp:spPr>
        <a:xfrm>
          <a:off x="670695" y="2850079"/>
          <a:ext cx="3879826" cy="553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Escritura pública</a:t>
          </a:r>
          <a:endParaRPr lang="en-US" sz="1700" kern="1200" dirty="0"/>
        </a:p>
      </dsp:txBody>
      <dsp:txXfrm>
        <a:off x="670695" y="2850079"/>
        <a:ext cx="3879826" cy="553291"/>
      </dsp:txXfrm>
    </dsp:sp>
    <dsp:sp modelId="{977A4196-32B4-4CDE-B00E-20C75E4D0BFA}">
      <dsp:nvSpPr>
        <dsp:cNvPr id="0" name=""/>
        <dsp:cNvSpPr/>
      </dsp:nvSpPr>
      <dsp:spPr>
        <a:xfrm>
          <a:off x="4089086" y="695006"/>
          <a:ext cx="4790549" cy="1204611"/>
        </a:xfrm>
        <a:prstGeom prst="roundRect">
          <a:avLst>
            <a:gd name="adj" fmla="val 10000"/>
          </a:avLst>
        </a:prstGeom>
        <a:solidFill>
          <a:srgbClr val="B2554E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TRANSFERIR</a:t>
          </a:r>
          <a:endParaRPr lang="en-US" sz="2400" b="0" kern="1200" dirty="0"/>
        </a:p>
      </dsp:txBody>
      <dsp:txXfrm>
        <a:off x="4089086" y="695006"/>
        <a:ext cx="4790549" cy="1204611"/>
      </dsp:txXfrm>
    </dsp:sp>
    <dsp:sp modelId="{CB398BE6-B154-4030-9567-8432E5827A52}">
      <dsp:nvSpPr>
        <dsp:cNvPr id="0" name=""/>
        <dsp:cNvSpPr/>
      </dsp:nvSpPr>
      <dsp:spPr>
        <a:xfrm>
          <a:off x="4568141" y="1899617"/>
          <a:ext cx="129027" cy="32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2"/>
              </a:lnTo>
              <a:lnTo>
                <a:pt x="129027" y="3237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75AEB-8F77-4D4A-BA21-538B93EBCAA2}">
      <dsp:nvSpPr>
        <dsp:cNvPr id="0" name=""/>
        <dsp:cNvSpPr/>
      </dsp:nvSpPr>
      <dsp:spPr>
        <a:xfrm>
          <a:off x="4697169" y="2033360"/>
          <a:ext cx="4178200" cy="37997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Registros públicos;</a:t>
          </a:r>
          <a:endParaRPr lang="en-US" sz="1700" kern="1200" dirty="0"/>
        </a:p>
      </dsp:txBody>
      <dsp:txXfrm>
        <a:off x="4697169" y="2033360"/>
        <a:ext cx="4178200" cy="379978"/>
      </dsp:txXfrm>
    </dsp:sp>
    <dsp:sp modelId="{BBB282C5-6794-433D-96A2-6E8243FD7121}">
      <dsp:nvSpPr>
        <dsp:cNvPr id="0" name=""/>
        <dsp:cNvSpPr/>
      </dsp:nvSpPr>
      <dsp:spPr>
        <a:xfrm>
          <a:off x="4568141" y="1899617"/>
          <a:ext cx="129027" cy="723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90"/>
              </a:lnTo>
              <a:lnTo>
                <a:pt x="129027" y="72389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C6E48-E802-48D4-9B4E-E28B8E7A119F}">
      <dsp:nvSpPr>
        <dsp:cNvPr id="0" name=""/>
        <dsp:cNvSpPr/>
      </dsp:nvSpPr>
      <dsp:spPr>
        <a:xfrm>
          <a:off x="4697169" y="2449245"/>
          <a:ext cx="4178200" cy="348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Orden judicial;</a:t>
          </a:r>
          <a:endParaRPr lang="en-US" sz="1700" kern="1200" dirty="0"/>
        </a:p>
      </dsp:txBody>
      <dsp:txXfrm>
        <a:off x="4697169" y="2449245"/>
        <a:ext cx="4178200" cy="348524"/>
      </dsp:txXfrm>
    </dsp:sp>
    <dsp:sp modelId="{253A6208-663B-46A1-977D-631E581D30A3}">
      <dsp:nvSpPr>
        <dsp:cNvPr id="0" name=""/>
        <dsp:cNvSpPr/>
      </dsp:nvSpPr>
      <dsp:spPr>
        <a:xfrm>
          <a:off x="4568141" y="1899617"/>
          <a:ext cx="133515" cy="110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955"/>
              </a:lnTo>
              <a:lnTo>
                <a:pt x="133515" y="11099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DEDDC-3B24-42C5-8B9F-C8E9A0BB3C71}">
      <dsp:nvSpPr>
        <dsp:cNvPr id="0" name=""/>
        <dsp:cNvSpPr/>
      </dsp:nvSpPr>
      <dsp:spPr>
        <a:xfrm>
          <a:off x="4701656" y="2818369"/>
          <a:ext cx="4178200" cy="3824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Autorización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por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escrito</a:t>
          </a:r>
          <a:r>
            <a:rPr lang="en-US" sz="1700" kern="1200" dirty="0" smtClean="0"/>
            <a:t>;</a:t>
          </a:r>
          <a:endParaRPr lang="en-US" sz="1700" kern="1200" dirty="0"/>
        </a:p>
      </dsp:txBody>
      <dsp:txXfrm>
        <a:off x="4701656" y="2818369"/>
        <a:ext cx="4178200" cy="382407"/>
      </dsp:txXfrm>
    </dsp:sp>
    <dsp:sp modelId="{20F4483D-52AB-43B8-A5F3-984318C839E6}">
      <dsp:nvSpPr>
        <dsp:cNvPr id="0" name=""/>
        <dsp:cNvSpPr/>
      </dsp:nvSpPr>
      <dsp:spPr>
        <a:xfrm>
          <a:off x="4568141" y="1899617"/>
          <a:ext cx="129027" cy="158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898"/>
              </a:lnTo>
              <a:lnTo>
                <a:pt x="129027" y="158989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9BAA7-86D6-4087-89A6-E6EF5F48D89F}">
      <dsp:nvSpPr>
        <dsp:cNvPr id="0" name=""/>
        <dsp:cNvSpPr/>
      </dsp:nvSpPr>
      <dsp:spPr>
        <a:xfrm>
          <a:off x="4697169" y="3251990"/>
          <a:ext cx="4178200" cy="4750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Estadísticos, científicos, interés general por ley </a:t>
          </a:r>
          <a:r>
            <a:rPr lang="es-MX" sz="1700" kern="1200" dirty="0" smtClean="0">
              <a:solidFill>
                <a:srgbClr val="FF0000"/>
              </a:solidFill>
            </a:rPr>
            <a:t>(no asociar)</a:t>
          </a:r>
          <a:r>
            <a:rPr lang="es-MX" sz="1700" kern="1200" dirty="0" smtClean="0"/>
            <a:t>;</a:t>
          </a:r>
          <a:endParaRPr lang="en-US" sz="1700" kern="1200" dirty="0"/>
        </a:p>
      </dsp:txBody>
      <dsp:txXfrm>
        <a:off x="4697169" y="3251990"/>
        <a:ext cx="4178200" cy="475050"/>
      </dsp:txXfrm>
    </dsp:sp>
    <dsp:sp modelId="{B6AD26BE-42C6-41DD-8145-2872B8A6885E}">
      <dsp:nvSpPr>
        <dsp:cNvPr id="0" name=""/>
        <dsp:cNvSpPr/>
      </dsp:nvSpPr>
      <dsp:spPr>
        <a:xfrm>
          <a:off x="4568141" y="1899617"/>
          <a:ext cx="129027" cy="2092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853"/>
              </a:lnTo>
              <a:lnTo>
                <a:pt x="129027" y="20928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25042-0F42-4296-B0C7-601DAE69C35E}">
      <dsp:nvSpPr>
        <dsp:cNvPr id="0" name=""/>
        <dsp:cNvSpPr/>
      </dsp:nvSpPr>
      <dsp:spPr>
        <a:xfrm>
          <a:off x="4697169" y="3762947"/>
          <a:ext cx="4178200" cy="4590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Cuestiones de salud a favor del titular;</a:t>
          </a:r>
          <a:endParaRPr lang="en-US" sz="1700" kern="1200" dirty="0"/>
        </a:p>
      </dsp:txBody>
      <dsp:txXfrm>
        <a:off x="4697169" y="3762947"/>
        <a:ext cx="4178200" cy="459047"/>
      </dsp:txXfrm>
    </dsp:sp>
    <dsp:sp modelId="{3264AEA3-19E9-4368-AAD7-4C4DB7A2C589}">
      <dsp:nvSpPr>
        <dsp:cNvPr id="0" name=""/>
        <dsp:cNvSpPr/>
      </dsp:nvSpPr>
      <dsp:spPr>
        <a:xfrm>
          <a:off x="4568141" y="1899617"/>
          <a:ext cx="129027" cy="257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841"/>
              </a:lnTo>
              <a:lnTo>
                <a:pt x="129027" y="2573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6BEDD-510B-4880-9B22-5E7D5E4F2F18}">
      <dsp:nvSpPr>
        <dsp:cNvPr id="0" name=""/>
        <dsp:cNvSpPr/>
      </dsp:nvSpPr>
      <dsp:spPr>
        <a:xfrm>
          <a:off x="4697169" y="4257901"/>
          <a:ext cx="4178200" cy="4311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Entre autoridades para ejercer funciones;</a:t>
          </a:r>
          <a:endParaRPr lang="en-US" sz="1700" kern="1200" dirty="0"/>
        </a:p>
      </dsp:txBody>
      <dsp:txXfrm>
        <a:off x="4697169" y="4257901"/>
        <a:ext cx="4178200" cy="431115"/>
      </dsp:txXfrm>
    </dsp:sp>
    <dsp:sp modelId="{69442FA6-43A4-4783-B8C2-B27138E70A7E}">
      <dsp:nvSpPr>
        <dsp:cNvPr id="0" name=""/>
        <dsp:cNvSpPr/>
      </dsp:nvSpPr>
      <dsp:spPr>
        <a:xfrm>
          <a:off x="4568141" y="1899617"/>
          <a:ext cx="129027" cy="305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330"/>
              </a:lnTo>
              <a:lnTo>
                <a:pt x="129027" y="30543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13892-2457-412F-AD4E-6E4CD3290F5C}">
      <dsp:nvSpPr>
        <dsp:cNvPr id="0" name=""/>
        <dsp:cNvSpPr/>
      </dsp:nvSpPr>
      <dsp:spPr>
        <a:xfrm>
          <a:off x="4697169" y="4724923"/>
          <a:ext cx="4178200" cy="4580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Estímulos, apoyos, subsidios y recursos públicos;</a:t>
          </a:r>
          <a:endParaRPr lang="en-US" sz="1700" kern="1200" dirty="0"/>
        </a:p>
      </dsp:txBody>
      <dsp:txXfrm>
        <a:off x="4697169" y="4724923"/>
        <a:ext cx="4178200" cy="458050"/>
      </dsp:txXfrm>
    </dsp:sp>
    <dsp:sp modelId="{5AC128B2-0A0C-4FC4-83E7-E0CDBCC5687C}">
      <dsp:nvSpPr>
        <dsp:cNvPr id="0" name=""/>
        <dsp:cNvSpPr/>
      </dsp:nvSpPr>
      <dsp:spPr>
        <a:xfrm>
          <a:off x="4568141" y="1899617"/>
          <a:ext cx="129027" cy="3589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764"/>
              </a:lnTo>
              <a:lnTo>
                <a:pt x="129027" y="35897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C0C8B-8800-4FB9-BF5A-517ECF4F5AAC}">
      <dsp:nvSpPr>
        <dsp:cNvPr id="0" name=""/>
        <dsp:cNvSpPr/>
      </dsp:nvSpPr>
      <dsp:spPr>
        <a:xfrm>
          <a:off x="4697169" y="5218880"/>
          <a:ext cx="4178200" cy="5410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Concesiones, autorizaciones, licencias o permisos.</a:t>
          </a:r>
          <a:endParaRPr lang="en-US" sz="1700" kern="1200" dirty="0"/>
        </a:p>
      </dsp:txBody>
      <dsp:txXfrm>
        <a:off x="4697169" y="5218880"/>
        <a:ext cx="4178200" cy="5410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A6982A-FE94-4099-87D6-FE92A504A953}">
      <dsp:nvSpPr>
        <dsp:cNvPr id="0" name=""/>
        <dsp:cNvSpPr/>
      </dsp:nvSpPr>
      <dsp:spPr>
        <a:xfrm>
          <a:off x="144630" y="520798"/>
          <a:ext cx="8250274" cy="7617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CONSIDERACIONES: </a:t>
          </a:r>
          <a:r>
            <a:rPr lang="en-US" sz="2000" b="1" kern="1200" dirty="0" err="1" smtClean="0"/>
            <a:t>Ejercicio</a:t>
          </a:r>
          <a:r>
            <a:rPr lang="en-US" sz="2000" b="1" kern="1200" dirty="0" smtClean="0"/>
            <a:t> de  los </a:t>
          </a:r>
          <a:r>
            <a:rPr lang="en-US" sz="2000" b="1" kern="1200" dirty="0" err="1" smtClean="0"/>
            <a:t>derecho</a:t>
          </a:r>
          <a:r>
            <a:rPr lang="en-US" sz="2000" b="1" kern="1200" dirty="0" smtClean="0"/>
            <a:t> ARCO.</a:t>
          </a:r>
          <a:endParaRPr lang="en-US" sz="2000" b="1" kern="1200" dirty="0"/>
        </a:p>
      </dsp:txBody>
      <dsp:txXfrm>
        <a:off x="144630" y="520798"/>
        <a:ext cx="8250274" cy="761760"/>
      </dsp:txXfrm>
    </dsp:sp>
    <dsp:sp modelId="{40879A36-CAC0-4B7D-8568-619F4B023AF1}">
      <dsp:nvSpPr>
        <dsp:cNvPr id="0" name=""/>
        <dsp:cNvSpPr/>
      </dsp:nvSpPr>
      <dsp:spPr>
        <a:xfrm>
          <a:off x="969658" y="1282558"/>
          <a:ext cx="622098" cy="648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507"/>
              </a:lnTo>
              <a:lnTo>
                <a:pt x="622098" y="6485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6D59-907A-4998-8E1D-06828EB33294}">
      <dsp:nvSpPr>
        <dsp:cNvPr id="0" name=""/>
        <dsp:cNvSpPr/>
      </dsp:nvSpPr>
      <dsp:spPr>
        <a:xfrm>
          <a:off x="1591756" y="1622078"/>
          <a:ext cx="6978978" cy="6179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El procedimiento del ejercicio de los derechos es gratuito</a:t>
          </a:r>
          <a:endParaRPr lang="en-US" sz="1700" kern="1200" dirty="0"/>
        </a:p>
      </dsp:txBody>
      <dsp:txXfrm>
        <a:off x="1591756" y="1622078"/>
        <a:ext cx="6978978" cy="617975"/>
      </dsp:txXfrm>
    </dsp:sp>
    <dsp:sp modelId="{A19B46FE-E933-4885-98AA-230C08C0B624}">
      <dsp:nvSpPr>
        <dsp:cNvPr id="0" name=""/>
        <dsp:cNvSpPr/>
      </dsp:nvSpPr>
      <dsp:spPr>
        <a:xfrm>
          <a:off x="969658" y="1282558"/>
          <a:ext cx="692322" cy="1419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954"/>
              </a:lnTo>
              <a:lnTo>
                <a:pt x="692322" y="14199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DB94-9E89-4212-92BB-9DDB544AE51E}">
      <dsp:nvSpPr>
        <dsp:cNvPr id="0" name=""/>
        <dsp:cNvSpPr/>
      </dsp:nvSpPr>
      <dsp:spPr>
        <a:xfrm>
          <a:off x="1661981" y="2328637"/>
          <a:ext cx="6978978" cy="74775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 solicitud puede hacerse personalmente o por el representante legal casos previstos por la ley.</a:t>
          </a:r>
          <a:endParaRPr lang="en-US" sz="1700" kern="1200" dirty="0"/>
        </a:p>
      </dsp:txBody>
      <dsp:txXfrm>
        <a:off x="1661981" y="2328637"/>
        <a:ext cx="6978978" cy="747751"/>
      </dsp:txXfrm>
    </dsp:sp>
    <dsp:sp modelId="{86601806-F022-4CC5-9B55-E68ED1DD3B42}">
      <dsp:nvSpPr>
        <dsp:cNvPr id="0" name=""/>
        <dsp:cNvSpPr/>
      </dsp:nvSpPr>
      <dsp:spPr>
        <a:xfrm>
          <a:off x="969658" y="1282558"/>
          <a:ext cx="697897" cy="237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961"/>
              </a:lnTo>
              <a:lnTo>
                <a:pt x="697897" y="237096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8B318-5612-47F3-B181-3C176C5BB590}">
      <dsp:nvSpPr>
        <dsp:cNvPr id="0" name=""/>
        <dsp:cNvSpPr/>
      </dsp:nvSpPr>
      <dsp:spPr>
        <a:xfrm>
          <a:off x="1667555" y="3213831"/>
          <a:ext cx="6951310" cy="8793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 </a:t>
          </a:r>
          <a:r>
            <a:rPr lang="en-US" sz="1700" kern="1200" dirty="0" err="1" smtClean="0"/>
            <a:t>permite</a:t>
          </a:r>
          <a:r>
            <a:rPr lang="en-US" sz="1700" kern="1200" dirty="0" smtClean="0"/>
            <a:t> el </a:t>
          </a:r>
          <a:r>
            <a:rPr lang="en-US" sz="1700" kern="1200" dirty="0" err="1" smtClean="0"/>
            <a:t>acceso</a:t>
          </a:r>
          <a:r>
            <a:rPr lang="en-US" sz="1700" kern="1200" dirty="0" smtClean="0"/>
            <a:t> a </a:t>
          </a:r>
          <a:r>
            <a:rPr lang="en-US" sz="1700" kern="1200" dirty="0" err="1" smtClean="0"/>
            <a:t>datos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personales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fallecidos</a:t>
          </a:r>
          <a:endParaRPr lang="en-US" sz="1700" kern="1200" dirty="0"/>
        </a:p>
      </dsp:txBody>
      <dsp:txXfrm>
        <a:off x="1667555" y="3213831"/>
        <a:ext cx="6951310" cy="879376"/>
      </dsp:txXfrm>
    </dsp:sp>
    <dsp:sp modelId="{CB398BE6-B154-4030-9567-8432E5827A52}">
      <dsp:nvSpPr>
        <dsp:cNvPr id="0" name=""/>
        <dsp:cNvSpPr/>
      </dsp:nvSpPr>
      <dsp:spPr>
        <a:xfrm>
          <a:off x="969658" y="1282558"/>
          <a:ext cx="692322" cy="3369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614"/>
              </a:lnTo>
              <a:lnTo>
                <a:pt x="692322" y="33696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75AEB-8F77-4D4A-BA21-538B93EBCAA2}">
      <dsp:nvSpPr>
        <dsp:cNvPr id="0" name=""/>
        <dsp:cNvSpPr/>
      </dsp:nvSpPr>
      <dsp:spPr>
        <a:xfrm>
          <a:off x="1661981" y="4199205"/>
          <a:ext cx="6978978" cy="90593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Los </a:t>
          </a:r>
          <a:r>
            <a:rPr lang="en-US" sz="1700" kern="1200" dirty="0" err="1" smtClean="0"/>
            <a:t>servidores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públicos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accedan</a:t>
          </a:r>
          <a:r>
            <a:rPr lang="en-US" sz="1700" kern="1200" dirty="0" smtClean="0"/>
            <a:t> a D.P. </a:t>
          </a:r>
          <a:r>
            <a:rPr lang="en-US" sz="1700" kern="1200" dirty="0" err="1" smtClean="0"/>
            <a:t>deben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guargar</a:t>
          </a:r>
          <a:r>
            <a:rPr lang="en-US" sz="1700" kern="1200" dirty="0" smtClean="0"/>
            <a:t> el SECRETO PROFESIONAL, el C.C.J </a:t>
          </a:r>
          <a:r>
            <a:rPr lang="en-US" sz="1700" kern="1200" dirty="0" err="1" smtClean="0"/>
            <a:t>establece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aún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concluida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relación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laboral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incluso</a:t>
          </a:r>
          <a:r>
            <a:rPr lang="en-US" sz="1700" kern="1200" dirty="0" smtClean="0"/>
            <a:t> el </a:t>
          </a:r>
          <a:r>
            <a:rPr lang="en-US" sz="1700" kern="1200" dirty="0" err="1" smtClean="0"/>
            <a:t>encubrimiento</a:t>
          </a:r>
          <a:r>
            <a:rPr lang="en-US" sz="1700" kern="1200" dirty="0" smtClean="0"/>
            <a:t> (263 C.P.J)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1661981" y="4199205"/>
        <a:ext cx="6978978" cy="905936"/>
      </dsp:txXfrm>
    </dsp:sp>
    <dsp:sp modelId="{BBB282C5-6794-433D-96A2-6E8243FD7121}">
      <dsp:nvSpPr>
        <dsp:cNvPr id="0" name=""/>
        <dsp:cNvSpPr/>
      </dsp:nvSpPr>
      <dsp:spPr>
        <a:xfrm>
          <a:off x="969658" y="1282558"/>
          <a:ext cx="692322" cy="438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9077"/>
              </a:lnTo>
              <a:lnTo>
                <a:pt x="692322" y="43890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C6E48-E802-48D4-9B4E-E28B8E7A119F}">
      <dsp:nvSpPr>
        <dsp:cNvPr id="0" name=""/>
        <dsp:cNvSpPr/>
      </dsp:nvSpPr>
      <dsp:spPr>
        <a:xfrm>
          <a:off x="1661981" y="5260373"/>
          <a:ext cx="6978978" cy="822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Adoptar las</a:t>
          </a:r>
          <a:r>
            <a:rPr lang="es-ES" sz="1700" b="0" kern="1200" dirty="0" smtClean="0">
              <a:solidFill>
                <a:schemeClr val="bg1"/>
              </a:solidFill>
            </a:rPr>
            <a:t> medidas necesarias</a:t>
          </a:r>
          <a:r>
            <a:rPr lang="es-ES" sz="1700" kern="1200" dirty="0" smtClean="0">
              <a:solidFill>
                <a:schemeClr val="bg1"/>
              </a:solidFill>
            </a:rPr>
            <a:t> que garanticen la seguridad de la información y eviten su alteración, pérdida, transmisión, publicación y acceso no autorizado.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661981" y="5260373"/>
        <a:ext cx="6978978" cy="8225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9119A-8AD4-4491-9A92-6C775C8C87CD}">
      <dsp:nvSpPr>
        <dsp:cNvPr id="0" name=""/>
        <dsp:cNvSpPr/>
      </dsp:nvSpPr>
      <dsp:spPr>
        <a:xfrm>
          <a:off x="0" y="31088"/>
          <a:ext cx="7871610" cy="16261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0" kern="1200" dirty="0" smtClean="0"/>
            <a:t>Características del aviso de privacidad 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0" kern="1200" dirty="0" smtClean="0"/>
            <a:t>(Artículo 24)</a:t>
          </a:r>
          <a:endParaRPr lang="es-MX" sz="3000" b="0" kern="1200" dirty="0"/>
        </a:p>
      </dsp:txBody>
      <dsp:txXfrm>
        <a:off x="0" y="31088"/>
        <a:ext cx="7871610" cy="1626150"/>
      </dsp:txXfrm>
    </dsp:sp>
    <dsp:sp modelId="{63EF7E17-E086-41B3-B754-4864E6262DD1}">
      <dsp:nvSpPr>
        <dsp:cNvPr id="0" name=""/>
        <dsp:cNvSpPr/>
      </dsp:nvSpPr>
      <dsp:spPr>
        <a:xfrm>
          <a:off x="0" y="1713377"/>
          <a:ext cx="7871610" cy="3337840"/>
        </a:xfrm>
        <a:prstGeom prst="roundRect">
          <a:avLst/>
        </a:prstGeom>
        <a:solidFill>
          <a:schemeClr val="accent1">
            <a:shade val="80000"/>
            <a:hueOff val="0"/>
            <a:satOff val="-982"/>
            <a:lumOff val="27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El aviso de privacidad deberá caracterizarse por ser sencillo, con información necesaria, expresado en lenguaje claro y comprensible, y con una estructura y diseño que facilite su entendimiento.</a:t>
          </a:r>
          <a:endParaRPr lang="es-MX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0" y="1713377"/>
        <a:ext cx="7871610" cy="3337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10EC5-B04F-4EAB-B696-ABE4CABB66E3}">
      <dsp:nvSpPr>
        <dsp:cNvPr id="0" name=""/>
        <dsp:cNvSpPr/>
      </dsp:nvSpPr>
      <dsp:spPr>
        <a:xfrm>
          <a:off x="0" y="555755"/>
          <a:ext cx="8435280" cy="9149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El aviso de privacidad deberá contener, al menos, la siguiente información: </a:t>
          </a:r>
          <a:endParaRPr lang="es-MX" sz="2300" kern="1200" dirty="0"/>
        </a:p>
      </dsp:txBody>
      <dsp:txXfrm>
        <a:off x="0" y="555755"/>
        <a:ext cx="8435280" cy="914940"/>
      </dsp:txXfrm>
    </dsp:sp>
    <dsp:sp modelId="{DC2939FA-29C0-4E73-86E0-D69997402E2B}">
      <dsp:nvSpPr>
        <dsp:cNvPr id="0" name=""/>
        <dsp:cNvSpPr/>
      </dsp:nvSpPr>
      <dsp:spPr>
        <a:xfrm>
          <a:off x="0" y="1536935"/>
          <a:ext cx="8435280" cy="914940"/>
        </a:xfrm>
        <a:prstGeom prst="roundRect">
          <a:avLst/>
        </a:prstGeom>
        <a:solidFill>
          <a:schemeClr val="accent1">
            <a:shade val="50000"/>
            <a:hueOff val="0"/>
            <a:satOff val="-578"/>
            <a:lumOff val="221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I. La identidad y domicilio del responsable que los recaba; </a:t>
          </a:r>
          <a:endParaRPr lang="es-MX" sz="2300" kern="1200" dirty="0"/>
        </a:p>
      </dsp:txBody>
      <dsp:txXfrm>
        <a:off x="0" y="1536935"/>
        <a:ext cx="8435280" cy="914940"/>
      </dsp:txXfrm>
    </dsp:sp>
    <dsp:sp modelId="{5A646AE2-A7BF-4B72-BC79-A52BB5FF0ED9}">
      <dsp:nvSpPr>
        <dsp:cNvPr id="0" name=""/>
        <dsp:cNvSpPr/>
      </dsp:nvSpPr>
      <dsp:spPr>
        <a:xfrm>
          <a:off x="0" y="2518115"/>
          <a:ext cx="8435280" cy="914940"/>
        </a:xfrm>
        <a:prstGeom prst="roundRect">
          <a:avLst/>
        </a:prstGeom>
        <a:solidFill>
          <a:schemeClr val="accent1">
            <a:shade val="50000"/>
            <a:hueOff val="0"/>
            <a:satOff val="-1156"/>
            <a:lumOff val="44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II. Las finalidades del tratamiento de datos; </a:t>
          </a:r>
          <a:endParaRPr lang="es-MX" sz="2300" kern="1200" dirty="0"/>
        </a:p>
      </dsp:txBody>
      <dsp:txXfrm>
        <a:off x="0" y="2518115"/>
        <a:ext cx="8435280" cy="914940"/>
      </dsp:txXfrm>
    </dsp:sp>
    <dsp:sp modelId="{155A7F37-386C-47C6-8EA2-F8434A1B66F4}">
      <dsp:nvSpPr>
        <dsp:cNvPr id="0" name=""/>
        <dsp:cNvSpPr/>
      </dsp:nvSpPr>
      <dsp:spPr>
        <a:xfrm>
          <a:off x="0" y="3499295"/>
          <a:ext cx="8435280" cy="914940"/>
        </a:xfrm>
        <a:prstGeom prst="roundRect">
          <a:avLst/>
        </a:prstGeom>
        <a:solidFill>
          <a:schemeClr val="accent1">
            <a:shade val="50000"/>
            <a:hueOff val="0"/>
            <a:satOff val="-578"/>
            <a:lumOff val="221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III. Las opciones y medios que el responsable ofrezca a los titulares para limitar el uso o divulgación de los datos; </a:t>
          </a:r>
          <a:endParaRPr lang="es-MX" sz="2300" kern="1200" dirty="0"/>
        </a:p>
      </dsp:txBody>
      <dsp:txXfrm>
        <a:off x="0" y="3499295"/>
        <a:ext cx="8435280" cy="9149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D0613-9E66-4BA6-A219-EE99664AA7DC}">
      <dsp:nvSpPr>
        <dsp:cNvPr id="0" name=""/>
        <dsp:cNvSpPr/>
      </dsp:nvSpPr>
      <dsp:spPr>
        <a:xfrm>
          <a:off x="0" y="517239"/>
          <a:ext cx="8291264" cy="12916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IV. Los medios para ejercer los derechos de acceso, rectificación, cancelación u oposición, de conformidad con lo dispuesto en esta Ley; </a:t>
          </a:r>
          <a:endParaRPr lang="es-MX" sz="2300" kern="1200" dirty="0"/>
        </a:p>
      </dsp:txBody>
      <dsp:txXfrm>
        <a:off x="0" y="517239"/>
        <a:ext cx="8291264" cy="1291680"/>
      </dsp:txXfrm>
    </dsp:sp>
    <dsp:sp modelId="{1D0081DF-5640-4202-9E0C-FE8E5FA7672F}">
      <dsp:nvSpPr>
        <dsp:cNvPr id="0" name=""/>
        <dsp:cNvSpPr/>
      </dsp:nvSpPr>
      <dsp:spPr>
        <a:xfrm>
          <a:off x="0" y="1875159"/>
          <a:ext cx="8291264" cy="1291680"/>
        </a:xfrm>
        <a:prstGeom prst="roundRect">
          <a:avLst/>
        </a:prstGeom>
        <a:solidFill>
          <a:schemeClr val="accent1">
            <a:shade val="80000"/>
            <a:hueOff val="0"/>
            <a:satOff val="-491"/>
            <a:lumOff val="13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V. En su caso, las transferencias de datos que se efectúen, y </a:t>
          </a:r>
          <a:endParaRPr lang="es-MX" sz="2300" kern="1200" dirty="0"/>
        </a:p>
      </dsp:txBody>
      <dsp:txXfrm>
        <a:off x="0" y="1875159"/>
        <a:ext cx="8291264" cy="1291680"/>
      </dsp:txXfrm>
    </dsp:sp>
    <dsp:sp modelId="{ED97F0FC-C5D4-44B1-AAB2-20A962A35DA4}">
      <dsp:nvSpPr>
        <dsp:cNvPr id="0" name=""/>
        <dsp:cNvSpPr/>
      </dsp:nvSpPr>
      <dsp:spPr>
        <a:xfrm>
          <a:off x="0" y="3233079"/>
          <a:ext cx="8291264" cy="1291680"/>
        </a:xfrm>
        <a:prstGeom prst="roundRect">
          <a:avLst/>
        </a:prstGeom>
        <a:solidFill>
          <a:schemeClr val="accent1">
            <a:shade val="80000"/>
            <a:hueOff val="0"/>
            <a:satOff val="-982"/>
            <a:lumOff val="27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VI. El procedimiento y medio por el cual el responsable comunicará a los titulares de cambios al aviso de privacidad, de conformidad con lo previsto en esta Ley. </a:t>
          </a:r>
          <a:endParaRPr lang="es-MX" sz="2300" kern="1200" dirty="0"/>
        </a:p>
      </dsp:txBody>
      <dsp:txXfrm>
        <a:off x="0" y="3233079"/>
        <a:ext cx="8291264" cy="129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DD5D7F5-349A-41DF-A761-D06EE2AE68AB}" type="datetimeFigureOut">
              <a:rPr lang="es-MX" smtClean="0"/>
              <a:pPr/>
              <a:t>06/11/2015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3FC0A83-D0F2-43DB-87F6-43CAA3181D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7618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7282AAE-895C-4C9B-B0A4-A56DD0004AA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31436D0-30DB-45A3-AF30-B987D2A1707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11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153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940" indent="-2892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830" indent="-2313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562" indent="-2313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295" indent="-23136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909B3-584B-BC4A-8740-7B1D7578AE28}" type="slidenum">
              <a:rPr lang="es-MX" sz="1200">
                <a:cs typeface="Arial" charset="0"/>
              </a:rPr>
              <a:pPr eaLnBrk="1" hangingPunct="1"/>
              <a:t>1</a:t>
            </a:fld>
            <a:endParaRPr lang="es-MX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36D0-30DB-45A3-AF30-B987D2A170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Falta</a:t>
            </a:r>
            <a:r>
              <a:rPr lang="es-ES" baseline="0" dirty="0" smtClean="0"/>
              <a:t> un apartado para incluir el recurso de revisión.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36D0-30DB-45A3-AF30-B987D2A1707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Falta</a:t>
            </a:r>
            <a:r>
              <a:rPr lang="es-ES" baseline="0" dirty="0" smtClean="0"/>
              <a:t> un apartado para incluir el recurso de revisión.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36D0-30DB-45A3-AF30-B987D2A1707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Falta</a:t>
            </a:r>
            <a:r>
              <a:rPr lang="es-ES" baseline="0" dirty="0" smtClean="0"/>
              <a:t> un apartado para incluir el recurso de revisión.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36D0-30DB-45A3-AF30-B987D2A1707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Falta</a:t>
            </a:r>
            <a:r>
              <a:rPr lang="es-ES" baseline="0" dirty="0" smtClean="0"/>
              <a:t> un apartado para incluir el recurso de revisión.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36D0-30DB-45A3-AF30-B987D2A1707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074E49-3731-43BB-BF9B-FCAB453C525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27BB90-4E06-4ACD-B655-AB7651E2F2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hyperlink" Target="multa%20telefonica.doc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hdphoto" Target="../media/hdphoto1.wdp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google.com.mx/imgres?q=expedientes+medicos&amp;start=121&amp;num=10&amp;hl=es&amp;biw=1366&amp;bih=641&amp;tbm=isch&amp;tbnid=jrAJLB8aY8j6TM:&amp;imgrefurl=http://www.milenio.com/cdb/doc/noticias2011/91ea89398f31082436e006db2dabe97b&amp;docid=mDymsvPfjBhASM&amp;imgurl=http://www.milenio.com/media/2e2/7bf2e9867b2552b2907c7599785bb2e2_int470.jpg&amp;w=470&amp;h=352&amp;ei=iCsGUJW_DueG2gXw-PC-BQ&amp;zoom=1&amp;iact=hc&amp;vpx=1002&amp;vpy=116&amp;dur=359&amp;hovh=194&amp;hovw=259&amp;tx=126&amp;ty=95&amp;sig=110975013893572057370&amp;page=6&amp;tbnh=139&amp;tbnw=176&amp;ndsp=25&amp;ved=1t:429,r:17,s:121,i:13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5711373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329084" y="548680"/>
            <a:ext cx="388843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4400" dirty="0" smtClean="0">
                <a:latin typeface="American Typewriter" charset="0"/>
                <a:cs typeface="American Typewriter" charset="0"/>
              </a:rPr>
              <a:t>Diplomado en Datos Personales</a:t>
            </a:r>
          </a:p>
          <a:p>
            <a:pPr algn="ctr" eaLnBrk="1" hangingPunct="1"/>
            <a:r>
              <a:rPr lang="es-MX" sz="4400" dirty="0" smtClean="0">
                <a:latin typeface="American Typewriter" charset="0"/>
                <a:cs typeface="American Typewriter" charset="0"/>
              </a:rPr>
              <a:t>en materia de salud</a:t>
            </a:r>
          </a:p>
          <a:p>
            <a:pPr algn="ctr" eaLnBrk="1" hangingPunct="1"/>
            <a:endParaRPr lang="es-MX" sz="4400" dirty="0">
              <a:latin typeface="American Typewriter" charset="0"/>
              <a:cs typeface="American Typewriter" charset="0"/>
            </a:endParaRPr>
          </a:p>
          <a:p>
            <a:pPr algn="ctr" eaLnBrk="1" hangingPunct="1"/>
            <a:r>
              <a:rPr lang="es-MX" dirty="0" smtClean="0">
                <a:latin typeface="American Typewriter" charset="0"/>
                <a:cs typeface="American Typewriter" charset="0"/>
              </a:rPr>
              <a:t>Mtro. Ricardo Alfonso de Alba Moreno</a:t>
            </a:r>
            <a:endParaRPr lang="es-MX" dirty="0">
              <a:latin typeface="American Typewriter" charset="0"/>
              <a:cs typeface="American Typewrite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73300" y="6237288"/>
            <a:ext cx="67627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dale Mono" charset="0"/>
              </a:rPr>
              <a:t>#</a:t>
            </a:r>
            <a:r>
              <a:rPr lang="es-ES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dale Mono" charset="0"/>
              </a:rPr>
              <a:t>HagamosTransparencia</a:t>
            </a:r>
            <a:endParaRPr lang="es-ES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6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lnSpcReduction="10000"/>
          </a:bodyPr>
          <a:lstStyle/>
          <a:p>
            <a:r>
              <a:rPr lang="es-MX" sz="3200" b="1" dirty="0" smtClean="0"/>
              <a:t>LEY FEDERAL DE PROTECCIÓN DE DATOS PERSONALES EN POSESIÓN DE LOS </a:t>
            </a:r>
            <a:r>
              <a:rPr lang="es-MX" sz="3200" b="1" dirty="0" smtClean="0"/>
              <a:t>PARTICULARES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PROPOSITO PRINCIPAL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REGULAR DE FORMA </a:t>
            </a:r>
            <a:r>
              <a:rPr lang="es-MX" dirty="0" smtClean="0"/>
              <a:t>INTEGRAL LA </a:t>
            </a:r>
            <a:r>
              <a:rPr lang="es-MX" dirty="0" smtClean="0"/>
              <a:t>RECOPILACION Y TRATAMIENTO DE LOS DATOS PERSONALES DE PERSONAS FISICAS QUE SE ENCUENTREN EN POSESION DE PARTICULARES. </a:t>
            </a:r>
            <a:endParaRPr lang="es-MX" dirty="0"/>
          </a:p>
        </p:txBody>
      </p:sp>
      <p:pic>
        <p:nvPicPr>
          <p:cNvPr id="4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24523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Normatividad Estatal (Jalisco)</a:t>
            </a:r>
            <a:endParaRPr lang="es-MX" sz="3600" dirty="0"/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ASA\Documents\TALLER DATOS PERSONALES\DIPLOMADO PROTECCIÓN DE DATOS HOSPITAL CIVIL GDL\ARCHIVOS\135390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1" t="1574" r="34244" b="39800"/>
          <a:stretch/>
        </p:blipFill>
        <p:spPr bwMode="auto">
          <a:xfrm>
            <a:off x="5796136" y="1"/>
            <a:ext cx="3347864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1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pPr algn="just"/>
            <a:r>
              <a:rPr lang="es-MX" dirty="0" smtClean="0"/>
              <a:t>PARTE </a:t>
            </a:r>
            <a:r>
              <a:rPr lang="es-MX" dirty="0" smtClean="0"/>
              <a:t>DE UN MODELO HIBRIDO ACORDE CON LOS ESTANDARES INTERNACIONALES PARA LA PROTECCION DE LA PRIVACIDAD, EN RELACION CON EL TRATAMIENTO DE DATOS DE CARÁCTER </a:t>
            </a:r>
            <a:r>
              <a:rPr lang="es-MX" dirty="0" smtClean="0"/>
              <a:t>PERSONAL.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DISTRINGUE ENTRE DATOS PERSONALES </a:t>
            </a:r>
            <a:r>
              <a:rPr lang="es-MX" dirty="0" smtClean="0"/>
              <a:t>Y </a:t>
            </a:r>
            <a:r>
              <a:rPr lang="es-MX" dirty="0" smtClean="0"/>
              <a:t>DATOS PERSONALES SENSIBLES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OBJETO </a:t>
            </a:r>
            <a:r>
              <a:rPr lang="es-MX" dirty="0" smtClean="0"/>
              <a:t>ES LA PROTECCION DE </a:t>
            </a:r>
            <a:r>
              <a:rPr lang="es-MX" dirty="0" smtClean="0"/>
              <a:t>DATOS.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TRATAMIENTO.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Define los principios, establecidos en materia de protección de datos: </a:t>
            </a: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Licitud,</a:t>
            </a:r>
          </a:p>
          <a:p>
            <a:pPr algn="just"/>
            <a:r>
              <a:rPr lang="es-MX" dirty="0" smtClean="0"/>
              <a:t>Consentimiento,</a:t>
            </a:r>
          </a:p>
          <a:p>
            <a:pPr algn="just"/>
            <a:r>
              <a:rPr lang="es-MX" dirty="0" smtClean="0"/>
              <a:t>Calidad,</a:t>
            </a:r>
          </a:p>
          <a:p>
            <a:pPr algn="just"/>
            <a:r>
              <a:rPr lang="es-MX" dirty="0" smtClean="0"/>
              <a:t>Finalidad, </a:t>
            </a:r>
          </a:p>
          <a:p>
            <a:pPr algn="just"/>
            <a:r>
              <a:rPr lang="es-MX" dirty="0" smtClean="0"/>
              <a:t>Lealtad,</a:t>
            </a:r>
          </a:p>
          <a:p>
            <a:pPr algn="just"/>
            <a:r>
              <a:rPr lang="es-MX" dirty="0" smtClean="0"/>
              <a:t>Proporcionalidad</a:t>
            </a:r>
          </a:p>
          <a:p>
            <a:pPr algn="just"/>
            <a:r>
              <a:rPr lang="es-MX" dirty="0" smtClean="0"/>
              <a:t>y Responsabilidad.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3960"/>
          </a:xfrm>
        </p:spPr>
        <p:txBody>
          <a:bodyPr/>
          <a:lstStyle/>
          <a:p>
            <a:pPr algn="just"/>
            <a:r>
              <a:rPr lang="es-MX" dirty="0" smtClean="0"/>
              <a:t>Desarrolla los derechos de los titulares de los </a:t>
            </a:r>
            <a:r>
              <a:rPr lang="es-MX" dirty="0" smtClean="0"/>
              <a:t>datos, como son: </a:t>
            </a:r>
            <a:r>
              <a:rPr lang="es-MX" b="1" dirty="0" smtClean="0"/>
              <a:t>acceso rectificación, cancelación y </a:t>
            </a:r>
            <a:r>
              <a:rPr lang="es-MX" b="1" dirty="0" smtClean="0"/>
              <a:t>oposición.</a:t>
            </a:r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Establece </a:t>
            </a:r>
            <a:r>
              <a:rPr lang="es-MX" dirty="0" smtClean="0"/>
              <a:t>mecanismos para ejercer los derechos ARCO, frente a los responsables del </a:t>
            </a:r>
            <a:r>
              <a:rPr lang="es-MX" dirty="0" smtClean="0"/>
              <a:t>tratamiento.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 algn="just"/>
            <a:r>
              <a:rPr lang="es-MX" dirty="0" smtClean="0"/>
              <a:t>INSTITUTO FEDERAL DE ACCESO A LA INFORMACION Y PROTECCION DE DATOS, ahora; INSTITUTO NACIONAL.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INFRACCIONES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99944"/>
            <a:ext cx="8229600" cy="525805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I.	No cumplir con la solicitud del titular para el acceso, rectificación, cancelación u oposición al tratamiento de sus datos personales, sin razón fundada, en los términos previstos </a:t>
            </a:r>
            <a:r>
              <a:rPr lang="es-MX" dirty="0" smtClean="0"/>
              <a:t>la Ley</a:t>
            </a:r>
            <a:r>
              <a:rPr lang="es-MX" dirty="0" smtClean="0"/>
              <a:t>;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II.	Actuar con negligencia o dolo en la tramitación y respuesta de solicitudes de acceso, rectificación, cancelación u oposición de datos personales;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III.	Declarar dolosamente la inexistencia de datos personales, cuando exista total o parcialmente en las bases de datos del responsable</a:t>
            </a:r>
            <a:r>
              <a:rPr lang="es-MX" dirty="0" smtClean="0"/>
              <a:t>;</a:t>
            </a: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IV.	Dar tratamiento a los datos personales en contravención a los principios establecidos en la </a:t>
            </a:r>
            <a:r>
              <a:rPr lang="es-MX" dirty="0" smtClean="0"/>
              <a:t>Ley</a:t>
            </a:r>
            <a:r>
              <a:rPr lang="es-MX" dirty="0" smtClean="0"/>
              <a:t>;</a:t>
            </a:r>
          </a:p>
          <a:p>
            <a:pPr algn="just">
              <a:buNone/>
            </a:pPr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V.	Omitir en el aviso de privacidad, alguno o todos los elementos necesarios para su publicación.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VI.	Mantener datos personales inexactos cuando resulte imputable al responsable, o no efectuar las rectificaciones o cancelaciones de los mismos que legalmente procedan cuando resulten afectados los derechos de los titulares;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55776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2787" y="22768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La protección de Datos Personales es un derecho fundamental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759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X.	Transferir datos a terceros sin comunicar a éstos el aviso de privacidad que contiene las limitaciones a que el titular sujetó la divulgación de los mismos;</a:t>
            </a:r>
          </a:p>
          <a:p>
            <a:pPr algn="just">
              <a:buNone/>
            </a:pPr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XI.	Vulnerar la seguridad de bases de datos, locales, programas o equipos, cuando resulte imputable al responsable;</a:t>
            </a:r>
          </a:p>
          <a:p>
            <a:pPr algn="just">
              <a:buNone/>
            </a:pPr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XII.	Llevar a cabo la transferencia o cesión de los datos personales, fuera de los casos en que esté permitida por la Ley;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XIII.	Recabar o transferir datos personales sin el consentimiento expreso del titular, en los casos en que éste sea exigible;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Recabar datos en forma engañosa y fraudulenta;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XVI.	Continuar con el uso ilegítimo de los datos personales cuando se ha solicitado el cese del mismo por el Instituto o los titulares;</a:t>
            </a:r>
          </a:p>
          <a:p>
            <a:pPr algn="just">
              <a:buNone/>
            </a:pPr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XVII.	Tratar los datos personales de manera que se afecte o impida el ejercicio de los derechos de acceso, rectificación, cancelación y oposición establecidos en el artículo 16 de la Constitución Política de los Estados Unidos Mexicanos;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SANCIONES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apercibimiento 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Multa de 100 a 320,000 días de salario mínimo vigente en el Distrito </a:t>
            </a:r>
            <a:r>
              <a:rPr lang="es-MX" dirty="0" smtClean="0"/>
              <a:t>Federal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En caso de que de manera reiterada persistan las infracciones se impondrá una multa adicional que irá de 100 a 320,000 días de salario mínimo vigente en el </a:t>
            </a:r>
            <a:r>
              <a:rPr lang="es-MX" dirty="0" smtClean="0"/>
              <a:t>Distrito Federal 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err="1" smtClean="0"/>
              <a:t>Tambien</a:t>
            </a:r>
            <a:r>
              <a:rPr lang="es-MX" dirty="0" smtClean="0"/>
              <a:t> </a:t>
            </a:r>
            <a:r>
              <a:rPr lang="es-MX" dirty="0" smtClean="0"/>
              <a:t>se impondrán desde  tres meses a hasta diez años de prisión al que estando autorizado para tratar datos personales, con ánimo de lucro, provoque una vulneración de seguridad a las bases de datos bajo su custodia.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Así como al que con el fin de alcanzar un lucro indebido, trate datos personales mediante el engaño, aprovechándose del error en que se encuentre el titular o la persona autorizada para transmitirlos.</a:t>
            </a:r>
          </a:p>
          <a:p>
            <a:pPr algn="just">
              <a:buNone/>
            </a:pPr>
            <a:r>
              <a:rPr lang="es-MX" dirty="0" smtClean="0"/>
              <a:t> </a:t>
            </a:r>
          </a:p>
          <a:p>
            <a:pPr algn="just"/>
            <a:r>
              <a:rPr lang="es-MX" b="1" dirty="0" smtClean="0"/>
              <a:t>Tratándose de datos personales sensibles, las sanciones y penas se duplicarán.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0994" y="1484784"/>
            <a:ext cx="8686800" cy="5040560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64008" indent="0">
              <a:buNone/>
            </a:pPr>
            <a:endParaRPr lang="es-MX" sz="2800" dirty="0" smtClean="0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0020" y="10201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PRINCIPALES SANCIONES</a:t>
            </a:r>
            <a:endParaRPr lang="es-ES" sz="2800" dirty="0">
              <a:latin typeface="+mj-lt"/>
              <a:cs typeface="Andale Mono"/>
            </a:endParaRPr>
          </a:p>
          <a:p>
            <a:pPr algn="ctr"/>
            <a:r>
              <a:rPr lang="es-ES" sz="2800" dirty="0" smtClean="0">
                <a:latin typeface="+mj-lt"/>
                <a:cs typeface="Andale Mono"/>
              </a:rPr>
              <a:t>Impuestas por INAI (IFAI)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438504416"/>
              </p:ext>
            </p:extLst>
          </p:nvPr>
        </p:nvGraphicFramePr>
        <p:xfrm>
          <a:off x="1188186" y="1340768"/>
          <a:ext cx="756027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34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/>
          <a:lstStyle/>
          <a:p>
            <a:pPr algn="just"/>
            <a:r>
              <a:rPr lang="es-MX" dirty="0" smtClean="0"/>
              <a:t>Además de los dispuesto por la Ley de Transparencia y Acceso a la Información Pública Gubernamental y por la Ley Federal de Protección de Datos Personales en </a:t>
            </a:r>
            <a:r>
              <a:rPr lang="es-MX" dirty="0" smtClean="0"/>
              <a:t>Posesión </a:t>
            </a:r>
            <a:r>
              <a:rPr lang="es-MX" dirty="0" smtClean="0"/>
              <a:t>de Particulares, en nuestra legislación federal encontramos una cantidad importante de disposiciones sobre la materia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LEY FEDERAL DE PROTECCION AL CONSUMIDOR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LEY PARA REGULAR LAS SOCIEDADES DE INFORMACIÓN CREDITICIA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LEY DE INSTITUCIONES DE CREDITO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LEY FEDERAL DE DERECHOS DE </a:t>
            </a:r>
            <a:r>
              <a:rPr lang="es-MX" dirty="0" smtClean="0"/>
              <a:t>AUTOR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CODIGO PENAL </a:t>
            </a:r>
          </a:p>
          <a:p>
            <a:endParaRPr lang="es-MX" dirty="0" smtClean="0"/>
          </a:p>
          <a:p>
            <a:r>
              <a:rPr lang="es-MX" dirty="0" smtClean="0"/>
              <a:t>CODIGO CIVIL FEDERAL Y CODIGO DE COMERCIO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es-MX" b="1" dirty="0" smtClean="0"/>
              <a:t>EXPEDIENTE </a:t>
            </a:r>
            <a:r>
              <a:rPr lang="es-MX" b="1" dirty="0" smtClean="0"/>
              <a:t>CLINICO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pPr algn="just"/>
            <a:r>
              <a:rPr lang="es-MX" dirty="0" smtClean="0"/>
              <a:t>Conjunto de documentos escritos, gráficos, e imagenologicos o de cualquier otra índole, en los cuales el personal de salud deberá hacer los registros, anotaciones y certificaciones correspondientes a su intervención con arreglo a las disposiciones sanitarias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Conjunto de documentos escritos, gráficos, e imagenologicos o de cualquier otra índole, en los cuales el personal de salud deberá hacer los registros, anotaciones y certificaciones correspondientes a su intervención con arreglo a las disposiciones </a:t>
            </a:r>
            <a:r>
              <a:rPr lang="es-MX" dirty="0" smtClean="0"/>
              <a:t>sanitarias… </a:t>
            </a:r>
            <a:r>
              <a:rPr lang="es-MX" dirty="0" smtClean="0"/>
              <a:t>y que protejan la intimidad del paciente.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3528392"/>
          </a:xfrm>
        </p:spPr>
        <p:txBody>
          <a:bodyPr>
            <a:normAutofit/>
          </a:bodyPr>
          <a:lstStyle/>
          <a:p>
            <a:endParaRPr lang="es-MX" sz="4800" dirty="0" smtClean="0"/>
          </a:p>
          <a:p>
            <a:pPr marL="64008" indent="0" algn="ctr">
              <a:buNone/>
            </a:pPr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</a:t>
            </a:r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intimo, lo publico y </a:t>
            </a:r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</a:t>
            </a:r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privado</a:t>
            </a:r>
          </a:p>
          <a:p>
            <a:endParaRPr lang="es-MX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7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 </a:t>
            </a:r>
          </a:p>
          <a:p>
            <a:pPr algn="just"/>
            <a:r>
              <a:rPr lang="es-MX" dirty="0" smtClean="0"/>
              <a:t>El expediente tiene principios fundamentales, como confidencialidad, claridad, tutela de derechos del paciente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 legislación en materia de la salud en </a:t>
            </a:r>
            <a:r>
              <a:rPr lang="es-MX" dirty="0" smtClean="0"/>
              <a:t>México </a:t>
            </a:r>
            <a:r>
              <a:rPr lang="es-MX" dirty="0" smtClean="0"/>
              <a:t>establece que los expedientes clínicos deberán conservarse por un periodo mínimo de cinco años a partir de la fecha del último acto médico.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EXPEDIENTE CLINICO </a:t>
            </a:r>
            <a:r>
              <a:rPr lang="es-MX" b="1" dirty="0" smtClean="0"/>
              <a:t>ELECTRÓNICO</a:t>
            </a:r>
          </a:p>
          <a:p>
            <a:endParaRPr lang="es-MX" dirty="0" smtClean="0"/>
          </a:p>
          <a:p>
            <a:pPr algn="just"/>
            <a:r>
              <a:rPr lang="es-MX" dirty="0" smtClean="0"/>
              <a:t>EL 8 de septiembre de 2010  se publico en el diario oficial de la federación la NOM-024-SSA3-2010, que establece los objetivos funcionales y funcionalidades que deberán de observar los productos de sistemas de expedientes clínico </a:t>
            </a:r>
            <a:r>
              <a:rPr lang="es-MX" dirty="0" smtClean="0"/>
              <a:t>electrónico </a:t>
            </a:r>
            <a:r>
              <a:rPr lang="es-MX" dirty="0" smtClean="0"/>
              <a:t>garantizando entre otras cosas la confidencialidad, seguridad y uso de estándares y catálogos de información de registros electrónicos de salud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ESTA NORMA ES UN EJEMPLO DE LA VINCULACION QUE EXISTE ENTRE EL DERECHO A LA SALUD Y LA PROTECCION DE DATOS PERSONALES, ASÍ COMO EL USO DE LAS NUEVAS TECNOLOGIAS</a:t>
            </a:r>
          </a:p>
          <a:p>
            <a:r>
              <a:rPr lang="es-MX" dirty="0" smtClean="0"/>
              <a:t> 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LOS DATOS PERSONALES RELATIVOS A LA SALUD, TIENEN EL CARÁCTER DE SENSIBLES O ESPECIALMENTE PROTEGIDO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15585" y="5805264"/>
            <a:ext cx="7062936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78716140"/>
              </p:ext>
            </p:extLst>
          </p:nvPr>
        </p:nvGraphicFramePr>
        <p:xfrm>
          <a:off x="84631" y="767329"/>
          <a:ext cx="8879857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153757" y="649647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7" action="ppaction://hlinkfile"/>
              </a:rPr>
              <a:t>Caso  multa telefónica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552" y="332656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/>
              <a:t>PROHIBICION DE LOS S.O. Y PARTICULARES</a:t>
            </a:r>
            <a:endParaRPr lang="es-MX" sz="2600" dirty="0"/>
          </a:p>
        </p:txBody>
      </p:sp>
      <p:pic>
        <p:nvPicPr>
          <p:cNvPr id="16" name="Imagen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0" y="24523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Normatividad Estatal (Jalisco)</a:t>
            </a:r>
            <a:endParaRPr lang="es-MX" sz="3600" dirty="0"/>
          </a:p>
        </p:txBody>
      </p:sp>
      <p:pic>
        <p:nvPicPr>
          <p:cNvPr id="18" name="Imagen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749685" y="1749"/>
            <a:ext cx="579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Prohibiciones </a:t>
            </a:r>
          </a:p>
          <a:p>
            <a:pPr algn="ctr"/>
            <a:r>
              <a:rPr lang="es-MX" sz="2800" dirty="0" smtClean="0"/>
              <a:t>(público y privado)</a:t>
            </a:r>
            <a:endParaRPr lang="es-MX" sz="2800" dirty="0"/>
          </a:p>
        </p:txBody>
      </p:sp>
      <p:pic>
        <p:nvPicPr>
          <p:cNvPr id="21" name="rg_hi" descr="http://t1.gstatic.com/images?q=tbn:ANd9GcQYc4E8T3oHV14JKIue5AMFRohyB2VMpEmLG6-8p1YWL22wGh9A8A">
            <a:hlinkClick r:id="rId9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439838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0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38181021"/>
              </p:ext>
            </p:extLst>
          </p:nvPr>
        </p:nvGraphicFramePr>
        <p:xfrm>
          <a:off x="179512" y="188640"/>
          <a:ext cx="8640960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1484784"/>
            <a:ext cx="4211960" cy="48245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r>
              <a:rPr lang="es-MX" sz="2400" dirty="0" smtClean="0"/>
              <a:t>Utilizar los datos solo para el fin que se recabaron.</a:t>
            </a:r>
          </a:p>
          <a:p>
            <a:pPr marL="0" indent="0" algn="just">
              <a:buClr>
                <a:schemeClr val="accent6"/>
              </a:buClr>
              <a:buNone/>
            </a:pPr>
            <a:endParaRPr lang="es-MX" sz="2400" dirty="0" smtClean="0"/>
          </a:p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r>
              <a:rPr lang="es-MX" sz="2400" dirty="0" smtClean="0"/>
              <a:t>Recabar solamente los datos que sean necesarios.</a:t>
            </a:r>
          </a:p>
          <a:p>
            <a:pPr marL="0" indent="0" algn="just">
              <a:buClr>
                <a:schemeClr val="accent6"/>
              </a:buClr>
              <a:buNone/>
            </a:pPr>
            <a:endParaRPr lang="es-MX" sz="2400" dirty="0" smtClean="0"/>
          </a:p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r>
              <a:rPr lang="es-MX" sz="2400" dirty="0" smtClean="0"/>
              <a:t>Solicitar el consentimiento para su transferencia. (casos excepción)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¿Cómo proteger los datos personales?</a:t>
            </a:r>
            <a:endParaRPr lang="es-ES" sz="2800" dirty="0">
              <a:latin typeface="+mj-lt"/>
              <a:cs typeface="Andale Mono"/>
            </a:endParaRPr>
          </a:p>
        </p:txBody>
      </p:sp>
      <p:pic>
        <p:nvPicPr>
          <p:cNvPr id="5122" name="Picture 2" descr="C:\Users\CASA\Documents\TALLER DATOS PERSONALES\DIPLOMADO PROTECCIÓN DE DATOS HOSPITAL CIVIL GDL\ARCHIVOS\56518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63" b="39202"/>
          <a:stretch/>
        </p:blipFill>
        <p:spPr bwMode="auto">
          <a:xfrm>
            <a:off x="4211960" y="1158136"/>
            <a:ext cx="4932040" cy="56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0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0630" y="1340768"/>
            <a:ext cx="4171330" cy="48245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r>
              <a:rPr lang="es-MX" sz="2400" dirty="0" smtClean="0"/>
              <a:t>Permitir </a:t>
            </a:r>
            <a:r>
              <a:rPr lang="es-MX" sz="2400" dirty="0"/>
              <a:t>el ejercicio de derecho de datos personales. (ARCO</a:t>
            </a:r>
            <a:r>
              <a:rPr lang="es-MX" sz="2400" dirty="0" smtClean="0"/>
              <a:t>)</a:t>
            </a:r>
          </a:p>
          <a:p>
            <a:pPr marL="0" indent="0" algn="just">
              <a:buClr>
                <a:schemeClr val="accent6"/>
              </a:buClr>
              <a:buNone/>
            </a:pPr>
            <a:endParaRPr lang="es-MX" sz="2400" dirty="0"/>
          </a:p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r>
              <a:rPr lang="es-MX" sz="2400" dirty="0"/>
              <a:t>Implementar medidas técnicas y administrativas de seguridad para proteger los datos personales, evitar la sustracción de datos o el acceso de personas no autorizadas.</a:t>
            </a:r>
          </a:p>
          <a:p>
            <a:pPr marL="457200" indent="-457200" algn="just">
              <a:buClr>
                <a:schemeClr val="accent6"/>
              </a:buClr>
              <a:buFont typeface="Wingdings" charset="2"/>
              <a:buChar char="§"/>
            </a:pPr>
            <a:endParaRPr lang="es-MX" sz="2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¿Cómo proteger los datos personales?</a:t>
            </a:r>
            <a:endParaRPr lang="es-ES" sz="2800" dirty="0">
              <a:latin typeface="+mj-lt"/>
              <a:cs typeface="Andale Mono"/>
            </a:endParaRPr>
          </a:p>
        </p:txBody>
      </p:sp>
      <p:pic>
        <p:nvPicPr>
          <p:cNvPr id="9" name="Picture 2" descr="C:\Users\CASA\Documents\TALLER DATOS PERSONALES\DIPLOMADO PROTECCIÓN DE DATOS HOSPITAL CIVIL GDL\ARCHIVOS\56518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63" b="39202"/>
          <a:stretch/>
        </p:blipFill>
        <p:spPr bwMode="auto">
          <a:xfrm>
            <a:off x="4211960" y="1158136"/>
            <a:ext cx="4932040" cy="56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1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043608" y="1268760"/>
            <a:ext cx="7028481" cy="558924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526879" y="2103164"/>
            <a:ext cx="5997449" cy="37021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lvl="0" indent="0" algn="ctr">
              <a:buNone/>
            </a:pPr>
            <a:r>
              <a:rPr lang="es-MX" sz="3200" dirty="0"/>
              <a:t>Documento físico, electrónico o en cualquier otro formato generado por el responsable que es puesto a disposición del titular, previo al tratamiento de sus datos </a:t>
            </a:r>
            <a:r>
              <a:rPr lang="es-MX" sz="3200" dirty="0" smtClean="0"/>
              <a:t>personales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AVISO DE PRIVACIDAD</a:t>
            </a:r>
            <a:endParaRPr lang="es-ES" sz="2800" dirty="0">
              <a:latin typeface="+mj-lt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6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2077302"/>
              </p:ext>
            </p:extLst>
          </p:nvPr>
        </p:nvGraphicFramePr>
        <p:xfrm>
          <a:off x="648589" y="1268760"/>
          <a:ext cx="787161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AVISO DE PRIVACIDAD</a:t>
            </a:r>
            <a:endParaRPr lang="es-ES" sz="2800" dirty="0">
              <a:latin typeface="+mj-lt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40568" y="1700808"/>
            <a:ext cx="8424936" cy="3528392"/>
          </a:xfrm>
        </p:spPr>
        <p:txBody>
          <a:bodyPr>
            <a:normAutofit/>
          </a:bodyPr>
          <a:lstStyle/>
          <a:p>
            <a:endParaRPr lang="es-MX" sz="4800" dirty="0" smtClean="0"/>
          </a:p>
          <a:p>
            <a:pPr marL="64008" indent="0" algn="ctr">
              <a:buNone/>
            </a:pP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24523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Protección de Datos</a:t>
            </a:r>
          </a:p>
          <a:p>
            <a:r>
              <a:rPr lang="es-MX" sz="3600" dirty="0" smtClean="0"/>
              <a:t>México</a:t>
            </a:r>
            <a:endParaRPr lang="es-MX" sz="3600" dirty="0"/>
          </a:p>
        </p:txBody>
      </p:sp>
      <p:pic>
        <p:nvPicPr>
          <p:cNvPr id="2050" name="Picture 2" descr="C:\Users\CASA\Documents\TALLER DATOS PERSONALES\DIPLOMADO PROTECCIÓN DE DATOS HOSPITAL CIVIL GDL\ARCHIVOS\4821504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6" b="40693"/>
          <a:stretch/>
        </p:blipFill>
        <p:spPr bwMode="auto">
          <a:xfrm>
            <a:off x="5796136" y="1"/>
            <a:ext cx="3347864" cy="11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39552" y="1556792"/>
            <a:ext cx="8064896" cy="428628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s-MX" dirty="0" smtClean="0"/>
              <a:t>Constitución Política de los Estados Unidos Mexicanos</a:t>
            </a:r>
          </a:p>
          <a:p>
            <a:pPr marL="64008" indent="0" algn="ctr">
              <a:buNone/>
            </a:pPr>
            <a:r>
              <a:rPr lang="es-MX" dirty="0" smtClean="0"/>
              <a:t>(Art. 6)</a:t>
            </a:r>
          </a:p>
          <a:p>
            <a:pPr marL="64008" indent="0" algn="ctr">
              <a:buNone/>
            </a:pPr>
            <a:endParaRPr lang="es-MX" dirty="0" smtClean="0"/>
          </a:p>
          <a:p>
            <a:pPr marL="64008" indent="0" algn="ctr">
              <a:buNone/>
            </a:pPr>
            <a:r>
              <a:rPr lang="es-MX" dirty="0" smtClean="0"/>
              <a:t>“La información que se refiere a la vida privada y los datos personales será protegida en los términos y con las excepciones que fijen las leyes.” 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594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9594" y="1556792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es-MX" dirty="0" smtClean="0"/>
              <a:t>Medios de difusión (Artículo 25) </a:t>
            </a:r>
          </a:p>
          <a:p>
            <a:pPr>
              <a:buNone/>
            </a:pPr>
            <a:endParaRPr lang="es-MX" dirty="0" smtClean="0"/>
          </a:p>
          <a:p>
            <a:pPr marL="64008" indent="0" algn="just">
              <a:buNone/>
            </a:pPr>
            <a:r>
              <a:rPr lang="es-MX" dirty="0" smtClean="0"/>
              <a:t>Para la difusión de los avisos de privacidad, el responsable podrá valerse de formatos físicos, electrónicos, medios verbales o cualquier otra tecnología, siempre y cuando garantice y cumpla con el deber de informar al titular.</a:t>
            </a:r>
            <a:endParaRPr lang="es-MX" dirty="0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AVISO DE PRIVACIDAD</a:t>
            </a:r>
            <a:endParaRPr lang="es-ES" sz="2800" dirty="0">
              <a:latin typeface="+mj-lt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3557792"/>
              </p:ext>
            </p:extLst>
          </p:nvPr>
        </p:nvGraphicFramePr>
        <p:xfrm>
          <a:off x="251520" y="1484784"/>
          <a:ext cx="8435280" cy="496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AVISO DE PRIVACIDAD</a:t>
            </a:r>
            <a:endParaRPr lang="es-ES" sz="2800" dirty="0">
              <a:latin typeface="+mj-lt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9641284"/>
              </p:ext>
            </p:extLst>
          </p:nvPr>
        </p:nvGraphicFramePr>
        <p:xfrm>
          <a:off x="395536" y="1412776"/>
          <a:ext cx="8291264" cy="504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12394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5536" y="31745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  <a:cs typeface="Andale Mono"/>
              </a:rPr>
              <a:t>AVISO DE PRIVACIDAD</a:t>
            </a:r>
            <a:endParaRPr lang="es-ES" sz="2800" dirty="0">
              <a:latin typeface="+mj-lt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259632" y="251156"/>
            <a:ext cx="6369099" cy="1305636"/>
            <a:chOff x="317413" y="1244"/>
            <a:chExt cx="1760693" cy="1276983"/>
          </a:xfrm>
        </p:grpSpPr>
        <p:sp>
          <p:nvSpPr>
            <p:cNvPr id="9" name="8 Rectángulo"/>
            <p:cNvSpPr/>
            <p:nvPr/>
          </p:nvSpPr>
          <p:spPr>
            <a:xfrm>
              <a:off x="317413" y="1244"/>
              <a:ext cx="1760693" cy="105641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17413" y="1244"/>
              <a:ext cx="1760693" cy="127698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kern="1200" dirty="0" smtClean="0"/>
                <a:t>PRESENTACION </a:t>
              </a:r>
              <a:r>
                <a:rPr lang="es-MX" sz="3200" kern="1200" dirty="0" smtClean="0"/>
                <a:t>SOLICITUD DE PROTECCIÓN</a:t>
              </a:r>
              <a:endParaRPr lang="es-MX" sz="32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i="1" dirty="0" smtClean="0"/>
                <a:t>solicitante</a:t>
              </a:r>
              <a:endParaRPr lang="es-MX" i="1" kern="1200" dirty="0"/>
            </a:p>
          </p:txBody>
        </p:sp>
      </p:grp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199034" cy="1008112"/>
          </a:xfr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rgbClr val="7030A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REQUISITOS MINIMOS</a:t>
            </a:r>
            <a:endParaRPr lang="es-MX" sz="2400" b="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>
          <a:xfrm>
            <a:off x="4572000" y="1700808"/>
            <a:ext cx="4243263" cy="968006"/>
          </a:xfrm>
          <a:solidFill>
            <a:schemeClr val="accent5">
              <a:lumMod val="40000"/>
              <a:lumOff val="60000"/>
              <a:alpha val="25000"/>
            </a:schemeClr>
          </a:solidFill>
          <a:ln>
            <a:solidFill>
              <a:srgbClr val="7030A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PRESENTACIÓN</a:t>
            </a:r>
            <a:endParaRPr lang="es-MX" sz="2400" b="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51520" y="2852936"/>
            <a:ext cx="4392488" cy="35619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s-MX" dirty="0" smtClean="0"/>
              <a:t>Términos respetuosos;</a:t>
            </a:r>
          </a:p>
          <a:p>
            <a:pPr>
              <a:buClr>
                <a:schemeClr val="tx1"/>
              </a:buClr>
            </a:pPr>
            <a:r>
              <a:rPr lang="es-MX" dirty="0" smtClean="0"/>
              <a:t>Nombre del sujeto obligado;  </a:t>
            </a:r>
            <a:endParaRPr lang="es-MX" sz="1400" dirty="0" smtClean="0"/>
          </a:p>
          <a:p>
            <a:pPr>
              <a:buClr>
                <a:schemeClr val="tx1"/>
              </a:buClr>
            </a:pPr>
            <a:r>
              <a:rPr lang="es-MX" dirty="0" smtClean="0"/>
              <a:t>Nombre del solicitante;</a:t>
            </a:r>
            <a:endParaRPr lang="es-MX" sz="1400" dirty="0" smtClean="0"/>
          </a:p>
          <a:p>
            <a:pPr>
              <a:buClr>
                <a:schemeClr val="tx1"/>
              </a:buClr>
            </a:pPr>
            <a:r>
              <a:rPr lang="es-MX" dirty="0" smtClean="0"/>
              <a:t>Domicilio; </a:t>
            </a:r>
            <a:endParaRPr lang="es-MX" sz="1200" dirty="0" smtClean="0"/>
          </a:p>
          <a:p>
            <a:pPr>
              <a:buClr>
                <a:schemeClr val="tx1"/>
              </a:buClr>
            </a:pPr>
            <a:r>
              <a:rPr lang="es-MX" dirty="0" smtClean="0"/>
              <a:t>Plantear el ejercicio del derecho o descripción de los D.P..</a:t>
            </a:r>
          </a:p>
          <a:p>
            <a:pPr>
              <a:buClr>
                <a:schemeClr val="tx1"/>
              </a:buClr>
            </a:pPr>
            <a:r>
              <a:rPr lang="es-MX" dirty="0" smtClean="0"/>
              <a:t>Anexar los documentos de acreditación. </a:t>
            </a:r>
            <a:endParaRPr lang="es-MX" sz="1200" dirty="0" smtClean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4788024" y="2780929"/>
            <a:ext cx="4041775" cy="158417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s-MX" dirty="0" smtClean="0"/>
              <a:t>Comparecer ante el Comité;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s-MX" dirty="0" smtClean="0"/>
              <a:t>Electrónico, si es viable; y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s-MX" dirty="0" smtClean="0"/>
              <a:t>Por escrito ante la UTI </a:t>
            </a:r>
            <a:endParaRPr lang="es-MX" sz="1200" dirty="0" smtClean="0"/>
          </a:p>
          <a:p>
            <a:endParaRPr lang="es-MX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48184"/>
            <a:ext cx="30305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90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838994" cy="720080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S.O.</a:t>
            </a:r>
            <a:endParaRPr lang="es-MX" sz="2400" b="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>
          <a:xfrm>
            <a:off x="4860033" y="1772816"/>
            <a:ext cx="3744416" cy="67997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SOLICITANTE</a:t>
            </a:r>
            <a:endParaRPr lang="es-MX" sz="2400" b="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07504" y="2852936"/>
            <a:ext cx="4392488" cy="2952328"/>
          </a:xfrm>
        </p:spPr>
        <p:txBody>
          <a:bodyPr>
            <a:normAutofit/>
          </a:bodyPr>
          <a:lstStyle/>
          <a:p>
            <a:pPr marL="566928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 smtClean="0"/>
              <a:t>Revisión de requisitos. (Comité)</a:t>
            </a:r>
          </a:p>
          <a:p>
            <a:pPr marL="566928" indent="-457200">
              <a:buClr>
                <a:schemeClr val="tx1"/>
              </a:buClr>
              <a:buAutoNum type="arabicPeriod" startAt="2"/>
            </a:pPr>
            <a:r>
              <a:rPr lang="es-MX" dirty="0" smtClean="0"/>
              <a:t>Prevención. (antes admisión)</a:t>
            </a:r>
          </a:p>
          <a:p>
            <a:pPr marL="566928" indent="-457200">
              <a:buClr>
                <a:schemeClr val="tx1"/>
              </a:buClr>
              <a:buAutoNum type="arabicPeriod" startAt="2"/>
            </a:pPr>
            <a:r>
              <a:rPr lang="es-MX" dirty="0"/>
              <a:t>Acuerdo de admisión. </a:t>
            </a:r>
            <a:endParaRPr lang="es-MX" dirty="0" smtClean="0"/>
          </a:p>
          <a:p>
            <a:pPr marL="109728" indent="0">
              <a:buClr>
                <a:schemeClr val="tx1"/>
              </a:buClr>
              <a:buNone/>
            </a:pPr>
            <a:endParaRPr lang="es-MX" dirty="0"/>
          </a:p>
          <a:p>
            <a:pPr marL="109728" indent="0">
              <a:buClr>
                <a:schemeClr val="tx1"/>
              </a:buClr>
              <a:buNone/>
            </a:pPr>
            <a:endParaRPr lang="es-MX" i="1" dirty="0" smtClean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4626920" y="2852937"/>
            <a:ext cx="4265559" cy="100811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MX" dirty="0" smtClean="0"/>
              <a:t>Si falta algún requisito, tiene que responderse. </a:t>
            </a:r>
          </a:p>
          <a:p>
            <a:pPr marL="109728" indent="0" algn="just">
              <a:buNone/>
            </a:pPr>
            <a:endParaRPr lang="es-MX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3597"/>
            <a:ext cx="27363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1619672" y="198926"/>
            <a:ext cx="6120680" cy="864096"/>
            <a:chOff x="317413" y="1244"/>
            <a:chExt cx="1760693" cy="1056416"/>
          </a:xfrm>
          <a:solidFill>
            <a:schemeClr val="accent3">
              <a:lumMod val="50000"/>
            </a:schemeClr>
          </a:solidFill>
        </p:grpSpPr>
        <p:sp>
          <p:nvSpPr>
            <p:cNvPr id="14" name="13 Rectángulo"/>
            <p:cNvSpPr/>
            <p:nvPr/>
          </p:nvSpPr>
          <p:spPr>
            <a:xfrm>
              <a:off x="317413" y="1244"/>
              <a:ext cx="1760693" cy="1056416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17413" y="1244"/>
              <a:ext cx="1760693" cy="905499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kern="1200" dirty="0" smtClean="0"/>
                <a:t>ADMISIÓN DE SOLICITUD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/>
                <a:t>Protección </a:t>
              </a:r>
              <a:r>
                <a:rPr lang="es-MX" sz="2000" dirty="0" err="1" smtClean="0"/>
                <a:t>inf</a:t>
              </a:r>
              <a:r>
                <a:rPr lang="es-MX" sz="2000" dirty="0" smtClean="0"/>
                <a:t>. Confidencial </a:t>
              </a:r>
              <a:endParaRPr lang="es-MX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543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969550" y="332656"/>
            <a:ext cx="7056784" cy="72008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2800" dirty="0" smtClean="0"/>
              <a:t>RESOLUCIÓN.</a:t>
            </a:r>
          </a:p>
        </p:txBody>
      </p:sp>
      <p:sp>
        <p:nvSpPr>
          <p:cNvPr id="22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3600400" cy="72008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S.O.</a:t>
            </a:r>
            <a:endParaRPr lang="es-MX" sz="2400" b="0" dirty="0"/>
          </a:p>
        </p:txBody>
      </p:sp>
      <p:sp>
        <p:nvSpPr>
          <p:cNvPr id="23" name="2 Marcador de texto"/>
          <p:cNvSpPr>
            <a:spLocks noGrp="1"/>
          </p:cNvSpPr>
          <p:nvPr>
            <p:ph type="body" sz="half" idx="3"/>
          </p:nvPr>
        </p:nvSpPr>
        <p:spPr>
          <a:xfrm>
            <a:off x="5076056" y="1340768"/>
            <a:ext cx="3384376" cy="72008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SOLICITANTE</a:t>
            </a:r>
            <a:endParaRPr lang="es-MX" sz="2400" b="0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2"/>
          </p:nvPr>
        </p:nvSpPr>
        <p:spPr>
          <a:xfrm>
            <a:off x="0" y="1844824"/>
            <a:ext cx="4788024" cy="4320480"/>
          </a:xfrm>
          <a:ln>
            <a:noFill/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s-MX" sz="1900" i="1" u="sng" dirty="0" smtClean="0"/>
          </a:p>
          <a:p>
            <a:pPr algn="just">
              <a:buFont typeface="Arial" charset="0"/>
              <a:buChar char="•"/>
            </a:pPr>
            <a:endParaRPr lang="es-MX" sz="1900" dirty="0"/>
          </a:p>
          <a:p>
            <a:pPr marL="109728" indent="0" algn="just">
              <a:buNone/>
            </a:pPr>
            <a:r>
              <a:rPr lang="es-MX" sz="1900" i="1" u="sng" dirty="0" smtClean="0"/>
              <a:t>Resolución: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MX" sz="1900" dirty="0" smtClean="0"/>
              <a:t>Comité resuelve y notifica;,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MX" sz="1900" dirty="0" smtClean="0"/>
              <a:t>Resolver procedente, parcial, improcedente.</a:t>
            </a:r>
          </a:p>
          <a:p>
            <a:r>
              <a:rPr lang="es-MX" sz="1900" dirty="0" smtClean="0"/>
              <a:t>Nombres, expediente, datos del solicitante,</a:t>
            </a:r>
          </a:p>
          <a:p>
            <a:r>
              <a:rPr lang="es-MX" sz="1900" dirty="0" smtClean="0"/>
              <a:t>Motivación y fundamentación; y</a:t>
            </a:r>
          </a:p>
          <a:p>
            <a:r>
              <a:rPr lang="es-MX" sz="1900" dirty="0" smtClean="0"/>
              <a:t>Lugar, fecha, nombre y firma  de quien resuelve.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MX" sz="1600" dirty="0" smtClean="0"/>
          </a:p>
          <a:p>
            <a:pPr marL="109728" indent="0" algn="just">
              <a:buClr>
                <a:schemeClr val="accent6">
                  <a:lumMod val="75000"/>
                </a:schemeClr>
              </a:buClr>
              <a:buNone/>
            </a:pPr>
            <a:endParaRPr lang="es-MX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MX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MX" dirty="0" smtClean="0"/>
          </a:p>
          <a:p>
            <a:pPr marL="109728" indent="0" algn="just">
              <a:buNone/>
            </a:pPr>
            <a:endParaRPr lang="es-MX" dirty="0" smtClean="0"/>
          </a:p>
          <a:p>
            <a:pPr marL="109728" indent="0" algn="just">
              <a:buNone/>
            </a:pPr>
            <a:endParaRPr lang="es-MX" dirty="0" smtClean="0"/>
          </a:p>
          <a:p>
            <a:pPr algn="just">
              <a:buFont typeface="Arial" charset="0"/>
              <a:buChar char="•"/>
            </a:pPr>
            <a:endParaRPr lang="es-MX" u="sng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498" y="3933056"/>
            <a:ext cx="31561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076056" y="234888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Espera la notificación de la resolución del sujeto obligado.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15773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899592" y="224643"/>
            <a:ext cx="7344816" cy="936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dirty="0" smtClean="0"/>
              <a:t>EJECUCIÓN Y REVISIÓN OFICIOSA</a:t>
            </a:r>
            <a:endParaRPr lang="es-MX" sz="2800" kern="1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55614" y="1484784"/>
            <a:ext cx="3744416" cy="72008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S.O.</a:t>
            </a:r>
            <a:endParaRPr lang="es-MX" sz="2400" b="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>
          <a:xfrm>
            <a:off x="4714192" y="1484784"/>
            <a:ext cx="4023386" cy="679974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txBody>
          <a:bodyPr vert="horz"/>
          <a:lstStyle/>
          <a:p>
            <a:pPr algn="ctr"/>
            <a:r>
              <a:rPr lang="es-MX" sz="2400" b="0" dirty="0" smtClean="0"/>
              <a:t>SOLICITANTE</a:t>
            </a:r>
            <a:endParaRPr lang="es-MX" sz="2400" b="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68626" y="2297613"/>
            <a:ext cx="4347572" cy="2082194"/>
          </a:xfrm>
        </p:spPr>
        <p:txBody>
          <a:bodyPr>
            <a:normAutofit/>
          </a:bodyPr>
          <a:lstStyle/>
          <a:p>
            <a:pPr marL="109728" indent="0" algn="ctr">
              <a:buClr>
                <a:schemeClr val="tx1"/>
              </a:buClr>
              <a:buNone/>
            </a:pPr>
            <a:r>
              <a:rPr lang="es-MX" dirty="0" smtClean="0"/>
              <a:t>Resolución: </a:t>
            </a:r>
          </a:p>
          <a:p>
            <a:pPr marL="109728" indent="0" algn="ctr">
              <a:buClr>
                <a:schemeClr val="tx1"/>
              </a:buClr>
              <a:buNone/>
            </a:pPr>
            <a:r>
              <a:rPr lang="es-MX" dirty="0" smtClean="0"/>
              <a:t>Total o parcialmente negativa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5 Flecha abajo"/>
          <p:cNvSpPr/>
          <p:nvPr/>
        </p:nvSpPr>
        <p:spPr>
          <a:xfrm>
            <a:off x="2185506" y="361771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75594" y="435523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INFORMAR AL ITEI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68626" y="4955523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El ITEI, revisa </a:t>
            </a:r>
            <a:r>
              <a:rPr lang="es-MX" dirty="0" smtClean="0"/>
              <a:t>con el expediente integro la protección de </a:t>
            </a:r>
            <a:r>
              <a:rPr lang="es-MX" dirty="0" err="1" smtClean="0"/>
              <a:t>inf</a:t>
            </a:r>
            <a:r>
              <a:rPr lang="es-MX" dirty="0" smtClean="0"/>
              <a:t>. Confidencial.</a:t>
            </a:r>
            <a:endParaRPr lang="es-MX" dirty="0"/>
          </a:p>
          <a:p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49146" y="241738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Esperar la notificación del sujeto obligado sobre la remisión al ITEI y del ITEI la resolución.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849146" y="4077072"/>
            <a:ext cx="3744416" cy="17543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i="1" dirty="0" smtClean="0"/>
              <a:t>Si se percata que el S.O. no notificó </a:t>
            </a:r>
          </a:p>
          <a:p>
            <a:pPr algn="just"/>
            <a:r>
              <a:rPr lang="es-MX" i="1" dirty="0" smtClean="0"/>
              <a:t>Al ITEI, puede informarlo a éste y el sujeto obligado podría incurrir en amonestación pública y sanción pecuniaria.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xmlns="" val="15132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45309" y="1772816"/>
            <a:ext cx="5498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6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GRACIAS</a:t>
            </a:r>
          </a:p>
          <a:p>
            <a:pPr algn="ctr"/>
            <a:endParaRPr lang="es-ES" sz="6000" b="1" dirty="0">
              <a:solidFill>
                <a:schemeClr val="tx1">
                  <a:lumMod val="50000"/>
                  <a:lumOff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9" name="Imagen 8" descr="1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68" y="0"/>
            <a:ext cx="335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9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3528392"/>
          </a:xfrm>
        </p:spPr>
        <p:txBody>
          <a:bodyPr>
            <a:normAutofit/>
          </a:bodyPr>
          <a:lstStyle/>
          <a:p>
            <a:endParaRPr lang="es-MX" sz="4800" dirty="0" smtClean="0"/>
          </a:p>
          <a:p>
            <a:pPr marL="64008" indent="0" algn="ctr">
              <a:buNone/>
            </a:pP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1412776"/>
            <a:ext cx="8712968" cy="410445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None/>
            </a:pPr>
            <a:r>
              <a:rPr lang="es-ES_tradnl" sz="2400" b="1" dirty="0" smtClean="0"/>
              <a:t>1. LEY FEDERAL DE TRANPARENCIA Y ACCESO A LA INFORMACIÓN PÚBLICA GUBERNAMENTAL (2002) </a:t>
            </a:r>
          </a:p>
          <a:p>
            <a:pPr marL="64008" indent="0" algn="just">
              <a:buNone/>
            </a:pPr>
            <a:r>
              <a:rPr lang="es-ES_tradnl" sz="2400" dirty="0" smtClean="0"/>
              <a:t>Se establece sobre el </a:t>
            </a:r>
            <a:r>
              <a:rPr lang="es-ES_tradnl" sz="2400" b="1" dirty="0" smtClean="0"/>
              <a:t>acceso</a:t>
            </a:r>
            <a:r>
              <a:rPr lang="es-ES_tradnl" sz="2400" dirty="0" smtClean="0"/>
              <a:t> a los datos </a:t>
            </a:r>
            <a:r>
              <a:rPr lang="es-ES_tradnl" sz="2400" b="1" dirty="0" smtClean="0"/>
              <a:t>públicos</a:t>
            </a:r>
            <a:r>
              <a:rPr lang="es-ES_tradnl" sz="2400" dirty="0" smtClean="0"/>
              <a:t> y el consentimiento para su difusión.   </a:t>
            </a:r>
          </a:p>
          <a:p>
            <a:pPr algn="just">
              <a:buFont typeface="Wingdings 2"/>
              <a:buNone/>
            </a:pPr>
            <a:endParaRPr lang="es-ES_tradnl" sz="2400" dirty="0" smtClean="0"/>
          </a:p>
          <a:p>
            <a:pPr algn="just">
              <a:buFont typeface="Wingdings 2"/>
              <a:buNone/>
            </a:pPr>
            <a:endParaRPr lang="es-ES_tradnl" sz="2400" dirty="0" smtClean="0"/>
          </a:p>
          <a:p>
            <a:pPr algn="just">
              <a:buFont typeface="Wingdings 2"/>
              <a:buNone/>
            </a:pPr>
            <a:r>
              <a:rPr lang="es-ES_tradnl" sz="2400" b="1" dirty="0" smtClean="0"/>
              <a:t>2. CONSTITUCIÓN POLÍTICA DE LOS ESTADOS UNIDOS MEXICANOS. (art. 6) (2007)</a:t>
            </a:r>
          </a:p>
          <a:p>
            <a:pPr marL="109728" indent="0" algn="just">
              <a:buClr>
                <a:srgbClr val="FF0000"/>
              </a:buClr>
              <a:buNone/>
            </a:pPr>
            <a:r>
              <a:rPr lang="es-ES_tradnl" sz="2400" dirty="0" smtClean="0"/>
              <a:t>I</a:t>
            </a:r>
            <a:r>
              <a:rPr lang="es-ES_tradnl" sz="2400" dirty="0" smtClean="0"/>
              <a:t>.   Protección vida privada y datos personales;</a:t>
            </a:r>
          </a:p>
          <a:p>
            <a:pPr marL="109728" indent="0" algn="just">
              <a:buClr>
                <a:srgbClr val="FF0000"/>
              </a:buClr>
              <a:buNone/>
            </a:pPr>
            <a:r>
              <a:rPr lang="es-ES_tradnl" sz="2400" dirty="0" smtClean="0"/>
              <a:t>II. Acceso gratuito, sin acreditación de interés o uso, a sus datos    personales y su rectificación.</a:t>
            </a:r>
            <a:endParaRPr lang="es-MX" sz="2400" dirty="0" smtClean="0"/>
          </a:p>
          <a:p>
            <a:pPr marL="624078" indent="-514350" algn="just">
              <a:buClr>
                <a:srgbClr val="FF0000"/>
              </a:buClr>
              <a:buFont typeface="+mj-lt"/>
              <a:buAutoNum type="arabicParenR"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Font typeface="Wingdings 2"/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Font typeface="Wingdings 2"/>
              <a:buNone/>
            </a:pPr>
            <a:endParaRPr lang="es-MX" sz="2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0" y="24523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Antecedentes legislación México</a:t>
            </a:r>
            <a:endParaRPr lang="es-MX" sz="3600" dirty="0"/>
          </a:p>
        </p:txBody>
      </p:sp>
      <p:pic>
        <p:nvPicPr>
          <p:cNvPr id="1026" name="Picture 2" descr="C:\Users\CASA\Documents\TALLER DATOS PERSONALES\DIPLOMADO PROTECCIÓN DE DATOS HOSPITAL CIVIL GDL\ARCHIVOS\6229-00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5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7470068" y="691194"/>
            <a:ext cx="1349896" cy="133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196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827461035"/>
              </p:ext>
            </p:extLst>
          </p:nvPr>
        </p:nvGraphicFramePr>
        <p:xfrm>
          <a:off x="395536" y="1358517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24523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Protección de Datos</a:t>
            </a:r>
          </a:p>
          <a:p>
            <a:r>
              <a:rPr lang="es-MX" sz="3600" dirty="0" smtClean="0"/>
              <a:t>México</a:t>
            </a:r>
            <a:endParaRPr lang="es-MX" sz="3600" dirty="0"/>
          </a:p>
        </p:txBody>
      </p:sp>
      <p:pic>
        <p:nvPicPr>
          <p:cNvPr id="8" name="Picture 2" descr="C:\Users\CASA\Documents\TALLER DATOS PERSONALES\DIPLOMADO PROTECCIÓN DE DATOS HOSPITAL CIVIL GDL\ARCHIVOS\4821504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6" b="40693"/>
          <a:stretch/>
        </p:blipFill>
        <p:spPr bwMode="auto">
          <a:xfrm>
            <a:off x="5796136" y="1"/>
            <a:ext cx="3347864" cy="11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6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3528392"/>
          </a:xfrm>
        </p:spPr>
        <p:txBody>
          <a:bodyPr>
            <a:normAutofit/>
          </a:bodyPr>
          <a:lstStyle/>
          <a:p>
            <a:endParaRPr lang="es-MX" sz="4800" dirty="0" smtClean="0"/>
          </a:p>
          <a:p>
            <a:pPr marL="64008" indent="0" algn="ctr">
              <a:buNone/>
            </a:pP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24523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Antecedentes legislación México</a:t>
            </a:r>
            <a:endParaRPr lang="es-MX" sz="3600" dirty="0"/>
          </a:p>
        </p:txBody>
      </p:sp>
      <p:pic>
        <p:nvPicPr>
          <p:cNvPr id="1026" name="Picture 2" descr="C:\Users\CASA\Documents\TALLER DATOS PERSONALES\DIPLOMADO PROTECCIÓN DE DATOS HOSPITAL CIVIL GDL\ARCHIVOS\6229-00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5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7470068" y="691194"/>
            <a:ext cx="1349896" cy="133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1772816"/>
            <a:ext cx="8568952" cy="363379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b="1" dirty="0" smtClean="0"/>
              <a:t>3</a:t>
            </a:r>
            <a:r>
              <a:rPr lang="es-MX" sz="2400" b="1" dirty="0" smtClean="0"/>
              <a:t>.   </a:t>
            </a:r>
            <a:r>
              <a:rPr lang="es-MX" sz="2400" b="1" dirty="0" smtClean="0"/>
              <a:t>LEY </a:t>
            </a:r>
            <a:r>
              <a:rPr lang="es-MX" sz="2400" b="1" dirty="0"/>
              <a:t>FEDERAL DE PROTECCIÓN DE DATOS PERSONALES EN </a:t>
            </a:r>
            <a:r>
              <a:rPr lang="es-MX" sz="2400" b="1" dirty="0" smtClean="0"/>
              <a:t>POSESIÓN DE </a:t>
            </a:r>
            <a:r>
              <a:rPr lang="es-MX" sz="2400" b="1" dirty="0"/>
              <a:t>LOS PARTICULARES. (JULIO 2010</a:t>
            </a:r>
            <a:r>
              <a:rPr lang="es-MX" sz="2400" b="1" dirty="0" smtClean="0"/>
              <a:t>)</a:t>
            </a: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Font typeface="Wingdings 2"/>
              <a:buNone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62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1429779"/>
            <a:ext cx="8517632" cy="4680285"/>
          </a:xfrm>
        </p:spPr>
        <p:txBody>
          <a:bodyPr>
            <a:normAutofit/>
          </a:bodyPr>
          <a:lstStyle/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/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b="1" dirty="0" smtClean="0"/>
              <a:t>1. </a:t>
            </a:r>
            <a:r>
              <a:rPr lang="es-ES_tradnl" sz="2400" b="1" dirty="0" smtClean="0"/>
              <a:t>CONSTITUCIÓN POLÍTICA DEL ESTADO. (9, V)</a:t>
            </a:r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dirty="0" smtClean="0"/>
              <a:t> La protección de la información </a:t>
            </a:r>
            <a:r>
              <a:rPr lang="es-ES_tradnl" sz="2400" dirty="0" smtClean="0"/>
              <a:t>confidencial</a:t>
            </a:r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b="1" dirty="0" smtClean="0"/>
              <a:t>2</a:t>
            </a:r>
            <a:r>
              <a:rPr lang="es-ES_tradnl" sz="2400" b="1" dirty="0" smtClean="0"/>
              <a:t>.</a:t>
            </a:r>
            <a:r>
              <a:rPr lang="es-ES_tradnl" sz="2400" dirty="0" smtClean="0"/>
              <a:t>; </a:t>
            </a:r>
            <a:r>
              <a:rPr lang="es-ES_tradnl" sz="2400" b="1" dirty="0" smtClean="0"/>
              <a:t>LA </a:t>
            </a:r>
            <a:r>
              <a:rPr lang="es-ES_tradnl" sz="2400" b="1" dirty="0" smtClean="0"/>
              <a:t>LEY DE TRANSPARENCIA E INFORMACIÓN PÚBLICA DEL ESTADO</a:t>
            </a:r>
            <a:r>
              <a:rPr lang="es-ES_tradnl" sz="2400" dirty="0" smtClean="0"/>
              <a:t> (2006) (abrogada)</a:t>
            </a:r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MX" sz="24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15585" y="5805264"/>
            <a:ext cx="7062936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24523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Normatividad Estatal (Jalisco)</a:t>
            </a:r>
            <a:endParaRPr lang="es-MX" sz="3600" dirty="0"/>
          </a:p>
        </p:txBody>
      </p:sp>
      <p:pic>
        <p:nvPicPr>
          <p:cNvPr id="9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0" y="24523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Protección de Datos</a:t>
            </a:r>
          </a:p>
          <a:p>
            <a:r>
              <a:rPr lang="es-MX" sz="3600" dirty="0" smtClean="0"/>
              <a:t>Jalisco</a:t>
            </a:r>
            <a:endParaRPr lang="es-MX" sz="3600" dirty="0"/>
          </a:p>
        </p:txBody>
      </p:sp>
      <p:pic>
        <p:nvPicPr>
          <p:cNvPr id="3074" name="Picture 2" descr="C:\Users\CASA\Documents\TALLER DATOS PERSONALES\DIPLOMADO PROTECCIÓN DE DATOS HOSPITAL CIVIL GDL\ARCHIVOS\135390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1" t="1574" r="34244" b="39800"/>
          <a:stretch/>
        </p:blipFill>
        <p:spPr bwMode="auto">
          <a:xfrm>
            <a:off x="5796136" y="1"/>
            <a:ext cx="3347864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9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" y="1712693"/>
            <a:ext cx="8517632" cy="4680285"/>
          </a:xfrm>
        </p:spPr>
        <p:txBody>
          <a:bodyPr>
            <a:normAutofit/>
          </a:bodyPr>
          <a:lstStyle/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b="1" dirty="0" smtClean="0"/>
              <a:t>3. LA LEY DE TRANSPARENCIA Y ACCESO A LA INFORMACIÓN PÚBLICA DEL ESTADO DE JALISCO Y SUS MUNICIPIOS. (actual próximas reformas)</a:t>
            </a:r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b="1" dirty="0" smtClean="0"/>
          </a:p>
          <a:p>
            <a:pPr marL="624078" indent="-514350" algn="just">
              <a:buClr>
                <a:srgbClr val="FF0000"/>
              </a:buClr>
              <a:buNone/>
            </a:pPr>
            <a:endParaRPr lang="es-ES_tradnl" sz="2400" dirty="0" smtClean="0"/>
          </a:p>
          <a:p>
            <a:pPr marL="624078" indent="-514350" algn="just">
              <a:buClr>
                <a:srgbClr val="FF0000"/>
              </a:buClr>
              <a:buNone/>
            </a:pPr>
            <a:r>
              <a:rPr lang="es-ES_tradnl" sz="2400" b="1" dirty="0" smtClean="0"/>
              <a:t>* CODIGO CIVIL DEL ESTADO DE JALISCO.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BB90-4E06-4ACD-B655-AB7651E2F2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15585" y="5805264"/>
            <a:ext cx="7062936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24523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Normatividad Estatal (Jalisco)</a:t>
            </a:r>
            <a:endParaRPr lang="es-MX" sz="3600" dirty="0"/>
          </a:p>
        </p:txBody>
      </p:sp>
      <p:pic>
        <p:nvPicPr>
          <p:cNvPr id="9" name="Imagen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0" y="0"/>
            <a:ext cx="9144000" cy="1158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0" y="24523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Protección de Datos</a:t>
            </a:r>
          </a:p>
          <a:p>
            <a:r>
              <a:rPr lang="es-MX" sz="3600" dirty="0" smtClean="0"/>
              <a:t>Jalisco</a:t>
            </a:r>
            <a:endParaRPr lang="es-MX" sz="3600" dirty="0"/>
          </a:p>
        </p:txBody>
      </p:sp>
      <p:pic>
        <p:nvPicPr>
          <p:cNvPr id="3074" name="Picture 2" descr="C:\Users\CASA\Documents\TALLER DATOS PERSONALES\DIPLOMADO PROTECCIÓN DE DATOS HOSPITAL CIVIL GDL\ARCHIVOS\135390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1" t="1574" r="34244" b="39800"/>
          <a:stretch/>
        </p:blipFill>
        <p:spPr bwMode="auto">
          <a:xfrm>
            <a:off x="5796136" y="1"/>
            <a:ext cx="3347864" cy="11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1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6583</TotalTime>
  <Words>1766</Words>
  <Application>Microsoft Office PowerPoint</Application>
  <PresentationFormat>Presentación en pantalla (4:3)</PresentationFormat>
  <Paragraphs>306</Paragraphs>
  <Slides>47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INFRACCIONES</vt:lpstr>
      <vt:lpstr>Diapositiva 19</vt:lpstr>
      <vt:lpstr>Diapositiva 20</vt:lpstr>
      <vt:lpstr>Diapositiva 21</vt:lpstr>
      <vt:lpstr>SANCIONES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Gerardo Lara</dc:creator>
  <cp:lastModifiedBy>dealbr</cp:lastModifiedBy>
  <cp:revision>401</cp:revision>
  <cp:lastPrinted>2012-07-18T20:10:41Z</cp:lastPrinted>
  <dcterms:created xsi:type="dcterms:W3CDTF">2011-11-02T19:13:27Z</dcterms:created>
  <dcterms:modified xsi:type="dcterms:W3CDTF">2015-11-07T07:25:07Z</dcterms:modified>
</cp:coreProperties>
</file>