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2" autoAdjust="0"/>
  </p:normalViewPr>
  <p:slideViewPr>
    <p:cSldViewPr>
      <p:cViewPr varScale="1">
        <p:scale>
          <a:sx n="82" d="100"/>
          <a:sy n="8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6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2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9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5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77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53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8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7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3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01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27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A664-F13B-4522-B2F5-4E39A9F305A4}" type="datetimeFigureOut">
              <a:rPr lang="es-MX" smtClean="0"/>
              <a:t>18/11/2015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7F1F-380E-4F24-86A5-ECC308016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10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20032" r="27854" b="2416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8690" r="10000" b="13086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5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r="10222" b="9004"/>
          <a:stretch/>
        </p:blipFill>
        <p:spPr bwMode="auto">
          <a:xfrm>
            <a:off x="-4780" y="0"/>
            <a:ext cx="9180293" cy="71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3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619" r="11829" b="88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3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8471" r="14740" b="1387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1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8064" r="12889" b="141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2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9876" r="13777" b="103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24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8164" r="10518" b="9004"/>
          <a:stretch/>
        </p:blipFill>
        <p:spPr bwMode="auto">
          <a:xfrm>
            <a:off x="0" y="0"/>
            <a:ext cx="917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3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8033" r="10666" b="12428"/>
          <a:stretch/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1852" r="10518" b="92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69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7667" r="10815" b="12649"/>
          <a:stretch/>
        </p:blipFill>
        <p:spPr bwMode="auto">
          <a:xfrm>
            <a:off x="-27396" y="0"/>
            <a:ext cx="91713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70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Vazquez Placencia</dc:creator>
  <cp:lastModifiedBy>Miguel Angel Vazquez Placencia</cp:lastModifiedBy>
  <cp:revision>5</cp:revision>
  <dcterms:created xsi:type="dcterms:W3CDTF">2015-02-24T16:23:11Z</dcterms:created>
  <dcterms:modified xsi:type="dcterms:W3CDTF">2015-11-18T21:57:16Z</dcterms:modified>
</cp:coreProperties>
</file>