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92" autoAdjust="0"/>
  </p:normalViewPr>
  <p:slideViewPr>
    <p:cSldViewPr>
      <p:cViewPr varScale="1">
        <p:scale>
          <a:sx n="82" d="100"/>
          <a:sy n="82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267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250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577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153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08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78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1373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001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9272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92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19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A664-F13B-4522-B2F5-4E39A9F305A4}" type="datetimeFigureOut">
              <a:rPr lang="es-MX" smtClean="0"/>
              <a:t>18/11/2015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7F1F-380E-4F24-86A5-ECC308016D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10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4" t="20032" r="27854" b="2416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61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3" t="12619" r="11829" b="88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823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t="8471" r="14740" b="13871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411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4" t="8064" r="12889" b="1413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22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8" t="9876" r="13777" b="1032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24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t="8164" r="10518" b="9004"/>
          <a:stretch/>
        </p:blipFill>
        <p:spPr bwMode="auto">
          <a:xfrm>
            <a:off x="0" y="0"/>
            <a:ext cx="9178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630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5" t="8033" r="10666" b="12428"/>
          <a:stretch/>
        </p:blipFill>
        <p:spPr bwMode="auto">
          <a:xfrm>
            <a:off x="-1016" y="0"/>
            <a:ext cx="91450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77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6" t="11852" r="10518" b="926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690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1" t="7667" r="10815" b="12649"/>
          <a:stretch/>
        </p:blipFill>
        <p:spPr bwMode="auto">
          <a:xfrm>
            <a:off x="-27396" y="0"/>
            <a:ext cx="917139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470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6" t="8690" r="10000" b="13086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853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3" r="10222" b="9004"/>
          <a:stretch/>
        </p:blipFill>
        <p:spPr bwMode="auto">
          <a:xfrm>
            <a:off x="-4780" y="0"/>
            <a:ext cx="9180293" cy="712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4376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0</Words>
  <Application>Microsoft Office PowerPoint</Application>
  <PresentationFormat>Presentación en pantalla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Angel Vazquez Placencia</dc:creator>
  <cp:lastModifiedBy>Miguel Angel Vazquez Placencia</cp:lastModifiedBy>
  <cp:revision>5</cp:revision>
  <dcterms:created xsi:type="dcterms:W3CDTF">2015-02-24T16:23:11Z</dcterms:created>
  <dcterms:modified xsi:type="dcterms:W3CDTF">2015-11-18T21:57:16Z</dcterms:modified>
</cp:coreProperties>
</file>