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ppt/diagrams/quickStyle27.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layout27.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301" r:id="rId5"/>
    <p:sldId id="302" r:id="rId6"/>
    <p:sldId id="274" r:id="rId7"/>
    <p:sldId id="275" r:id="rId8"/>
    <p:sldId id="303" r:id="rId9"/>
    <p:sldId id="304" r:id="rId10"/>
    <p:sldId id="267" r:id="rId11"/>
    <p:sldId id="262" r:id="rId12"/>
    <p:sldId id="266" r:id="rId13"/>
    <p:sldId id="263" r:id="rId14"/>
    <p:sldId id="273" r:id="rId15"/>
    <p:sldId id="276" r:id="rId16"/>
    <p:sldId id="292" r:id="rId17"/>
    <p:sldId id="293" r:id="rId18"/>
    <p:sldId id="289" r:id="rId19"/>
    <p:sldId id="287" r:id="rId20"/>
    <p:sldId id="277" r:id="rId21"/>
    <p:sldId id="295" r:id="rId22"/>
    <p:sldId id="305" r:id="rId23"/>
    <p:sldId id="297" r:id="rId24"/>
    <p:sldId id="296" r:id="rId25"/>
    <p:sldId id="282" r:id="rId26"/>
    <p:sldId id="283" r:id="rId27"/>
    <p:sldId id="284" r:id="rId28"/>
    <p:sldId id="290" r:id="rId29"/>
    <p:sldId id="291" r:id="rId3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3AEC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9" d="100"/>
          <a:sy n="79" d="100"/>
        </p:scale>
        <p:origin x="-2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7.xml.rels><?xml version="1.0" encoding="UTF-8" standalone="yes"?>
<Relationships xmlns="http://schemas.openxmlformats.org/package/2006/relationships"><Relationship Id="rId1" Type="http://schemas.openxmlformats.org/officeDocument/2006/relationships/image" Target="../media/image18.png"/></Relationships>
</file>

<file path=ppt/diagrams/_rels/data18.xml.rels><?xml version="1.0" encoding="UTF-8" standalone="yes"?>
<Relationships xmlns="http://schemas.openxmlformats.org/package/2006/relationships"><Relationship Id="rId1" Type="http://schemas.openxmlformats.org/officeDocument/2006/relationships/image" Target="../media/image20.png"/></Relationships>
</file>

<file path=ppt/diagrams/_rels/data20.xml.rels><?xml version="1.0" encoding="UTF-8" standalone="yes"?>
<Relationships xmlns="http://schemas.openxmlformats.org/package/2006/relationships"><Relationship Id="rId1" Type="http://schemas.openxmlformats.org/officeDocument/2006/relationships/image" Target="../media/image25.png"/></Relationships>
</file>

<file path=ppt/diagrams/_rels/data21.xml.rels><?xml version="1.0" encoding="UTF-8" standalone="yes"?>
<Relationships xmlns="http://schemas.openxmlformats.org/package/2006/relationships"><Relationship Id="rId1" Type="http://schemas.openxmlformats.org/officeDocument/2006/relationships/image" Target="../media/image26.png"/></Relationships>
</file>

<file path=ppt/diagrams/_rels/data22.xml.rels><?xml version="1.0" encoding="UTF-8" standalone="yes"?>
<Relationships xmlns="http://schemas.openxmlformats.org/package/2006/relationships"><Relationship Id="rId1" Type="http://schemas.openxmlformats.org/officeDocument/2006/relationships/image" Target="../media/image27.png"/></Relationships>
</file>

<file path=ppt/diagrams/_rels/data27.xml.rels><?xml version="1.0" encoding="UTF-8" standalone="yes"?>
<Relationships xmlns="http://schemas.openxmlformats.org/package/2006/relationships"><Relationship Id="rId1" Type="http://schemas.openxmlformats.org/officeDocument/2006/relationships/image" Target="../media/image36.png"/></Relationships>
</file>

<file path=ppt/diagrams/_rels/data6.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27A9F-C9DC-46A8-A78A-EB44942DAE34}"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s-ES_tradnl"/>
        </a:p>
      </dgm:t>
    </dgm:pt>
    <dgm:pt modelId="{F71A6DA7-A1C7-43F9-B9C3-294310BCD891}">
      <dgm:prSet/>
      <dgm:spPr>
        <a:solidFill>
          <a:schemeClr val="accent5">
            <a:alpha val="90000"/>
          </a:schemeClr>
        </a:solidFill>
        <a:ln>
          <a:solidFill>
            <a:srgbClr val="00B0F0"/>
          </a:solidFill>
        </a:ln>
      </dgm:spPr>
      <dgm:t>
        <a:bodyPr/>
        <a:lstStyle/>
        <a:p>
          <a:pPr rtl="0"/>
          <a:r>
            <a:rPr lang="es-MX" dirty="0" smtClean="0"/>
            <a:t>Protección de Datos Personales</a:t>
          </a:r>
          <a:endParaRPr lang="es-ES_tradnl" dirty="0"/>
        </a:p>
      </dgm:t>
    </dgm:pt>
    <dgm:pt modelId="{CAD80310-32AF-4E2A-B511-D6092B609C1E}" type="parTrans" cxnId="{F38040A4-3F16-48C8-A46E-89929AB7684F}">
      <dgm:prSet/>
      <dgm:spPr/>
      <dgm:t>
        <a:bodyPr/>
        <a:lstStyle/>
        <a:p>
          <a:endParaRPr lang="es-ES_tradnl"/>
        </a:p>
      </dgm:t>
    </dgm:pt>
    <dgm:pt modelId="{D54F6B3B-05BA-45C3-B481-31959743EFB7}" type="sibTrans" cxnId="{F38040A4-3F16-48C8-A46E-89929AB7684F}">
      <dgm:prSet/>
      <dgm:spPr/>
      <dgm:t>
        <a:bodyPr/>
        <a:lstStyle/>
        <a:p>
          <a:endParaRPr lang="es-ES_tradnl"/>
        </a:p>
      </dgm:t>
    </dgm:pt>
    <dgm:pt modelId="{93B6D098-ABF1-497E-B7A9-9D99862737A1}" type="pres">
      <dgm:prSet presAssocID="{18627A9F-C9DC-46A8-A78A-EB44942DAE34}" presName="linear" presStyleCnt="0">
        <dgm:presLayoutVars>
          <dgm:animLvl val="lvl"/>
          <dgm:resizeHandles val="exact"/>
        </dgm:presLayoutVars>
      </dgm:prSet>
      <dgm:spPr/>
      <dgm:t>
        <a:bodyPr/>
        <a:lstStyle/>
        <a:p>
          <a:endParaRPr lang="es-ES_tradnl"/>
        </a:p>
      </dgm:t>
    </dgm:pt>
    <dgm:pt modelId="{502369B2-D8EA-49DB-9788-04C84683FDCA}" type="pres">
      <dgm:prSet presAssocID="{F71A6DA7-A1C7-43F9-B9C3-294310BCD891}" presName="parentText" presStyleLbl="node1" presStyleIdx="0" presStyleCnt="1">
        <dgm:presLayoutVars>
          <dgm:chMax val="0"/>
          <dgm:bulletEnabled val="1"/>
        </dgm:presLayoutVars>
      </dgm:prSet>
      <dgm:spPr/>
      <dgm:t>
        <a:bodyPr/>
        <a:lstStyle/>
        <a:p>
          <a:endParaRPr lang="es-ES_tradnl"/>
        </a:p>
      </dgm:t>
    </dgm:pt>
  </dgm:ptLst>
  <dgm:cxnLst>
    <dgm:cxn modelId="{F38040A4-3F16-48C8-A46E-89929AB7684F}" srcId="{18627A9F-C9DC-46A8-A78A-EB44942DAE34}" destId="{F71A6DA7-A1C7-43F9-B9C3-294310BCD891}" srcOrd="0" destOrd="0" parTransId="{CAD80310-32AF-4E2A-B511-D6092B609C1E}" sibTransId="{D54F6B3B-05BA-45C3-B481-31959743EFB7}"/>
    <dgm:cxn modelId="{0382F807-3742-42AF-8363-D0C940615EAD}" type="presOf" srcId="{18627A9F-C9DC-46A8-A78A-EB44942DAE34}" destId="{93B6D098-ABF1-497E-B7A9-9D99862737A1}" srcOrd="0" destOrd="0" presId="urn:microsoft.com/office/officeart/2005/8/layout/vList2"/>
    <dgm:cxn modelId="{DC876797-0F90-4CD7-9754-0DA73A813BF3}" type="presOf" srcId="{F71A6DA7-A1C7-43F9-B9C3-294310BCD891}" destId="{502369B2-D8EA-49DB-9788-04C84683FDCA}" srcOrd="0" destOrd="0" presId="urn:microsoft.com/office/officeart/2005/8/layout/vList2"/>
    <dgm:cxn modelId="{531E8F5A-48DB-4D5A-ABFC-D36EEB5D3BA1}" type="presParOf" srcId="{93B6D098-ABF1-497E-B7A9-9D99862737A1}" destId="{502369B2-D8EA-49DB-9788-04C84683FDCA}" srcOrd="0"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81C6D98A-6DAA-4717-A203-D05B0266C854}"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s-ES_tradnl"/>
        </a:p>
      </dgm:t>
    </dgm:pt>
    <dgm:pt modelId="{EADB2269-52E0-4F58-AD4E-E8B60E05B9D1}">
      <dgm:prSet custT="1"/>
      <dgm:spPr>
        <a:solidFill>
          <a:srgbClr val="00B0F0"/>
        </a:solidFill>
      </dgm:spPr>
      <dgm:t>
        <a:bodyPr/>
        <a:lstStyle/>
        <a:p>
          <a:pPr rtl="0"/>
          <a:r>
            <a:rPr lang="es-ES_tradnl" sz="4000" dirty="0" smtClean="0"/>
            <a:t>Derechos ARCO</a:t>
          </a:r>
          <a:endParaRPr lang="es-ES_tradnl" sz="4000" dirty="0"/>
        </a:p>
      </dgm:t>
    </dgm:pt>
    <dgm:pt modelId="{E144E63F-BAD3-43E9-B2A4-E145D1E480C8}" type="parTrans" cxnId="{EAD0D73C-C3A6-48B3-AD4E-189D90D4F166}">
      <dgm:prSet/>
      <dgm:spPr/>
      <dgm:t>
        <a:bodyPr/>
        <a:lstStyle/>
        <a:p>
          <a:endParaRPr lang="es-ES_tradnl"/>
        </a:p>
      </dgm:t>
    </dgm:pt>
    <dgm:pt modelId="{78846317-DA52-45F0-83C5-597A8E7013FC}" type="sibTrans" cxnId="{EAD0D73C-C3A6-48B3-AD4E-189D90D4F166}">
      <dgm:prSet/>
      <dgm:spPr/>
      <dgm:t>
        <a:bodyPr/>
        <a:lstStyle/>
        <a:p>
          <a:endParaRPr lang="es-ES_tradnl"/>
        </a:p>
      </dgm:t>
    </dgm:pt>
    <dgm:pt modelId="{F8D2DF2E-8EC9-49A0-8F7C-B983E44E0F7D}" type="pres">
      <dgm:prSet presAssocID="{81C6D98A-6DAA-4717-A203-D05B0266C854}" presName="linear" presStyleCnt="0">
        <dgm:presLayoutVars>
          <dgm:animLvl val="lvl"/>
          <dgm:resizeHandles val="exact"/>
        </dgm:presLayoutVars>
      </dgm:prSet>
      <dgm:spPr/>
      <dgm:t>
        <a:bodyPr/>
        <a:lstStyle/>
        <a:p>
          <a:endParaRPr lang="es-ES_tradnl"/>
        </a:p>
      </dgm:t>
    </dgm:pt>
    <dgm:pt modelId="{687A1C6C-E69F-43DA-AC20-9D6FF9EC2C5E}" type="pres">
      <dgm:prSet presAssocID="{EADB2269-52E0-4F58-AD4E-E8B60E05B9D1}" presName="parentText" presStyleLbl="node1" presStyleIdx="0" presStyleCnt="1">
        <dgm:presLayoutVars>
          <dgm:chMax val="0"/>
          <dgm:bulletEnabled val="1"/>
        </dgm:presLayoutVars>
      </dgm:prSet>
      <dgm:spPr/>
      <dgm:t>
        <a:bodyPr/>
        <a:lstStyle/>
        <a:p>
          <a:endParaRPr lang="es-ES_tradnl"/>
        </a:p>
      </dgm:t>
    </dgm:pt>
  </dgm:ptLst>
  <dgm:cxnLst>
    <dgm:cxn modelId="{54A6A7C5-F769-485D-8CE8-BE693EF13CA8}" type="presOf" srcId="{81C6D98A-6DAA-4717-A203-D05B0266C854}" destId="{F8D2DF2E-8EC9-49A0-8F7C-B983E44E0F7D}" srcOrd="0" destOrd="0" presId="urn:microsoft.com/office/officeart/2005/8/layout/vList2"/>
    <dgm:cxn modelId="{EAD0D73C-C3A6-48B3-AD4E-189D90D4F166}" srcId="{81C6D98A-6DAA-4717-A203-D05B0266C854}" destId="{EADB2269-52E0-4F58-AD4E-E8B60E05B9D1}" srcOrd="0" destOrd="0" parTransId="{E144E63F-BAD3-43E9-B2A4-E145D1E480C8}" sibTransId="{78846317-DA52-45F0-83C5-597A8E7013FC}"/>
    <dgm:cxn modelId="{C8CB867B-EE87-4E6B-846C-618667C00F6D}" type="presOf" srcId="{EADB2269-52E0-4F58-AD4E-E8B60E05B9D1}" destId="{687A1C6C-E69F-43DA-AC20-9D6FF9EC2C5E}" srcOrd="0" destOrd="0" presId="urn:microsoft.com/office/officeart/2005/8/layout/vList2"/>
    <dgm:cxn modelId="{C4A900B3-D18C-4E46-9A0D-1331C6696093}" type="presParOf" srcId="{F8D2DF2E-8EC9-49A0-8F7C-B983E44E0F7D}" destId="{687A1C6C-E69F-43DA-AC20-9D6FF9EC2C5E}" srcOrd="0"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919E94D6-3B1F-45FA-9A07-4FDE9897B5E4}"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ES_tradnl"/>
        </a:p>
      </dgm:t>
    </dgm:pt>
    <dgm:pt modelId="{D5FFE136-BF7A-45FE-B15F-C92935156BDB}">
      <dgm:prSet/>
      <dgm:spPr>
        <a:solidFill>
          <a:srgbClr val="00B0F0"/>
        </a:solidFill>
        <a:ln>
          <a:solidFill>
            <a:srgbClr val="FF0000"/>
          </a:solidFill>
        </a:ln>
      </dgm:spPr>
      <dgm:t>
        <a:bodyPr/>
        <a:lstStyle/>
        <a:p>
          <a:pPr rtl="0"/>
          <a:r>
            <a:rPr lang="es-MX" b="1" dirty="0" smtClean="0"/>
            <a:t>Documento físico, electrónico generado por el particular que es puesto a disposición del titular, previo al  tratamiento de sus datos personales.</a:t>
          </a:r>
          <a:endParaRPr lang="es-ES_tradnl" dirty="0"/>
        </a:p>
      </dgm:t>
    </dgm:pt>
    <dgm:pt modelId="{8B05C90B-D45E-4834-A2BE-C28348AEFD06}" type="parTrans" cxnId="{BAD0B97F-4B2C-4C5E-8466-E099DDEFCBA4}">
      <dgm:prSet/>
      <dgm:spPr/>
      <dgm:t>
        <a:bodyPr/>
        <a:lstStyle/>
        <a:p>
          <a:endParaRPr lang="es-ES_tradnl"/>
        </a:p>
      </dgm:t>
    </dgm:pt>
    <dgm:pt modelId="{3FCCE8CA-2AB4-413E-8943-8FDEE6BBE6CC}" type="sibTrans" cxnId="{BAD0B97F-4B2C-4C5E-8466-E099DDEFCBA4}">
      <dgm:prSet/>
      <dgm:spPr/>
      <dgm:t>
        <a:bodyPr/>
        <a:lstStyle/>
        <a:p>
          <a:endParaRPr lang="es-ES_tradnl"/>
        </a:p>
      </dgm:t>
    </dgm:pt>
    <dgm:pt modelId="{5A8A0030-CAAB-42E9-A5AF-E19622E3B672}" type="pres">
      <dgm:prSet presAssocID="{919E94D6-3B1F-45FA-9A07-4FDE9897B5E4}" presName="Name0" presStyleCnt="0">
        <dgm:presLayoutVars>
          <dgm:dir/>
          <dgm:animLvl val="lvl"/>
          <dgm:resizeHandles val="exact"/>
        </dgm:presLayoutVars>
      </dgm:prSet>
      <dgm:spPr/>
      <dgm:t>
        <a:bodyPr/>
        <a:lstStyle/>
        <a:p>
          <a:endParaRPr lang="es-ES_tradnl"/>
        </a:p>
      </dgm:t>
    </dgm:pt>
    <dgm:pt modelId="{6AC8FFBC-53CD-4906-9F5F-B54084671C36}" type="pres">
      <dgm:prSet presAssocID="{D5FFE136-BF7A-45FE-B15F-C92935156BDB}" presName="linNode" presStyleCnt="0"/>
      <dgm:spPr/>
    </dgm:pt>
    <dgm:pt modelId="{90D0BBC5-32F7-4D14-A3ED-E32D012B8EEA}" type="pres">
      <dgm:prSet presAssocID="{D5FFE136-BF7A-45FE-B15F-C92935156BDB}" presName="parentText" presStyleLbl="node1" presStyleIdx="0" presStyleCnt="1" custScaleX="277778">
        <dgm:presLayoutVars>
          <dgm:chMax val="1"/>
          <dgm:bulletEnabled val="1"/>
        </dgm:presLayoutVars>
      </dgm:prSet>
      <dgm:spPr/>
      <dgm:t>
        <a:bodyPr/>
        <a:lstStyle/>
        <a:p>
          <a:endParaRPr lang="es-ES_tradnl"/>
        </a:p>
      </dgm:t>
    </dgm:pt>
  </dgm:ptLst>
  <dgm:cxnLst>
    <dgm:cxn modelId="{03707A69-2F80-4D89-86F7-079A703A837C}" type="presOf" srcId="{D5FFE136-BF7A-45FE-B15F-C92935156BDB}" destId="{90D0BBC5-32F7-4D14-A3ED-E32D012B8EEA}" srcOrd="0" destOrd="0" presId="urn:microsoft.com/office/officeart/2005/8/layout/vList5"/>
    <dgm:cxn modelId="{FC8DB654-E23C-48EA-9E25-33B8AC72D7A6}" type="presOf" srcId="{919E94D6-3B1F-45FA-9A07-4FDE9897B5E4}" destId="{5A8A0030-CAAB-42E9-A5AF-E19622E3B672}" srcOrd="0" destOrd="0" presId="urn:microsoft.com/office/officeart/2005/8/layout/vList5"/>
    <dgm:cxn modelId="{BAD0B97F-4B2C-4C5E-8466-E099DDEFCBA4}" srcId="{919E94D6-3B1F-45FA-9A07-4FDE9897B5E4}" destId="{D5FFE136-BF7A-45FE-B15F-C92935156BDB}" srcOrd="0" destOrd="0" parTransId="{8B05C90B-D45E-4834-A2BE-C28348AEFD06}" sibTransId="{3FCCE8CA-2AB4-413E-8943-8FDEE6BBE6CC}"/>
    <dgm:cxn modelId="{3B5B1019-6F46-4059-9365-6181B5F4EBEF}" type="presParOf" srcId="{5A8A0030-CAAB-42E9-A5AF-E19622E3B672}" destId="{6AC8FFBC-53CD-4906-9F5F-B54084671C36}" srcOrd="0" destOrd="0" presId="urn:microsoft.com/office/officeart/2005/8/layout/vList5"/>
    <dgm:cxn modelId="{51014556-EC24-4F34-A121-09A689B49223}" type="presParOf" srcId="{6AC8FFBC-53CD-4906-9F5F-B54084671C36}" destId="{90D0BBC5-32F7-4D14-A3ED-E32D012B8EEA}" srcOrd="0"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2A480D25-4DB7-4C88-B8CF-426632E78EB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93271000-0EA6-4FC9-A4B8-8C052455F9F4}">
      <dgm:prSet/>
      <dgm:spPr>
        <a:solidFill>
          <a:schemeClr val="tx2">
            <a:lumMod val="40000"/>
            <a:lumOff val="60000"/>
          </a:schemeClr>
        </a:solidFill>
        <a:ln>
          <a:solidFill>
            <a:srgbClr val="002060"/>
          </a:solidFill>
        </a:ln>
      </dgm:spPr>
      <dgm:t>
        <a:bodyPr/>
        <a:lstStyle/>
        <a:p>
          <a:pPr rtl="0"/>
          <a:r>
            <a:rPr lang="es-ES_tradnl" b="1" dirty="0" smtClean="0"/>
            <a:t>Aviso de Privacidad </a:t>
          </a:r>
          <a:endParaRPr lang="es-ES_tradnl" b="1" dirty="0"/>
        </a:p>
      </dgm:t>
    </dgm:pt>
    <dgm:pt modelId="{83CB5E97-2726-497A-9CD0-20894B74B4E8}" type="parTrans" cxnId="{2B743F56-D79F-43E3-953E-B491D9EC7A7E}">
      <dgm:prSet/>
      <dgm:spPr/>
      <dgm:t>
        <a:bodyPr/>
        <a:lstStyle/>
        <a:p>
          <a:endParaRPr lang="es-ES_tradnl"/>
        </a:p>
      </dgm:t>
    </dgm:pt>
    <dgm:pt modelId="{1D80AC64-80BD-4459-9E7B-67214912C1DA}" type="sibTrans" cxnId="{2B743F56-D79F-43E3-953E-B491D9EC7A7E}">
      <dgm:prSet/>
      <dgm:spPr/>
      <dgm:t>
        <a:bodyPr/>
        <a:lstStyle/>
        <a:p>
          <a:endParaRPr lang="es-ES_tradnl"/>
        </a:p>
      </dgm:t>
    </dgm:pt>
    <dgm:pt modelId="{E2D4FD49-182C-47B0-AC03-C29245EA22FC}" type="pres">
      <dgm:prSet presAssocID="{2A480D25-4DB7-4C88-B8CF-426632E78EB4}" presName="linear" presStyleCnt="0">
        <dgm:presLayoutVars>
          <dgm:animLvl val="lvl"/>
          <dgm:resizeHandles val="exact"/>
        </dgm:presLayoutVars>
      </dgm:prSet>
      <dgm:spPr/>
      <dgm:t>
        <a:bodyPr/>
        <a:lstStyle/>
        <a:p>
          <a:endParaRPr lang="es-ES_tradnl"/>
        </a:p>
      </dgm:t>
    </dgm:pt>
    <dgm:pt modelId="{05B3DAB5-9B36-4D08-90FE-38D6A935658A}" type="pres">
      <dgm:prSet presAssocID="{93271000-0EA6-4FC9-A4B8-8C052455F9F4}" presName="parentText" presStyleLbl="node1" presStyleIdx="0" presStyleCnt="1">
        <dgm:presLayoutVars>
          <dgm:chMax val="0"/>
          <dgm:bulletEnabled val="1"/>
        </dgm:presLayoutVars>
      </dgm:prSet>
      <dgm:spPr/>
      <dgm:t>
        <a:bodyPr/>
        <a:lstStyle/>
        <a:p>
          <a:endParaRPr lang="es-ES_tradnl"/>
        </a:p>
      </dgm:t>
    </dgm:pt>
  </dgm:ptLst>
  <dgm:cxnLst>
    <dgm:cxn modelId="{2B743F56-D79F-43E3-953E-B491D9EC7A7E}" srcId="{2A480D25-4DB7-4C88-B8CF-426632E78EB4}" destId="{93271000-0EA6-4FC9-A4B8-8C052455F9F4}" srcOrd="0" destOrd="0" parTransId="{83CB5E97-2726-497A-9CD0-20894B74B4E8}" sibTransId="{1D80AC64-80BD-4459-9E7B-67214912C1DA}"/>
    <dgm:cxn modelId="{9DF7D6B2-AE0E-4EED-8AD2-1CE8D25116EC}" type="presOf" srcId="{93271000-0EA6-4FC9-A4B8-8C052455F9F4}" destId="{05B3DAB5-9B36-4D08-90FE-38D6A935658A}" srcOrd="0" destOrd="0" presId="urn:microsoft.com/office/officeart/2005/8/layout/vList2"/>
    <dgm:cxn modelId="{AC4B95BB-13FE-4F60-9830-49A7610BFE77}" type="presOf" srcId="{2A480D25-4DB7-4C88-B8CF-426632E78EB4}" destId="{E2D4FD49-182C-47B0-AC03-C29245EA22FC}" srcOrd="0" destOrd="0" presId="urn:microsoft.com/office/officeart/2005/8/layout/vList2"/>
    <dgm:cxn modelId="{AD66FCF5-A312-47E2-8FF0-1EE789A67B94}" type="presParOf" srcId="{E2D4FD49-182C-47B0-AC03-C29245EA22FC}" destId="{05B3DAB5-9B36-4D08-90FE-38D6A935658A}"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4AE3B37D-22B4-4F52-BD8C-D70E0D4F847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A048B501-61DA-4140-8E07-2D1176A9782B}">
      <dgm:prSet/>
      <dgm:spPr>
        <a:solidFill>
          <a:schemeClr val="tx2">
            <a:lumMod val="40000"/>
            <a:lumOff val="60000"/>
          </a:schemeClr>
        </a:solidFill>
        <a:ln>
          <a:solidFill>
            <a:srgbClr val="002060"/>
          </a:solidFill>
        </a:ln>
      </dgm:spPr>
      <dgm:t>
        <a:bodyPr/>
        <a:lstStyle/>
        <a:p>
          <a:pPr rtl="0"/>
          <a:r>
            <a:rPr lang="es-ES_tradnl" dirty="0" smtClean="0"/>
            <a:t>Aviso de Confidencialidad </a:t>
          </a:r>
          <a:endParaRPr lang="es-ES_tradnl" dirty="0"/>
        </a:p>
      </dgm:t>
    </dgm:pt>
    <dgm:pt modelId="{74837536-0546-4BB2-A064-D696FB23BD25}" type="parTrans" cxnId="{5D8504B6-C3CC-485D-BD79-F5A35C03BEB7}">
      <dgm:prSet/>
      <dgm:spPr/>
      <dgm:t>
        <a:bodyPr/>
        <a:lstStyle/>
        <a:p>
          <a:endParaRPr lang="es-ES_tradnl"/>
        </a:p>
      </dgm:t>
    </dgm:pt>
    <dgm:pt modelId="{80188A0E-5E63-4A23-A435-318A166D1C0E}" type="sibTrans" cxnId="{5D8504B6-C3CC-485D-BD79-F5A35C03BEB7}">
      <dgm:prSet/>
      <dgm:spPr/>
      <dgm:t>
        <a:bodyPr/>
        <a:lstStyle/>
        <a:p>
          <a:endParaRPr lang="es-ES_tradnl"/>
        </a:p>
      </dgm:t>
    </dgm:pt>
    <dgm:pt modelId="{4DF28E24-AA21-4CB7-AE23-57699BC83AAF}" type="pres">
      <dgm:prSet presAssocID="{4AE3B37D-22B4-4F52-BD8C-D70E0D4F847F}" presName="linear" presStyleCnt="0">
        <dgm:presLayoutVars>
          <dgm:animLvl val="lvl"/>
          <dgm:resizeHandles val="exact"/>
        </dgm:presLayoutVars>
      </dgm:prSet>
      <dgm:spPr/>
      <dgm:t>
        <a:bodyPr/>
        <a:lstStyle/>
        <a:p>
          <a:endParaRPr lang="es-ES_tradnl"/>
        </a:p>
      </dgm:t>
    </dgm:pt>
    <dgm:pt modelId="{768C0DAA-B0C2-4281-9C89-F19DB056764C}" type="pres">
      <dgm:prSet presAssocID="{A048B501-61DA-4140-8E07-2D1176A9782B}" presName="parentText" presStyleLbl="node1" presStyleIdx="0" presStyleCnt="1">
        <dgm:presLayoutVars>
          <dgm:chMax val="0"/>
          <dgm:bulletEnabled val="1"/>
        </dgm:presLayoutVars>
      </dgm:prSet>
      <dgm:spPr/>
      <dgm:t>
        <a:bodyPr/>
        <a:lstStyle/>
        <a:p>
          <a:endParaRPr lang="es-ES_tradnl"/>
        </a:p>
      </dgm:t>
    </dgm:pt>
  </dgm:ptLst>
  <dgm:cxnLst>
    <dgm:cxn modelId="{AD730670-A852-4B6A-ADCF-2244545D5122}" type="presOf" srcId="{4AE3B37D-22B4-4F52-BD8C-D70E0D4F847F}" destId="{4DF28E24-AA21-4CB7-AE23-57699BC83AAF}" srcOrd="0" destOrd="0" presId="urn:microsoft.com/office/officeart/2005/8/layout/vList2"/>
    <dgm:cxn modelId="{C663423E-68D3-4B89-B438-8CAE30301A8A}" type="presOf" srcId="{A048B501-61DA-4140-8E07-2D1176A9782B}" destId="{768C0DAA-B0C2-4281-9C89-F19DB056764C}" srcOrd="0" destOrd="0" presId="urn:microsoft.com/office/officeart/2005/8/layout/vList2"/>
    <dgm:cxn modelId="{5D8504B6-C3CC-485D-BD79-F5A35C03BEB7}" srcId="{4AE3B37D-22B4-4F52-BD8C-D70E0D4F847F}" destId="{A048B501-61DA-4140-8E07-2D1176A9782B}" srcOrd="0" destOrd="0" parTransId="{74837536-0546-4BB2-A064-D696FB23BD25}" sibTransId="{80188A0E-5E63-4A23-A435-318A166D1C0E}"/>
    <dgm:cxn modelId="{DD51EF73-9AB4-4B60-9E3E-3BD03D91D0D8}" type="presParOf" srcId="{4DF28E24-AA21-4CB7-AE23-57699BC83AAF}" destId="{768C0DAA-B0C2-4281-9C89-F19DB056764C}" srcOrd="0"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48C3C3BE-1767-4A59-87DA-0A7732D4FC5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583B5FBE-78FE-4F9E-8994-1F217AECD0F8}">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MX" sz="1800" dirty="0" smtClean="0"/>
            <a:t>Los datos personales que nos proporcione serán protegidos conforme a lo dispuesto por la Ley de Transparencia y Acceso a la Información Pública del Estado de Jalisco y sus Municipios, los cuales serán incorporados y tratados en el sistema de datos personales, el cual tendrá la denominación que se le designe al momento de su aprobación. Dicho sistema fue registrado en el listado de sistemas de datos personales que administra el Instituto de Transparencia e Información Pública de Jalisco </a:t>
          </a:r>
          <a:r>
            <a:rPr lang="es-MX" sz="1800" u="sng" dirty="0" smtClean="0"/>
            <a:t>www.itei.org.mx</a:t>
          </a:r>
          <a:endParaRPr lang="es-ES_tradnl" sz="1800" dirty="0"/>
        </a:p>
      </dgm:t>
    </dgm:pt>
    <dgm:pt modelId="{B3373FFD-1693-4137-AB8F-C92166A0DD73}" type="parTrans" cxnId="{B3041129-5642-49CE-AA0C-5762F75B343D}">
      <dgm:prSet/>
      <dgm:spPr/>
      <dgm:t>
        <a:bodyPr/>
        <a:lstStyle/>
        <a:p>
          <a:endParaRPr lang="es-ES_tradnl"/>
        </a:p>
      </dgm:t>
    </dgm:pt>
    <dgm:pt modelId="{12E8AC5C-E570-4774-BECF-2E2CA67C9C95}" type="sibTrans" cxnId="{B3041129-5642-49CE-AA0C-5762F75B343D}">
      <dgm:prSet/>
      <dgm:spPr/>
      <dgm:t>
        <a:bodyPr/>
        <a:lstStyle/>
        <a:p>
          <a:endParaRPr lang="es-ES_tradnl"/>
        </a:p>
      </dgm:t>
    </dgm:pt>
    <dgm:pt modelId="{0A69B52B-7CE8-461D-BC37-1DDD1F104D34}">
      <dgm:prSet custT="1"/>
      <dgm:spPr>
        <a:solidFill>
          <a:schemeClr val="tx2">
            <a:lumMod val="20000"/>
            <a:lumOff val="80000"/>
          </a:schemeClr>
        </a:solidFill>
        <a:ln>
          <a:solidFill>
            <a:srgbClr val="7030A0"/>
          </a:solidFill>
        </a:ln>
      </dgm:spPr>
      <dgm:t>
        <a:bodyPr/>
        <a:lstStyle/>
        <a:p>
          <a:pPr rtl="0"/>
          <a:r>
            <a:rPr lang="es-MX" sz="2400" b="1" dirty="0" smtClean="0"/>
            <a:t>¿Qué datos personales recabamos y para qué fines?</a:t>
          </a:r>
          <a:endParaRPr lang="es-ES_tradnl" sz="2400" dirty="0"/>
        </a:p>
      </dgm:t>
    </dgm:pt>
    <dgm:pt modelId="{2734F2CB-2D94-4C8C-8C15-FA0B0B03BC29}" type="parTrans" cxnId="{3D367CE7-0E3C-46A2-93A3-AA295AFC44C7}">
      <dgm:prSet/>
      <dgm:spPr/>
      <dgm:t>
        <a:bodyPr/>
        <a:lstStyle/>
        <a:p>
          <a:endParaRPr lang="es-ES_tradnl"/>
        </a:p>
      </dgm:t>
    </dgm:pt>
    <dgm:pt modelId="{BA496337-9DA4-47FA-91AF-F886BA038242}" type="sibTrans" cxnId="{3D367CE7-0E3C-46A2-93A3-AA295AFC44C7}">
      <dgm:prSet/>
      <dgm:spPr/>
      <dgm:t>
        <a:bodyPr/>
        <a:lstStyle/>
        <a:p>
          <a:endParaRPr lang="es-ES_tradnl"/>
        </a:p>
      </dgm:t>
    </dgm:pt>
    <dgm:pt modelId="{2B0E2375-7EEA-4D87-80C4-B2F8B8FE5043}">
      <dgm:prSet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MX" sz="2400" dirty="0" smtClean="0"/>
            <a:t>La información que recabamos, de manera opcional, en este sistema consiste en: nombre, sexo, edad, actividad, código postal, correo electrónico, teléfono, entidad federativa; con la finalidad de contar con datos estadísticos y realizar encuestas de contacto para enviar invitaciones a eventos que organiza este Instituto.</a:t>
          </a:r>
          <a:endParaRPr lang="es-ES_tradnl" sz="2400" dirty="0"/>
        </a:p>
      </dgm:t>
    </dgm:pt>
    <dgm:pt modelId="{C6CE8C7B-6CF7-4043-B737-85EFFC466B39}" type="parTrans" cxnId="{F2FA861A-B0D3-45D0-B415-CDC355F3469E}">
      <dgm:prSet/>
      <dgm:spPr/>
      <dgm:t>
        <a:bodyPr/>
        <a:lstStyle/>
        <a:p>
          <a:endParaRPr lang="es-ES_tradnl"/>
        </a:p>
      </dgm:t>
    </dgm:pt>
    <dgm:pt modelId="{2114DED1-2BE8-4DE5-951E-B6E3B2DA4492}" type="sibTrans" cxnId="{F2FA861A-B0D3-45D0-B415-CDC355F3469E}">
      <dgm:prSet/>
      <dgm:spPr/>
      <dgm:t>
        <a:bodyPr/>
        <a:lstStyle/>
        <a:p>
          <a:endParaRPr lang="es-ES_tradnl"/>
        </a:p>
      </dgm:t>
    </dgm:pt>
    <dgm:pt modelId="{A856797F-0503-40CA-B573-A86F48050ECD}" type="pres">
      <dgm:prSet presAssocID="{48C3C3BE-1767-4A59-87DA-0A7732D4FC5D}" presName="linear" presStyleCnt="0">
        <dgm:presLayoutVars>
          <dgm:animLvl val="lvl"/>
          <dgm:resizeHandles val="exact"/>
        </dgm:presLayoutVars>
      </dgm:prSet>
      <dgm:spPr/>
      <dgm:t>
        <a:bodyPr/>
        <a:lstStyle/>
        <a:p>
          <a:endParaRPr lang="es-ES_tradnl"/>
        </a:p>
      </dgm:t>
    </dgm:pt>
    <dgm:pt modelId="{C1404172-B55F-4D14-881A-49E8A86E718A}" type="pres">
      <dgm:prSet presAssocID="{583B5FBE-78FE-4F9E-8994-1F217AECD0F8}" presName="parentText" presStyleLbl="node1" presStyleIdx="0" presStyleCnt="3">
        <dgm:presLayoutVars>
          <dgm:chMax val="0"/>
          <dgm:bulletEnabled val="1"/>
        </dgm:presLayoutVars>
      </dgm:prSet>
      <dgm:spPr/>
      <dgm:t>
        <a:bodyPr/>
        <a:lstStyle/>
        <a:p>
          <a:endParaRPr lang="es-ES_tradnl"/>
        </a:p>
      </dgm:t>
    </dgm:pt>
    <dgm:pt modelId="{BB37B20F-343F-4B46-B947-F9EC4E2B6491}" type="pres">
      <dgm:prSet presAssocID="{12E8AC5C-E570-4774-BECF-2E2CA67C9C95}" presName="spacer" presStyleCnt="0"/>
      <dgm:spPr/>
    </dgm:pt>
    <dgm:pt modelId="{D22342EF-92FB-4D67-89F1-4D1F9DC48069}" type="pres">
      <dgm:prSet presAssocID="{0A69B52B-7CE8-461D-BC37-1DDD1F104D34}" presName="parentText" presStyleLbl="node1" presStyleIdx="1" presStyleCnt="3">
        <dgm:presLayoutVars>
          <dgm:chMax val="0"/>
          <dgm:bulletEnabled val="1"/>
        </dgm:presLayoutVars>
      </dgm:prSet>
      <dgm:spPr/>
      <dgm:t>
        <a:bodyPr/>
        <a:lstStyle/>
        <a:p>
          <a:endParaRPr lang="es-ES_tradnl"/>
        </a:p>
      </dgm:t>
    </dgm:pt>
    <dgm:pt modelId="{BE825563-0EC3-42F7-8A40-FF5B05D26077}" type="pres">
      <dgm:prSet presAssocID="{BA496337-9DA4-47FA-91AF-F886BA038242}" presName="spacer" presStyleCnt="0"/>
      <dgm:spPr/>
    </dgm:pt>
    <dgm:pt modelId="{26D0947B-5BEB-4C95-A3B9-CCF7AE4984CD}" type="pres">
      <dgm:prSet presAssocID="{2B0E2375-7EEA-4D87-80C4-B2F8B8FE5043}" presName="parentText" presStyleLbl="node1" presStyleIdx="2" presStyleCnt="3">
        <dgm:presLayoutVars>
          <dgm:chMax val="0"/>
          <dgm:bulletEnabled val="1"/>
        </dgm:presLayoutVars>
      </dgm:prSet>
      <dgm:spPr/>
      <dgm:t>
        <a:bodyPr/>
        <a:lstStyle/>
        <a:p>
          <a:endParaRPr lang="es-ES_tradnl"/>
        </a:p>
      </dgm:t>
    </dgm:pt>
  </dgm:ptLst>
  <dgm:cxnLst>
    <dgm:cxn modelId="{A5F5DC86-4EBA-4E97-9B99-BA276484BAED}" type="presOf" srcId="{0A69B52B-7CE8-461D-BC37-1DDD1F104D34}" destId="{D22342EF-92FB-4D67-89F1-4D1F9DC48069}" srcOrd="0" destOrd="0" presId="urn:microsoft.com/office/officeart/2005/8/layout/vList2"/>
    <dgm:cxn modelId="{3EE3C89B-27BC-4D20-86CE-E11B426414D0}" type="presOf" srcId="{583B5FBE-78FE-4F9E-8994-1F217AECD0F8}" destId="{C1404172-B55F-4D14-881A-49E8A86E718A}" srcOrd="0" destOrd="0" presId="urn:microsoft.com/office/officeart/2005/8/layout/vList2"/>
    <dgm:cxn modelId="{F2FA861A-B0D3-45D0-B415-CDC355F3469E}" srcId="{48C3C3BE-1767-4A59-87DA-0A7732D4FC5D}" destId="{2B0E2375-7EEA-4D87-80C4-B2F8B8FE5043}" srcOrd="2" destOrd="0" parTransId="{C6CE8C7B-6CF7-4043-B737-85EFFC466B39}" sibTransId="{2114DED1-2BE8-4DE5-951E-B6E3B2DA4492}"/>
    <dgm:cxn modelId="{81DBE3CA-0873-4F27-AD63-FE3CDDD79109}" type="presOf" srcId="{48C3C3BE-1767-4A59-87DA-0A7732D4FC5D}" destId="{A856797F-0503-40CA-B573-A86F48050ECD}" srcOrd="0" destOrd="0" presId="urn:microsoft.com/office/officeart/2005/8/layout/vList2"/>
    <dgm:cxn modelId="{1BDDB3B8-EF65-4559-9964-A031C17D0C9F}" type="presOf" srcId="{2B0E2375-7EEA-4D87-80C4-B2F8B8FE5043}" destId="{26D0947B-5BEB-4C95-A3B9-CCF7AE4984CD}" srcOrd="0" destOrd="0" presId="urn:microsoft.com/office/officeart/2005/8/layout/vList2"/>
    <dgm:cxn modelId="{B3041129-5642-49CE-AA0C-5762F75B343D}" srcId="{48C3C3BE-1767-4A59-87DA-0A7732D4FC5D}" destId="{583B5FBE-78FE-4F9E-8994-1F217AECD0F8}" srcOrd="0" destOrd="0" parTransId="{B3373FFD-1693-4137-AB8F-C92166A0DD73}" sibTransId="{12E8AC5C-E570-4774-BECF-2E2CA67C9C95}"/>
    <dgm:cxn modelId="{3D367CE7-0E3C-46A2-93A3-AA295AFC44C7}" srcId="{48C3C3BE-1767-4A59-87DA-0A7732D4FC5D}" destId="{0A69B52B-7CE8-461D-BC37-1DDD1F104D34}" srcOrd="1" destOrd="0" parTransId="{2734F2CB-2D94-4C8C-8C15-FA0B0B03BC29}" sibTransId="{BA496337-9DA4-47FA-91AF-F886BA038242}"/>
    <dgm:cxn modelId="{E00CA617-C618-4ED6-96B7-E19FDEB155A9}" type="presParOf" srcId="{A856797F-0503-40CA-B573-A86F48050ECD}" destId="{C1404172-B55F-4D14-881A-49E8A86E718A}" srcOrd="0" destOrd="0" presId="urn:microsoft.com/office/officeart/2005/8/layout/vList2"/>
    <dgm:cxn modelId="{2F31DFE6-7543-42F7-8B13-694CE5E99F26}" type="presParOf" srcId="{A856797F-0503-40CA-B573-A86F48050ECD}" destId="{BB37B20F-343F-4B46-B947-F9EC4E2B6491}" srcOrd="1" destOrd="0" presId="urn:microsoft.com/office/officeart/2005/8/layout/vList2"/>
    <dgm:cxn modelId="{06B761AB-DF25-40F9-B843-5FB052A7D821}" type="presParOf" srcId="{A856797F-0503-40CA-B573-A86F48050ECD}" destId="{D22342EF-92FB-4D67-89F1-4D1F9DC48069}" srcOrd="2" destOrd="0" presId="urn:microsoft.com/office/officeart/2005/8/layout/vList2"/>
    <dgm:cxn modelId="{C325E8D8-BFB0-4FEE-B1A1-B2740DEB1303}" type="presParOf" srcId="{A856797F-0503-40CA-B573-A86F48050ECD}" destId="{BE825563-0EC3-42F7-8A40-FF5B05D26077}" srcOrd="3" destOrd="0" presId="urn:microsoft.com/office/officeart/2005/8/layout/vList2"/>
    <dgm:cxn modelId="{9397BA34-D209-4654-A97C-88A8387E94B4}" type="presParOf" srcId="{A856797F-0503-40CA-B573-A86F48050ECD}" destId="{26D0947B-5BEB-4C95-A3B9-CCF7AE4984CD}" srcOrd="4"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7A9B3F1F-2137-4086-9EEC-16CF44FD1D0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7546B720-0EAE-4042-89F8-B4475C183B45}">
      <dgm:prSet/>
      <dgm:spPr>
        <a:solidFill>
          <a:schemeClr val="tx2">
            <a:lumMod val="40000"/>
            <a:lumOff val="60000"/>
          </a:schemeClr>
        </a:solidFill>
        <a:ln>
          <a:solidFill>
            <a:srgbClr val="7030A0"/>
          </a:solidFill>
        </a:ln>
      </dgm:spPr>
      <dgm:t>
        <a:bodyPr/>
        <a:lstStyle/>
        <a:p>
          <a:pPr rtl="0"/>
          <a:r>
            <a:rPr lang="es-ES_tradnl" dirty="0" smtClean="0"/>
            <a:t>Aviso de Confidencialidad </a:t>
          </a:r>
          <a:endParaRPr lang="es-ES_tradnl" dirty="0"/>
        </a:p>
      </dgm:t>
    </dgm:pt>
    <dgm:pt modelId="{4C263719-A245-4B37-8BA5-F9690049A701}" type="parTrans" cxnId="{E8C4404C-B429-436A-8933-EADBB0C78C57}">
      <dgm:prSet/>
      <dgm:spPr/>
      <dgm:t>
        <a:bodyPr/>
        <a:lstStyle/>
        <a:p>
          <a:endParaRPr lang="es-ES_tradnl"/>
        </a:p>
      </dgm:t>
    </dgm:pt>
    <dgm:pt modelId="{22447EAC-49C7-4C21-BAFE-A67DF5BF701B}" type="sibTrans" cxnId="{E8C4404C-B429-436A-8933-EADBB0C78C57}">
      <dgm:prSet/>
      <dgm:spPr/>
      <dgm:t>
        <a:bodyPr/>
        <a:lstStyle/>
        <a:p>
          <a:endParaRPr lang="es-ES_tradnl"/>
        </a:p>
      </dgm:t>
    </dgm:pt>
    <dgm:pt modelId="{10B3FEB4-EB35-4461-BD2C-32D2EBEE0BF1}" type="pres">
      <dgm:prSet presAssocID="{7A9B3F1F-2137-4086-9EEC-16CF44FD1D0A}" presName="linear" presStyleCnt="0">
        <dgm:presLayoutVars>
          <dgm:animLvl val="lvl"/>
          <dgm:resizeHandles val="exact"/>
        </dgm:presLayoutVars>
      </dgm:prSet>
      <dgm:spPr/>
      <dgm:t>
        <a:bodyPr/>
        <a:lstStyle/>
        <a:p>
          <a:endParaRPr lang="es-ES_tradnl"/>
        </a:p>
      </dgm:t>
    </dgm:pt>
    <dgm:pt modelId="{643158A1-2C8F-4180-A509-B00931741BAC}" type="pres">
      <dgm:prSet presAssocID="{7546B720-0EAE-4042-89F8-B4475C183B45}" presName="parentText" presStyleLbl="node1" presStyleIdx="0" presStyleCnt="1">
        <dgm:presLayoutVars>
          <dgm:chMax val="0"/>
          <dgm:bulletEnabled val="1"/>
        </dgm:presLayoutVars>
      </dgm:prSet>
      <dgm:spPr/>
      <dgm:t>
        <a:bodyPr/>
        <a:lstStyle/>
        <a:p>
          <a:endParaRPr lang="es-ES_tradnl"/>
        </a:p>
      </dgm:t>
    </dgm:pt>
  </dgm:ptLst>
  <dgm:cxnLst>
    <dgm:cxn modelId="{40B51EE9-4846-408F-B23F-72654C42A0CC}" type="presOf" srcId="{7A9B3F1F-2137-4086-9EEC-16CF44FD1D0A}" destId="{10B3FEB4-EB35-4461-BD2C-32D2EBEE0BF1}" srcOrd="0" destOrd="0" presId="urn:microsoft.com/office/officeart/2005/8/layout/vList2"/>
    <dgm:cxn modelId="{E8C4404C-B429-436A-8933-EADBB0C78C57}" srcId="{7A9B3F1F-2137-4086-9EEC-16CF44FD1D0A}" destId="{7546B720-0EAE-4042-89F8-B4475C183B45}" srcOrd="0" destOrd="0" parTransId="{4C263719-A245-4B37-8BA5-F9690049A701}" sibTransId="{22447EAC-49C7-4C21-BAFE-A67DF5BF701B}"/>
    <dgm:cxn modelId="{176589F8-3823-40BA-8ED7-BFE78350415A}" type="presOf" srcId="{7546B720-0EAE-4042-89F8-B4475C183B45}" destId="{643158A1-2C8F-4180-A509-B00931741BAC}" srcOrd="0" destOrd="0" presId="urn:microsoft.com/office/officeart/2005/8/layout/vList2"/>
    <dgm:cxn modelId="{8FE444F5-B2E4-480D-85DB-58303F68E55E}" type="presParOf" srcId="{10B3FEB4-EB35-4461-BD2C-32D2EBEE0BF1}" destId="{643158A1-2C8F-4180-A509-B00931741BAC}" srcOrd="0"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E59A191A-42F8-4B4B-ACF5-5380B1D2B0C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F3F03B44-38F3-4FDB-9E7C-B7082A03752E}">
      <dgm:prSet custT="1"/>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MX" sz="2000" dirty="0" smtClean="0"/>
            <a:t>La Unidad Administrativa responsable del sistema es el Centro Educativo y de Capacitación</a:t>
          </a:r>
          <a:r>
            <a:rPr lang="es-MX" sz="1700" dirty="0" smtClean="0"/>
            <a:t>.</a:t>
          </a:r>
          <a:endParaRPr lang="es-ES_tradnl" sz="1700" dirty="0"/>
        </a:p>
      </dgm:t>
    </dgm:pt>
    <dgm:pt modelId="{2A4BF2C2-683C-460F-BB4E-8A3D90A10EDA}" type="parTrans" cxnId="{644E993B-D42F-4064-885D-8CDB7ABB3248}">
      <dgm:prSet/>
      <dgm:spPr/>
      <dgm:t>
        <a:bodyPr/>
        <a:lstStyle/>
        <a:p>
          <a:endParaRPr lang="es-ES_tradnl"/>
        </a:p>
      </dgm:t>
    </dgm:pt>
    <dgm:pt modelId="{A6ACDEAA-DB0E-4947-853C-E8E1B447039A}" type="sibTrans" cxnId="{644E993B-D42F-4064-885D-8CDB7ABB3248}">
      <dgm:prSet/>
      <dgm:spPr/>
      <dgm:t>
        <a:bodyPr/>
        <a:lstStyle/>
        <a:p>
          <a:endParaRPr lang="es-ES_tradnl"/>
        </a:p>
      </dgm:t>
    </dgm:pt>
    <dgm:pt modelId="{38B51F55-EDC1-4919-BAE4-D6F304B4F7C6}">
      <dgm:prSet custT="1"/>
      <dgm:spPr>
        <a:solidFill>
          <a:schemeClr val="tx2">
            <a:lumMod val="20000"/>
            <a:lumOff val="80000"/>
          </a:schemeClr>
        </a:solidFill>
        <a:ln>
          <a:solidFill>
            <a:srgbClr val="7030A0"/>
          </a:solidFill>
        </a:ln>
      </dgm:spPr>
      <dgm:t>
        <a:bodyPr/>
        <a:lstStyle/>
        <a:p>
          <a:pPr rtl="0"/>
          <a:r>
            <a:rPr lang="es-MX" sz="2400" b="1" dirty="0" smtClean="0"/>
            <a:t>¿Dónde puedo ejercer mis derechos ARCO?</a:t>
          </a:r>
          <a:r>
            <a:rPr lang="es-MX" sz="1700" b="1" dirty="0" smtClean="0"/>
            <a:t>	</a:t>
          </a:r>
          <a:endParaRPr lang="es-ES_tradnl" sz="1700" dirty="0"/>
        </a:p>
      </dgm:t>
    </dgm:pt>
    <dgm:pt modelId="{E7ADF5E5-566E-4C30-84B8-6B2BF5BC3FA8}" type="parTrans" cxnId="{DB646038-229E-49A6-AF7C-1F9B545C9978}">
      <dgm:prSet/>
      <dgm:spPr/>
      <dgm:t>
        <a:bodyPr/>
        <a:lstStyle/>
        <a:p>
          <a:endParaRPr lang="es-ES_tradnl"/>
        </a:p>
      </dgm:t>
    </dgm:pt>
    <dgm:pt modelId="{94CA8EA3-7262-4F7A-89B1-673CB05EDCA1}" type="sibTrans" cxnId="{DB646038-229E-49A6-AF7C-1F9B545C9978}">
      <dgm:prSet/>
      <dgm:spPr/>
      <dgm:t>
        <a:bodyPr/>
        <a:lstStyle/>
        <a:p>
          <a:endParaRPr lang="es-ES_tradnl"/>
        </a:p>
      </dgm:t>
    </dgm:pt>
    <dgm:pt modelId="{C52CF4FE-797E-40EC-93CF-AB43453B9CAE}">
      <dgm:prSet custT="1"/>
      <dgm:spPr>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MX" sz="1600" dirty="0" smtClean="0"/>
            <a:t>La dirección en la que el interesado podrá ejercer los derechos de acceso y corrección de sus datos personales es Avenida Ignacio </a:t>
          </a:r>
          <a:r>
            <a:rPr lang="es-MX" sz="2000" b="1" u="sng" dirty="0" smtClean="0">
              <a:solidFill>
                <a:srgbClr val="002060"/>
              </a:solidFill>
            </a:rPr>
            <a:t>L. Vallarta # 1312, Col. Americana, C.P. 44160</a:t>
          </a:r>
          <a:r>
            <a:rPr lang="es-MX" sz="1600" dirty="0" smtClean="0"/>
            <a:t>, Guadalajara, Jalisco. Si tiene dudas o comentarios, envíe un correo electrónico a: juan.campos@itei.org.mx</a:t>
          </a:r>
          <a:r>
            <a:rPr lang="es-MX" sz="1700" dirty="0" smtClean="0"/>
            <a:t>.</a:t>
          </a:r>
          <a:endParaRPr lang="es-ES_tradnl" sz="1700" dirty="0"/>
        </a:p>
      </dgm:t>
    </dgm:pt>
    <dgm:pt modelId="{E0500B98-55E1-4DD7-986A-940364107AA5}" type="parTrans" cxnId="{6B6B31ED-3886-4EB6-A606-00ACD8A65FCF}">
      <dgm:prSet/>
      <dgm:spPr/>
      <dgm:t>
        <a:bodyPr/>
        <a:lstStyle/>
        <a:p>
          <a:endParaRPr lang="es-ES_tradnl"/>
        </a:p>
      </dgm:t>
    </dgm:pt>
    <dgm:pt modelId="{0BBE5E57-B53B-4BE8-B0F4-3C293A5C3647}" type="sibTrans" cxnId="{6B6B31ED-3886-4EB6-A606-00ACD8A65FCF}">
      <dgm:prSet/>
      <dgm:spPr/>
      <dgm:t>
        <a:bodyPr/>
        <a:lstStyle/>
        <a:p>
          <a:endParaRPr lang="es-ES_tradnl"/>
        </a:p>
      </dgm:t>
    </dgm:pt>
    <dgm:pt modelId="{4BABDD01-D867-47F3-9720-2E856AF5E7BC}">
      <dgm:prSet/>
      <dgm:spPr>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MX" dirty="0" smtClean="0"/>
            <a:t>Lo anterior se informa en cumplimiento del artículo 2º, fracción III del Reglamento de la Ley de Transparencia y Acceso a la Información Pública del Estado de Jalisco y sus Municipios.</a:t>
          </a:r>
          <a:endParaRPr lang="es-ES_tradnl" dirty="0"/>
        </a:p>
      </dgm:t>
    </dgm:pt>
    <dgm:pt modelId="{C14BF300-E671-409D-8DC4-7122D44E432E}" type="parTrans" cxnId="{76235064-603C-4BF1-9D63-E8C27FC95B44}">
      <dgm:prSet/>
      <dgm:spPr/>
      <dgm:t>
        <a:bodyPr/>
        <a:lstStyle/>
        <a:p>
          <a:endParaRPr lang="es-ES_tradnl"/>
        </a:p>
      </dgm:t>
    </dgm:pt>
    <dgm:pt modelId="{31C917C4-0C3F-4B5C-8020-B88CAFEAF357}" type="sibTrans" cxnId="{76235064-603C-4BF1-9D63-E8C27FC95B44}">
      <dgm:prSet/>
      <dgm:spPr/>
      <dgm:t>
        <a:bodyPr/>
        <a:lstStyle/>
        <a:p>
          <a:endParaRPr lang="es-ES_tradnl"/>
        </a:p>
      </dgm:t>
    </dgm:pt>
    <dgm:pt modelId="{BDF009B7-D739-472D-B940-3C9B9E990A03}" type="pres">
      <dgm:prSet presAssocID="{E59A191A-42F8-4B4B-ACF5-5380B1D2B0CB}" presName="linear" presStyleCnt="0">
        <dgm:presLayoutVars>
          <dgm:animLvl val="lvl"/>
          <dgm:resizeHandles val="exact"/>
        </dgm:presLayoutVars>
      </dgm:prSet>
      <dgm:spPr/>
      <dgm:t>
        <a:bodyPr/>
        <a:lstStyle/>
        <a:p>
          <a:endParaRPr lang="es-ES_tradnl"/>
        </a:p>
      </dgm:t>
    </dgm:pt>
    <dgm:pt modelId="{4BAD8B95-3333-4C9F-B545-EC86C5C59797}" type="pres">
      <dgm:prSet presAssocID="{F3F03B44-38F3-4FDB-9E7C-B7082A03752E}" presName="parentText" presStyleLbl="node1" presStyleIdx="0" presStyleCnt="4">
        <dgm:presLayoutVars>
          <dgm:chMax val="0"/>
          <dgm:bulletEnabled val="1"/>
        </dgm:presLayoutVars>
      </dgm:prSet>
      <dgm:spPr/>
      <dgm:t>
        <a:bodyPr/>
        <a:lstStyle/>
        <a:p>
          <a:endParaRPr lang="es-ES_tradnl"/>
        </a:p>
      </dgm:t>
    </dgm:pt>
    <dgm:pt modelId="{DC1BF821-28C6-471F-82A3-C4AC56686503}" type="pres">
      <dgm:prSet presAssocID="{A6ACDEAA-DB0E-4947-853C-E8E1B447039A}" presName="spacer" presStyleCnt="0"/>
      <dgm:spPr/>
    </dgm:pt>
    <dgm:pt modelId="{10F0CA5A-89B1-40DF-B123-4636C74627AC}" type="pres">
      <dgm:prSet presAssocID="{38B51F55-EDC1-4919-BAE4-D6F304B4F7C6}" presName="parentText" presStyleLbl="node1" presStyleIdx="1" presStyleCnt="4">
        <dgm:presLayoutVars>
          <dgm:chMax val="0"/>
          <dgm:bulletEnabled val="1"/>
        </dgm:presLayoutVars>
      </dgm:prSet>
      <dgm:spPr/>
      <dgm:t>
        <a:bodyPr/>
        <a:lstStyle/>
        <a:p>
          <a:endParaRPr lang="es-ES_tradnl"/>
        </a:p>
      </dgm:t>
    </dgm:pt>
    <dgm:pt modelId="{6E31177D-BA37-468C-9047-A304B33B4BBD}" type="pres">
      <dgm:prSet presAssocID="{94CA8EA3-7262-4F7A-89B1-673CB05EDCA1}" presName="spacer" presStyleCnt="0"/>
      <dgm:spPr/>
    </dgm:pt>
    <dgm:pt modelId="{25FE73C3-F993-40B9-814A-19F57A605EE4}" type="pres">
      <dgm:prSet presAssocID="{C52CF4FE-797E-40EC-93CF-AB43453B9CAE}" presName="parentText" presStyleLbl="node1" presStyleIdx="2" presStyleCnt="4">
        <dgm:presLayoutVars>
          <dgm:chMax val="0"/>
          <dgm:bulletEnabled val="1"/>
        </dgm:presLayoutVars>
      </dgm:prSet>
      <dgm:spPr/>
      <dgm:t>
        <a:bodyPr/>
        <a:lstStyle/>
        <a:p>
          <a:endParaRPr lang="es-ES_tradnl"/>
        </a:p>
      </dgm:t>
    </dgm:pt>
    <dgm:pt modelId="{5EBF4190-8729-4E58-83AF-4418CB98A36E}" type="pres">
      <dgm:prSet presAssocID="{0BBE5E57-B53B-4BE8-B0F4-3C293A5C3647}" presName="spacer" presStyleCnt="0"/>
      <dgm:spPr/>
    </dgm:pt>
    <dgm:pt modelId="{A372FE79-3ACE-4974-B53F-50A992FD590D}" type="pres">
      <dgm:prSet presAssocID="{4BABDD01-D867-47F3-9720-2E856AF5E7BC}" presName="parentText" presStyleLbl="node1" presStyleIdx="3" presStyleCnt="4">
        <dgm:presLayoutVars>
          <dgm:chMax val="0"/>
          <dgm:bulletEnabled val="1"/>
        </dgm:presLayoutVars>
      </dgm:prSet>
      <dgm:spPr/>
      <dgm:t>
        <a:bodyPr/>
        <a:lstStyle/>
        <a:p>
          <a:endParaRPr lang="es-ES_tradnl"/>
        </a:p>
      </dgm:t>
    </dgm:pt>
  </dgm:ptLst>
  <dgm:cxnLst>
    <dgm:cxn modelId="{76235064-603C-4BF1-9D63-E8C27FC95B44}" srcId="{E59A191A-42F8-4B4B-ACF5-5380B1D2B0CB}" destId="{4BABDD01-D867-47F3-9720-2E856AF5E7BC}" srcOrd="3" destOrd="0" parTransId="{C14BF300-E671-409D-8DC4-7122D44E432E}" sibTransId="{31C917C4-0C3F-4B5C-8020-B88CAFEAF357}"/>
    <dgm:cxn modelId="{1CBFE81A-F354-49EC-9873-B7DFE0DB7C50}" type="presOf" srcId="{C52CF4FE-797E-40EC-93CF-AB43453B9CAE}" destId="{25FE73C3-F993-40B9-814A-19F57A605EE4}" srcOrd="0" destOrd="0" presId="urn:microsoft.com/office/officeart/2005/8/layout/vList2"/>
    <dgm:cxn modelId="{DB646038-229E-49A6-AF7C-1F9B545C9978}" srcId="{E59A191A-42F8-4B4B-ACF5-5380B1D2B0CB}" destId="{38B51F55-EDC1-4919-BAE4-D6F304B4F7C6}" srcOrd="1" destOrd="0" parTransId="{E7ADF5E5-566E-4C30-84B8-6B2BF5BC3FA8}" sibTransId="{94CA8EA3-7262-4F7A-89B1-673CB05EDCA1}"/>
    <dgm:cxn modelId="{6B6B31ED-3886-4EB6-A606-00ACD8A65FCF}" srcId="{E59A191A-42F8-4B4B-ACF5-5380B1D2B0CB}" destId="{C52CF4FE-797E-40EC-93CF-AB43453B9CAE}" srcOrd="2" destOrd="0" parTransId="{E0500B98-55E1-4DD7-986A-940364107AA5}" sibTransId="{0BBE5E57-B53B-4BE8-B0F4-3C293A5C3647}"/>
    <dgm:cxn modelId="{985D4F75-7567-40FD-865F-9C4EC82B85E6}" type="presOf" srcId="{E59A191A-42F8-4B4B-ACF5-5380B1D2B0CB}" destId="{BDF009B7-D739-472D-B940-3C9B9E990A03}" srcOrd="0" destOrd="0" presId="urn:microsoft.com/office/officeart/2005/8/layout/vList2"/>
    <dgm:cxn modelId="{644E993B-D42F-4064-885D-8CDB7ABB3248}" srcId="{E59A191A-42F8-4B4B-ACF5-5380B1D2B0CB}" destId="{F3F03B44-38F3-4FDB-9E7C-B7082A03752E}" srcOrd="0" destOrd="0" parTransId="{2A4BF2C2-683C-460F-BB4E-8A3D90A10EDA}" sibTransId="{A6ACDEAA-DB0E-4947-853C-E8E1B447039A}"/>
    <dgm:cxn modelId="{9A0BCBE8-2B0E-4AB6-9E61-7734DD4D492B}" type="presOf" srcId="{F3F03B44-38F3-4FDB-9E7C-B7082A03752E}" destId="{4BAD8B95-3333-4C9F-B545-EC86C5C59797}" srcOrd="0" destOrd="0" presId="urn:microsoft.com/office/officeart/2005/8/layout/vList2"/>
    <dgm:cxn modelId="{495F6A45-0AE3-4A2D-BE6A-9F5B0A774280}" type="presOf" srcId="{38B51F55-EDC1-4919-BAE4-D6F304B4F7C6}" destId="{10F0CA5A-89B1-40DF-B123-4636C74627AC}" srcOrd="0" destOrd="0" presId="urn:microsoft.com/office/officeart/2005/8/layout/vList2"/>
    <dgm:cxn modelId="{E25ACA44-49F9-462B-9A62-6FF8DCD78687}" type="presOf" srcId="{4BABDD01-D867-47F3-9720-2E856AF5E7BC}" destId="{A372FE79-3ACE-4974-B53F-50A992FD590D}" srcOrd="0" destOrd="0" presId="urn:microsoft.com/office/officeart/2005/8/layout/vList2"/>
    <dgm:cxn modelId="{A2C505E2-D8A9-4845-ACC3-8C2726B28D0A}" type="presParOf" srcId="{BDF009B7-D739-472D-B940-3C9B9E990A03}" destId="{4BAD8B95-3333-4C9F-B545-EC86C5C59797}" srcOrd="0" destOrd="0" presId="urn:microsoft.com/office/officeart/2005/8/layout/vList2"/>
    <dgm:cxn modelId="{749DF420-B8E8-449D-BA35-9D47408B1E1D}" type="presParOf" srcId="{BDF009B7-D739-472D-B940-3C9B9E990A03}" destId="{DC1BF821-28C6-471F-82A3-C4AC56686503}" srcOrd="1" destOrd="0" presId="urn:microsoft.com/office/officeart/2005/8/layout/vList2"/>
    <dgm:cxn modelId="{48303E6A-B360-4CE8-AA36-361DE55BF940}" type="presParOf" srcId="{BDF009B7-D739-472D-B940-3C9B9E990A03}" destId="{10F0CA5A-89B1-40DF-B123-4636C74627AC}" srcOrd="2" destOrd="0" presId="urn:microsoft.com/office/officeart/2005/8/layout/vList2"/>
    <dgm:cxn modelId="{15D8536A-915E-4EEF-93D2-7547D2B7FF58}" type="presParOf" srcId="{BDF009B7-D739-472D-B940-3C9B9E990A03}" destId="{6E31177D-BA37-468C-9047-A304B33B4BBD}" srcOrd="3" destOrd="0" presId="urn:microsoft.com/office/officeart/2005/8/layout/vList2"/>
    <dgm:cxn modelId="{3CE3220E-3CB8-4449-A98D-5D3FE6824057}" type="presParOf" srcId="{BDF009B7-D739-472D-B940-3C9B9E990A03}" destId="{25FE73C3-F993-40B9-814A-19F57A605EE4}" srcOrd="4" destOrd="0" presId="urn:microsoft.com/office/officeart/2005/8/layout/vList2"/>
    <dgm:cxn modelId="{7CD7CBB9-3D07-441F-A35D-699491E1CA95}" type="presParOf" srcId="{BDF009B7-D739-472D-B940-3C9B9E990A03}" destId="{5EBF4190-8729-4E58-83AF-4418CB98A36E}" srcOrd="5" destOrd="0" presId="urn:microsoft.com/office/officeart/2005/8/layout/vList2"/>
    <dgm:cxn modelId="{CAEF0F52-608A-4D6C-BEEC-FD54F0CB1DEB}" type="presParOf" srcId="{BDF009B7-D739-472D-B940-3C9B9E990A03}" destId="{A372FE79-3ACE-4974-B53F-50A992FD590D}" srcOrd="6"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AD3E8220-C7E1-441B-A2F2-D4C8DB75B7FE}" type="doc">
      <dgm:prSet loTypeId="urn:microsoft.com/office/officeart/2005/8/layout/hList7" loCatId="relationship" qsTypeId="urn:microsoft.com/office/officeart/2005/8/quickstyle/simple1" qsCatId="simple" csTypeId="urn:microsoft.com/office/officeart/2005/8/colors/colorful5" csCatId="colorful" phldr="1"/>
      <dgm:spPr/>
      <dgm:t>
        <a:bodyPr/>
        <a:lstStyle/>
        <a:p>
          <a:endParaRPr lang="es-ES_tradnl"/>
        </a:p>
      </dgm:t>
    </dgm:pt>
    <dgm:pt modelId="{A24D2341-D27B-4969-B960-ED7428874260}">
      <dgm:prSet>
        <dgm:style>
          <a:lnRef idx="1">
            <a:schemeClr val="accent1"/>
          </a:lnRef>
          <a:fillRef idx="2">
            <a:schemeClr val="accent1"/>
          </a:fillRef>
          <a:effectRef idx="1">
            <a:schemeClr val="accent1"/>
          </a:effectRef>
          <a:fontRef idx="minor">
            <a:schemeClr val="dk1"/>
          </a:fontRef>
        </dgm:style>
      </dgm:prSet>
      <dgm:spPr>
        <a:solidFill>
          <a:srgbClr val="0070C0"/>
        </a:solidFill>
        <a:ln>
          <a:solidFill>
            <a:srgbClr val="FF0000"/>
          </a:solidFill>
        </a:ln>
      </dgm:spPr>
      <dgm:t>
        <a:bodyPr/>
        <a:lstStyle/>
        <a:p>
          <a:pPr rtl="0"/>
          <a:r>
            <a:rPr lang="es-ES_tradnl" dirty="0" smtClean="0"/>
            <a:t>Datos Personales y Redes Sociales  </a:t>
          </a:r>
          <a:endParaRPr lang="es-ES_tradnl" dirty="0"/>
        </a:p>
      </dgm:t>
    </dgm:pt>
    <dgm:pt modelId="{11DF87F5-8150-44CC-9858-E25A8A431439}" type="parTrans" cxnId="{59BD1516-A25A-48ED-93E7-D773C2301228}">
      <dgm:prSet/>
      <dgm:spPr/>
      <dgm:t>
        <a:bodyPr/>
        <a:lstStyle/>
        <a:p>
          <a:endParaRPr lang="es-ES_tradnl"/>
        </a:p>
      </dgm:t>
    </dgm:pt>
    <dgm:pt modelId="{F5FBE95B-4FE2-48C6-BC3D-FF74C1078BF6}" type="sibTrans" cxnId="{59BD1516-A25A-48ED-93E7-D773C2301228}">
      <dgm:prSet/>
      <dgm:spPr/>
      <dgm:t>
        <a:bodyPr/>
        <a:lstStyle/>
        <a:p>
          <a:endParaRPr lang="es-ES_tradnl"/>
        </a:p>
      </dgm:t>
    </dgm:pt>
    <dgm:pt modelId="{0ECD9F81-DE98-4536-8B6F-32055D457EE6}" type="pres">
      <dgm:prSet presAssocID="{AD3E8220-C7E1-441B-A2F2-D4C8DB75B7FE}" presName="Name0" presStyleCnt="0">
        <dgm:presLayoutVars>
          <dgm:dir/>
          <dgm:resizeHandles val="exact"/>
        </dgm:presLayoutVars>
      </dgm:prSet>
      <dgm:spPr/>
      <dgm:t>
        <a:bodyPr/>
        <a:lstStyle/>
        <a:p>
          <a:endParaRPr lang="es-ES_tradnl"/>
        </a:p>
      </dgm:t>
    </dgm:pt>
    <dgm:pt modelId="{CF25AFE7-F66E-4AE5-81E8-3BE1475340AB}" type="pres">
      <dgm:prSet presAssocID="{AD3E8220-C7E1-441B-A2F2-D4C8DB75B7FE}" presName="fgShape" presStyleLbl="fgShp" presStyleIdx="0" presStyleCnt="1"/>
      <dgm:spPr>
        <a:solidFill>
          <a:srgbClr val="7030A0"/>
        </a:solidFill>
        <a:ln>
          <a:solidFill>
            <a:schemeClr val="tx1"/>
          </a:solidFill>
        </a:ln>
      </dgm:spPr>
      <dgm:t>
        <a:bodyPr/>
        <a:lstStyle/>
        <a:p>
          <a:endParaRPr lang="es-ES_tradnl"/>
        </a:p>
      </dgm:t>
    </dgm:pt>
    <dgm:pt modelId="{5816D772-6457-4174-B742-CE79561087D1}" type="pres">
      <dgm:prSet presAssocID="{AD3E8220-C7E1-441B-A2F2-D4C8DB75B7FE}" presName="linComp" presStyleCnt="0"/>
      <dgm:spPr/>
    </dgm:pt>
    <dgm:pt modelId="{CC6AD5D7-8377-4FD8-B336-D048E0729B8B}" type="pres">
      <dgm:prSet presAssocID="{A24D2341-D27B-4969-B960-ED7428874260}" presName="compNode" presStyleCnt="0"/>
      <dgm:spPr/>
    </dgm:pt>
    <dgm:pt modelId="{9CA7139C-0DA8-4C75-A62F-677CA632B879}" type="pres">
      <dgm:prSet presAssocID="{A24D2341-D27B-4969-B960-ED7428874260}" presName="bkgdShape" presStyleLbl="node1" presStyleIdx="0" presStyleCnt="1"/>
      <dgm:spPr/>
      <dgm:t>
        <a:bodyPr/>
        <a:lstStyle/>
        <a:p>
          <a:endParaRPr lang="es-ES_tradnl"/>
        </a:p>
      </dgm:t>
    </dgm:pt>
    <dgm:pt modelId="{F3943184-D070-4D60-B4F5-229994CFE5FD}" type="pres">
      <dgm:prSet presAssocID="{A24D2341-D27B-4969-B960-ED7428874260}" presName="nodeTx" presStyleLbl="node1" presStyleIdx="0" presStyleCnt="1">
        <dgm:presLayoutVars>
          <dgm:bulletEnabled val="1"/>
        </dgm:presLayoutVars>
      </dgm:prSet>
      <dgm:spPr/>
      <dgm:t>
        <a:bodyPr/>
        <a:lstStyle/>
        <a:p>
          <a:endParaRPr lang="es-ES_tradnl"/>
        </a:p>
      </dgm:t>
    </dgm:pt>
    <dgm:pt modelId="{4B05A325-8E87-4C17-B09F-AFD4C0357065}" type="pres">
      <dgm:prSet presAssocID="{A24D2341-D27B-4969-B960-ED7428874260}" presName="invisiNode" presStyleLbl="node1" presStyleIdx="0" presStyleCnt="1"/>
      <dgm:spPr/>
    </dgm:pt>
    <dgm:pt modelId="{A2AF50FB-8836-436D-A55A-C1CAAFC5E725}" type="pres">
      <dgm:prSet presAssocID="{A24D2341-D27B-4969-B960-ED7428874260}" presName="imagNode" presStyleLbl="fgImgPlace1" presStyleIdx="0" presStyleCnt="1" custScaleX="242942" custScaleY="154049" custLinFactNeighborX="-3785" custLinFactNeighborY="445"/>
      <dgm:spPr>
        <a:blipFill rotWithShape="0">
          <a:blip xmlns:r="http://schemas.openxmlformats.org/officeDocument/2006/relationships" r:embed="rId1"/>
          <a:stretch>
            <a:fillRect/>
          </a:stretch>
        </a:blipFill>
        <a:ln>
          <a:solidFill>
            <a:schemeClr val="tx1"/>
          </a:solidFill>
        </a:ln>
      </dgm:spPr>
      <dgm:t>
        <a:bodyPr/>
        <a:lstStyle/>
        <a:p>
          <a:endParaRPr lang="es-ES_tradnl"/>
        </a:p>
      </dgm:t>
    </dgm:pt>
  </dgm:ptLst>
  <dgm:cxnLst>
    <dgm:cxn modelId="{2B6F9E96-9D57-43C6-A1EC-13D0C59DA402}" type="presOf" srcId="{A24D2341-D27B-4969-B960-ED7428874260}" destId="{9CA7139C-0DA8-4C75-A62F-677CA632B879}" srcOrd="0" destOrd="0" presId="urn:microsoft.com/office/officeart/2005/8/layout/hList7"/>
    <dgm:cxn modelId="{42A96F18-0489-43CC-AA1F-B6B9AC9CA206}" type="presOf" srcId="{A24D2341-D27B-4969-B960-ED7428874260}" destId="{F3943184-D070-4D60-B4F5-229994CFE5FD}" srcOrd="1" destOrd="0" presId="urn:microsoft.com/office/officeart/2005/8/layout/hList7"/>
    <dgm:cxn modelId="{59BD1516-A25A-48ED-93E7-D773C2301228}" srcId="{AD3E8220-C7E1-441B-A2F2-D4C8DB75B7FE}" destId="{A24D2341-D27B-4969-B960-ED7428874260}" srcOrd="0" destOrd="0" parTransId="{11DF87F5-8150-44CC-9858-E25A8A431439}" sibTransId="{F5FBE95B-4FE2-48C6-BC3D-FF74C1078BF6}"/>
    <dgm:cxn modelId="{6296D7EE-9105-45A3-84E6-0B758B42D67D}" type="presOf" srcId="{AD3E8220-C7E1-441B-A2F2-D4C8DB75B7FE}" destId="{0ECD9F81-DE98-4536-8B6F-32055D457EE6}" srcOrd="0" destOrd="0" presId="urn:microsoft.com/office/officeart/2005/8/layout/hList7"/>
    <dgm:cxn modelId="{7F62D8BF-C14A-4C65-AC6E-10B086648EA2}" type="presParOf" srcId="{0ECD9F81-DE98-4536-8B6F-32055D457EE6}" destId="{CF25AFE7-F66E-4AE5-81E8-3BE1475340AB}" srcOrd="0" destOrd="0" presId="urn:microsoft.com/office/officeart/2005/8/layout/hList7"/>
    <dgm:cxn modelId="{CF1D997C-975B-427F-BA8C-98E07075A153}" type="presParOf" srcId="{0ECD9F81-DE98-4536-8B6F-32055D457EE6}" destId="{5816D772-6457-4174-B742-CE79561087D1}" srcOrd="1" destOrd="0" presId="urn:microsoft.com/office/officeart/2005/8/layout/hList7"/>
    <dgm:cxn modelId="{D4979E6F-AB26-4559-B600-02BA72D532E4}" type="presParOf" srcId="{5816D772-6457-4174-B742-CE79561087D1}" destId="{CC6AD5D7-8377-4FD8-B336-D048E0729B8B}" srcOrd="0" destOrd="0" presId="urn:microsoft.com/office/officeart/2005/8/layout/hList7"/>
    <dgm:cxn modelId="{F52BBA52-4E9F-4E3A-B998-33E8F5FCFFB6}" type="presParOf" srcId="{CC6AD5D7-8377-4FD8-B336-D048E0729B8B}" destId="{9CA7139C-0DA8-4C75-A62F-677CA632B879}" srcOrd="0" destOrd="0" presId="urn:microsoft.com/office/officeart/2005/8/layout/hList7"/>
    <dgm:cxn modelId="{036F6B63-378E-4D25-8F62-8E6FBE290457}" type="presParOf" srcId="{CC6AD5D7-8377-4FD8-B336-D048E0729B8B}" destId="{F3943184-D070-4D60-B4F5-229994CFE5FD}" srcOrd="1" destOrd="0" presId="urn:microsoft.com/office/officeart/2005/8/layout/hList7"/>
    <dgm:cxn modelId="{C522A38C-84AA-4D9B-852C-ADCEC5E92420}" type="presParOf" srcId="{CC6AD5D7-8377-4FD8-B336-D048E0729B8B}" destId="{4B05A325-8E87-4C17-B09F-AFD4C0357065}" srcOrd="2" destOrd="0" presId="urn:microsoft.com/office/officeart/2005/8/layout/hList7"/>
    <dgm:cxn modelId="{04959F22-6CC6-4A11-8FFA-367D652650C6}" type="presParOf" srcId="{CC6AD5D7-8377-4FD8-B336-D048E0729B8B}" destId="{A2AF50FB-8836-436D-A55A-C1CAAFC5E725}" srcOrd="3" destOrd="0" presId="urn:microsoft.com/office/officeart/2005/8/layout/hList7"/>
  </dgm:cxnLst>
  <dgm:bg/>
  <dgm:whole/>
</dgm:dataModel>
</file>

<file path=ppt/diagrams/data18.xml><?xml version="1.0" encoding="utf-8"?>
<dgm:dataModel xmlns:dgm="http://schemas.openxmlformats.org/drawingml/2006/diagram" xmlns:a="http://schemas.openxmlformats.org/drawingml/2006/main">
  <dgm:ptLst>
    <dgm:pt modelId="{04BB70BE-2243-49A9-A1AA-5575440A92BA}" type="doc">
      <dgm:prSet loTypeId="urn:microsoft.com/office/officeart/2005/8/layout/hList7" loCatId="list" qsTypeId="urn:microsoft.com/office/officeart/2005/8/quickstyle/simple1" qsCatId="simple" csTypeId="urn:microsoft.com/office/officeart/2005/8/colors/accent0_1" csCatId="mainScheme" phldr="1"/>
      <dgm:spPr/>
      <dgm:t>
        <a:bodyPr/>
        <a:lstStyle/>
        <a:p>
          <a:endParaRPr lang="es-ES_tradnl"/>
        </a:p>
      </dgm:t>
    </dgm:pt>
    <dgm:pt modelId="{0FF66EC1-3F02-4CFD-931B-18B2D51941DC}">
      <dgm:prSet/>
      <dgm:spPr>
        <a:solidFill>
          <a:srgbClr val="00B0F0"/>
        </a:solidFill>
      </dgm:spPr>
      <dgm:t>
        <a:bodyPr/>
        <a:lstStyle/>
        <a:p>
          <a:pPr rtl="0"/>
          <a:r>
            <a:rPr lang="es-ES_tradnl" b="0" i="0" baseline="0" dirty="0" smtClean="0"/>
            <a:t>La </a:t>
          </a:r>
          <a:r>
            <a:rPr lang="es-ES_tradnl" b="0" i="1" baseline="0" dirty="0" smtClean="0"/>
            <a:t>sociedad utiliza herramientas para comunicarse como es el internet  y las redes sociales y son una ventana al intercambio de información incluyendo los datos personales.</a:t>
          </a:r>
          <a:r>
            <a:rPr lang="es-ES_tradnl" b="0" i="0" baseline="0" dirty="0" smtClean="0"/>
            <a:t> </a:t>
          </a:r>
          <a:endParaRPr lang="es-ES_tradnl" b="0" i="0" baseline="0" dirty="0"/>
        </a:p>
      </dgm:t>
    </dgm:pt>
    <dgm:pt modelId="{A2F0D72E-60DD-4FC7-9F9E-110C272E16F7}" type="parTrans" cxnId="{6A563343-4F5E-41F7-BD08-735D082CE069}">
      <dgm:prSet/>
      <dgm:spPr/>
      <dgm:t>
        <a:bodyPr/>
        <a:lstStyle/>
        <a:p>
          <a:endParaRPr lang="es-ES_tradnl"/>
        </a:p>
      </dgm:t>
    </dgm:pt>
    <dgm:pt modelId="{5425F9E6-5C63-403E-A5CA-0B8B0BAE6CA4}" type="sibTrans" cxnId="{6A563343-4F5E-41F7-BD08-735D082CE069}">
      <dgm:prSet/>
      <dgm:spPr/>
      <dgm:t>
        <a:bodyPr/>
        <a:lstStyle/>
        <a:p>
          <a:endParaRPr lang="es-ES_tradnl"/>
        </a:p>
      </dgm:t>
    </dgm:pt>
    <dgm:pt modelId="{89EF7718-F12F-466F-82D9-C8DCA80A6AE7}" type="pres">
      <dgm:prSet presAssocID="{04BB70BE-2243-49A9-A1AA-5575440A92BA}" presName="Name0" presStyleCnt="0">
        <dgm:presLayoutVars>
          <dgm:dir/>
          <dgm:resizeHandles val="exact"/>
        </dgm:presLayoutVars>
      </dgm:prSet>
      <dgm:spPr/>
      <dgm:t>
        <a:bodyPr/>
        <a:lstStyle/>
        <a:p>
          <a:endParaRPr lang="es-ES_tradnl"/>
        </a:p>
      </dgm:t>
    </dgm:pt>
    <dgm:pt modelId="{8BB6FCD3-8B05-41CC-B4CA-FE9A973F99C8}" type="pres">
      <dgm:prSet presAssocID="{04BB70BE-2243-49A9-A1AA-5575440A92BA}" presName="fgShape" presStyleLbl="fgShp" presStyleIdx="0" presStyleCnt="1"/>
      <dgm:spPr>
        <a:solidFill>
          <a:srgbClr val="002060"/>
        </a:solidFill>
        <a:ln>
          <a:solidFill>
            <a:srgbClr val="002060"/>
          </a:solidFill>
        </a:ln>
      </dgm:spPr>
      <dgm:t>
        <a:bodyPr/>
        <a:lstStyle/>
        <a:p>
          <a:endParaRPr lang="es-ES_tradnl"/>
        </a:p>
      </dgm:t>
    </dgm:pt>
    <dgm:pt modelId="{3D21BC3C-A02C-4132-AAE9-D234717ACE8E}" type="pres">
      <dgm:prSet presAssocID="{04BB70BE-2243-49A9-A1AA-5575440A92BA}" presName="linComp" presStyleCnt="0"/>
      <dgm:spPr/>
    </dgm:pt>
    <dgm:pt modelId="{2F36D51F-40AC-4C5F-9BD4-47A5324B620B}" type="pres">
      <dgm:prSet presAssocID="{0FF66EC1-3F02-4CFD-931B-18B2D51941DC}" presName="compNode" presStyleCnt="0"/>
      <dgm:spPr/>
    </dgm:pt>
    <dgm:pt modelId="{C264B165-F774-4168-A87E-1B492DDD59F6}" type="pres">
      <dgm:prSet presAssocID="{0FF66EC1-3F02-4CFD-931B-18B2D51941DC}" presName="bkgdShape" presStyleLbl="node1" presStyleIdx="0" presStyleCnt="1" custLinFactNeighborY="327"/>
      <dgm:spPr/>
      <dgm:t>
        <a:bodyPr/>
        <a:lstStyle/>
        <a:p>
          <a:endParaRPr lang="es-ES_tradnl"/>
        </a:p>
      </dgm:t>
    </dgm:pt>
    <dgm:pt modelId="{6040565C-3CEB-45C0-B2F2-7DF82950EAF8}" type="pres">
      <dgm:prSet presAssocID="{0FF66EC1-3F02-4CFD-931B-18B2D51941DC}" presName="nodeTx" presStyleLbl="node1" presStyleIdx="0" presStyleCnt="1">
        <dgm:presLayoutVars>
          <dgm:bulletEnabled val="1"/>
        </dgm:presLayoutVars>
      </dgm:prSet>
      <dgm:spPr/>
      <dgm:t>
        <a:bodyPr/>
        <a:lstStyle/>
        <a:p>
          <a:endParaRPr lang="es-ES_tradnl"/>
        </a:p>
      </dgm:t>
    </dgm:pt>
    <dgm:pt modelId="{52A3350D-B5C3-4D9F-BC89-E42E8A002011}" type="pres">
      <dgm:prSet presAssocID="{0FF66EC1-3F02-4CFD-931B-18B2D51941DC}" presName="invisiNode" presStyleLbl="node1" presStyleIdx="0" presStyleCnt="1"/>
      <dgm:spPr/>
    </dgm:pt>
    <dgm:pt modelId="{C826CEEF-DFD0-4634-8C68-B29038ACFB50}" type="pres">
      <dgm:prSet presAssocID="{0FF66EC1-3F02-4CFD-931B-18B2D51941DC}" presName="imagNode" presStyleLbl="fgImgPlace1" presStyleIdx="0" presStyleCnt="1" custScaleX="196412" custScaleY="124959" custLinFactNeighborX="-1795" custLinFactNeighborY="-1950"/>
      <dgm:spPr>
        <a:blipFill rotWithShape="0">
          <a:blip xmlns:r="http://schemas.openxmlformats.org/officeDocument/2006/relationships" r:embed="rId1"/>
          <a:stretch>
            <a:fillRect/>
          </a:stretch>
        </a:blipFill>
        <a:ln>
          <a:solidFill>
            <a:srgbClr val="C00000"/>
          </a:solidFill>
        </a:ln>
      </dgm:spPr>
      <dgm:t>
        <a:bodyPr/>
        <a:lstStyle/>
        <a:p>
          <a:endParaRPr lang="es-ES_tradnl"/>
        </a:p>
      </dgm:t>
    </dgm:pt>
  </dgm:ptLst>
  <dgm:cxnLst>
    <dgm:cxn modelId="{79F23891-E78C-41A4-B37A-6E9A410F0223}" type="presOf" srcId="{0FF66EC1-3F02-4CFD-931B-18B2D51941DC}" destId="{C264B165-F774-4168-A87E-1B492DDD59F6}" srcOrd="0" destOrd="0" presId="urn:microsoft.com/office/officeart/2005/8/layout/hList7"/>
    <dgm:cxn modelId="{6A563343-4F5E-41F7-BD08-735D082CE069}" srcId="{04BB70BE-2243-49A9-A1AA-5575440A92BA}" destId="{0FF66EC1-3F02-4CFD-931B-18B2D51941DC}" srcOrd="0" destOrd="0" parTransId="{A2F0D72E-60DD-4FC7-9F9E-110C272E16F7}" sibTransId="{5425F9E6-5C63-403E-A5CA-0B8B0BAE6CA4}"/>
    <dgm:cxn modelId="{0B8E3ADE-9778-49F0-A90A-D3001DC8D537}" type="presOf" srcId="{04BB70BE-2243-49A9-A1AA-5575440A92BA}" destId="{89EF7718-F12F-466F-82D9-C8DCA80A6AE7}" srcOrd="0" destOrd="0" presId="urn:microsoft.com/office/officeart/2005/8/layout/hList7"/>
    <dgm:cxn modelId="{B97891E4-9F5F-4D15-921C-C6B800CEE75A}" type="presOf" srcId="{0FF66EC1-3F02-4CFD-931B-18B2D51941DC}" destId="{6040565C-3CEB-45C0-B2F2-7DF82950EAF8}" srcOrd="1" destOrd="0" presId="urn:microsoft.com/office/officeart/2005/8/layout/hList7"/>
    <dgm:cxn modelId="{2E3A055A-AF0A-41D4-A958-CED9F0B4475E}" type="presParOf" srcId="{89EF7718-F12F-466F-82D9-C8DCA80A6AE7}" destId="{8BB6FCD3-8B05-41CC-B4CA-FE9A973F99C8}" srcOrd="0" destOrd="0" presId="urn:microsoft.com/office/officeart/2005/8/layout/hList7"/>
    <dgm:cxn modelId="{7218BF81-A3CE-413F-9D85-9CA044C92CE3}" type="presParOf" srcId="{89EF7718-F12F-466F-82D9-C8DCA80A6AE7}" destId="{3D21BC3C-A02C-4132-AAE9-D234717ACE8E}" srcOrd="1" destOrd="0" presId="urn:microsoft.com/office/officeart/2005/8/layout/hList7"/>
    <dgm:cxn modelId="{81DBCDE2-3D7C-411F-8B3B-D75E11E42A26}" type="presParOf" srcId="{3D21BC3C-A02C-4132-AAE9-D234717ACE8E}" destId="{2F36D51F-40AC-4C5F-9BD4-47A5324B620B}" srcOrd="0" destOrd="0" presId="urn:microsoft.com/office/officeart/2005/8/layout/hList7"/>
    <dgm:cxn modelId="{B253D4D0-614F-4E51-A6D5-DC39DB120CFB}" type="presParOf" srcId="{2F36D51F-40AC-4C5F-9BD4-47A5324B620B}" destId="{C264B165-F774-4168-A87E-1B492DDD59F6}" srcOrd="0" destOrd="0" presId="urn:microsoft.com/office/officeart/2005/8/layout/hList7"/>
    <dgm:cxn modelId="{5B6CA828-8D5A-4FA5-9D0B-A147991B6986}" type="presParOf" srcId="{2F36D51F-40AC-4C5F-9BD4-47A5324B620B}" destId="{6040565C-3CEB-45C0-B2F2-7DF82950EAF8}" srcOrd="1" destOrd="0" presId="urn:microsoft.com/office/officeart/2005/8/layout/hList7"/>
    <dgm:cxn modelId="{1182707C-B474-4C0B-B9F6-E1281AD1AAAE}" type="presParOf" srcId="{2F36D51F-40AC-4C5F-9BD4-47A5324B620B}" destId="{52A3350D-B5C3-4D9F-BC89-E42E8A002011}" srcOrd="2" destOrd="0" presId="urn:microsoft.com/office/officeart/2005/8/layout/hList7"/>
    <dgm:cxn modelId="{C3918D6B-DDA7-4E29-9688-54AB8CF2E2DA}" type="presParOf" srcId="{2F36D51F-40AC-4C5F-9BD4-47A5324B620B}" destId="{C826CEEF-DFD0-4634-8C68-B29038ACFB50}" srcOrd="3" destOrd="0" presId="urn:microsoft.com/office/officeart/2005/8/layout/hList7"/>
  </dgm:cxnLst>
  <dgm:bg/>
  <dgm:whole/>
</dgm:dataModel>
</file>

<file path=ppt/diagrams/data19.xml><?xml version="1.0" encoding="utf-8"?>
<dgm:dataModel xmlns:dgm="http://schemas.openxmlformats.org/drawingml/2006/diagram" xmlns:a="http://schemas.openxmlformats.org/drawingml/2006/main">
  <dgm:ptLst>
    <dgm:pt modelId="{BF1879A9-D24E-40F3-93AC-7A60BBEC08F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_tradnl"/>
        </a:p>
      </dgm:t>
    </dgm:pt>
    <dgm:pt modelId="{ED2ED088-7E7D-4159-B86F-990A12C074F6}">
      <dgm:prSet/>
      <dgm:spPr>
        <a:solidFill>
          <a:srgbClr val="0070C0"/>
        </a:solidFill>
        <a:ln>
          <a:solidFill>
            <a:srgbClr val="FF0000"/>
          </a:solidFill>
        </a:ln>
      </dgm:spPr>
      <dgm:t>
        <a:bodyPr/>
        <a:lstStyle/>
        <a:p>
          <a:pPr rtl="0"/>
          <a:r>
            <a:rPr lang="es-ES_tradnl" dirty="0" smtClean="0"/>
            <a:t>700 millones de usuarios en el mundo del Whatsapp</a:t>
          </a:r>
          <a:endParaRPr lang="es-ES_tradnl" dirty="0"/>
        </a:p>
      </dgm:t>
    </dgm:pt>
    <dgm:pt modelId="{5DD6EF96-5935-4559-928A-783077E348A4}" type="parTrans" cxnId="{C9AE5FC9-A9BA-4483-91CE-8FCF0698FE6C}">
      <dgm:prSet/>
      <dgm:spPr/>
      <dgm:t>
        <a:bodyPr/>
        <a:lstStyle/>
        <a:p>
          <a:endParaRPr lang="es-ES_tradnl"/>
        </a:p>
      </dgm:t>
    </dgm:pt>
    <dgm:pt modelId="{79137A2D-FAEB-4B80-8853-7414AEA11E70}" type="sibTrans" cxnId="{C9AE5FC9-A9BA-4483-91CE-8FCF0698FE6C}">
      <dgm:prSet/>
      <dgm:spPr/>
      <dgm:t>
        <a:bodyPr/>
        <a:lstStyle/>
        <a:p>
          <a:endParaRPr lang="es-ES_tradnl"/>
        </a:p>
      </dgm:t>
    </dgm:pt>
    <dgm:pt modelId="{D66CF3BC-D16D-4517-9EF8-A4E90FBA9154}">
      <dgm:prSet/>
      <dgm:spPr>
        <a:solidFill>
          <a:schemeClr val="accent1"/>
        </a:solidFill>
        <a:ln>
          <a:solidFill>
            <a:srgbClr val="FFFF00"/>
          </a:solidFill>
        </a:ln>
      </dgm:spPr>
      <dgm:t>
        <a:bodyPr/>
        <a:lstStyle/>
        <a:p>
          <a:pPr rtl="0"/>
          <a:r>
            <a:rPr lang="es-ES_tradnl" dirty="0" smtClean="0"/>
            <a:t>30 millones de mensajes diarios en el Whatsapp</a:t>
          </a:r>
          <a:endParaRPr lang="es-ES_tradnl" dirty="0"/>
        </a:p>
      </dgm:t>
    </dgm:pt>
    <dgm:pt modelId="{EE96445B-1C31-444D-8177-4CBAEB06BBCB}" type="parTrans" cxnId="{7AEFDCA2-09E3-4FC0-A623-771EA5A63EB8}">
      <dgm:prSet/>
      <dgm:spPr/>
      <dgm:t>
        <a:bodyPr/>
        <a:lstStyle/>
        <a:p>
          <a:endParaRPr lang="es-ES_tradnl"/>
        </a:p>
      </dgm:t>
    </dgm:pt>
    <dgm:pt modelId="{B8D089FC-A2EE-4562-9A78-8ABF2E7F7093}" type="sibTrans" cxnId="{7AEFDCA2-09E3-4FC0-A623-771EA5A63EB8}">
      <dgm:prSet/>
      <dgm:spPr/>
      <dgm:t>
        <a:bodyPr/>
        <a:lstStyle/>
        <a:p>
          <a:endParaRPr lang="es-ES_tradnl"/>
        </a:p>
      </dgm:t>
    </dgm:pt>
    <dgm:pt modelId="{FD7BA84F-3D8B-4A70-8AAA-7A57439B8AE7}">
      <dgm:prSet/>
      <dgm:spPr>
        <a:ln>
          <a:solidFill>
            <a:srgbClr val="00B050"/>
          </a:solidFill>
        </a:ln>
      </dgm:spPr>
      <dgm:t>
        <a:bodyPr/>
        <a:lstStyle/>
        <a:p>
          <a:pPr rtl="0"/>
          <a:r>
            <a:rPr lang="es-ES_tradnl" dirty="0" smtClean="0"/>
            <a:t>1.1 fotografías etiquetadas cada 20 minutos en el Facebook </a:t>
          </a:r>
          <a:endParaRPr lang="es-ES_tradnl" dirty="0"/>
        </a:p>
      </dgm:t>
    </dgm:pt>
    <dgm:pt modelId="{1FFF22FF-FB56-40DE-9C22-33106C111744}" type="parTrans" cxnId="{8BA36A8C-0BCA-45C3-843E-1524D25715B9}">
      <dgm:prSet/>
      <dgm:spPr/>
      <dgm:t>
        <a:bodyPr/>
        <a:lstStyle/>
        <a:p>
          <a:endParaRPr lang="es-ES_tradnl"/>
        </a:p>
      </dgm:t>
    </dgm:pt>
    <dgm:pt modelId="{FDDA04DA-C922-4772-A257-F6E94DFB4890}" type="sibTrans" cxnId="{8BA36A8C-0BCA-45C3-843E-1524D25715B9}">
      <dgm:prSet/>
      <dgm:spPr/>
      <dgm:t>
        <a:bodyPr/>
        <a:lstStyle/>
        <a:p>
          <a:endParaRPr lang="es-ES_tradnl"/>
        </a:p>
      </dgm:t>
    </dgm:pt>
    <dgm:pt modelId="{755F543F-73A3-43E3-808C-F5F7E44F6B56}">
      <dgm:prSet/>
      <dgm:spPr>
        <a:solidFill>
          <a:srgbClr val="0070C0"/>
        </a:solidFill>
        <a:ln>
          <a:solidFill>
            <a:srgbClr val="FF0000"/>
          </a:solidFill>
        </a:ln>
      </dgm:spPr>
      <dgm:t>
        <a:bodyPr/>
        <a:lstStyle/>
        <a:p>
          <a:pPr rtl="0"/>
          <a:r>
            <a:rPr lang="es-ES_tradnl" dirty="0" smtClean="0"/>
            <a:t>1.9 millones de solicitudes  de amistad aceptadas cada 20 minutos en el Facebook </a:t>
          </a:r>
          <a:endParaRPr lang="es-ES_tradnl" dirty="0"/>
        </a:p>
      </dgm:t>
    </dgm:pt>
    <dgm:pt modelId="{5C6693EB-F8A5-4FDF-B70A-36DE694EC9CF}" type="parTrans" cxnId="{F1A78842-38D4-4F2D-B28B-31FB27F33B4B}">
      <dgm:prSet/>
      <dgm:spPr/>
      <dgm:t>
        <a:bodyPr/>
        <a:lstStyle/>
        <a:p>
          <a:endParaRPr lang="es-ES_tradnl"/>
        </a:p>
      </dgm:t>
    </dgm:pt>
    <dgm:pt modelId="{CEB7116C-5D0F-458D-BE61-8089C9EC5059}" type="sibTrans" cxnId="{F1A78842-38D4-4F2D-B28B-31FB27F33B4B}">
      <dgm:prSet/>
      <dgm:spPr/>
      <dgm:t>
        <a:bodyPr/>
        <a:lstStyle/>
        <a:p>
          <a:endParaRPr lang="es-ES_tradnl"/>
        </a:p>
      </dgm:t>
    </dgm:pt>
    <dgm:pt modelId="{9B87BD3B-662E-4200-BD31-3DA3A034859E}">
      <dgm:prSet/>
      <dgm:spPr>
        <a:solidFill>
          <a:schemeClr val="tx2"/>
        </a:solidFill>
        <a:ln>
          <a:solidFill>
            <a:srgbClr val="00B050"/>
          </a:solidFill>
        </a:ln>
      </dgm:spPr>
      <dgm:t>
        <a:bodyPr/>
        <a:lstStyle/>
        <a:p>
          <a:pPr rtl="0"/>
          <a:r>
            <a:rPr lang="es-ES_tradnl" dirty="0" smtClean="0"/>
            <a:t>Facabook comparte libremente datos de los usuarios con Instagan  y Whatsapp</a:t>
          </a:r>
          <a:endParaRPr lang="es-ES_tradnl" dirty="0"/>
        </a:p>
      </dgm:t>
    </dgm:pt>
    <dgm:pt modelId="{89A60A40-23DA-4BBB-A077-84F230A62A62}" type="parTrans" cxnId="{AB10F098-5740-4826-887F-DB2D8DB2B496}">
      <dgm:prSet/>
      <dgm:spPr/>
      <dgm:t>
        <a:bodyPr/>
        <a:lstStyle/>
        <a:p>
          <a:endParaRPr lang="es-ES_tradnl"/>
        </a:p>
      </dgm:t>
    </dgm:pt>
    <dgm:pt modelId="{93E9DF24-6184-475E-83FD-2FE9C2837B68}" type="sibTrans" cxnId="{AB10F098-5740-4826-887F-DB2D8DB2B496}">
      <dgm:prSet/>
      <dgm:spPr/>
      <dgm:t>
        <a:bodyPr/>
        <a:lstStyle/>
        <a:p>
          <a:endParaRPr lang="es-ES_tradnl"/>
        </a:p>
      </dgm:t>
    </dgm:pt>
    <dgm:pt modelId="{AC98907B-9FAF-4770-84AA-E2284171AC2C}" type="pres">
      <dgm:prSet presAssocID="{BF1879A9-D24E-40F3-93AC-7A60BBEC08FF}" presName="linear" presStyleCnt="0">
        <dgm:presLayoutVars>
          <dgm:animLvl val="lvl"/>
          <dgm:resizeHandles val="exact"/>
        </dgm:presLayoutVars>
      </dgm:prSet>
      <dgm:spPr/>
      <dgm:t>
        <a:bodyPr/>
        <a:lstStyle/>
        <a:p>
          <a:endParaRPr lang="es-ES_tradnl"/>
        </a:p>
      </dgm:t>
    </dgm:pt>
    <dgm:pt modelId="{93F864F3-5744-43EA-BFEA-E724D12BC87D}" type="pres">
      <dgm:prSet presAssocID="{ED2ED088-7E7D-4159-B86F-990A12C074F6}" presName="parentText" presStyleLbl="node1" presStyleIdx="0" presStyleCnt="5">
        <dgm:presLayoutVars>
          <dgm:chMax val="0"/>
          <dgm:bulletEnabled val="1"/>
        </dgm:presLayoutVars>
      </dgm:prSet>
      <dgm:spPr/>
      <dgm:t>
        <a:bodyPr/>
        <a:lstStyle/>
        <a:p>
          <a:endParaRPr lang="es-ES_tradnl"/>
        </a:p>
      </dgm:t>
    </dgm:pt>
    <dgm:pt modelId="{2709A591-6F9E-4872-8185-03D0D3D2E307}" type="pres">
      <dgm:prSet presAssocID="{79137A2D-FAEB-4B80-8853-7414AEA11E70}" presName="spacer" presStyleCnt="0"/>
      <dgm:spPr/>
    </dgm:pt>
    <dgm:pt modelId="{A1C2380C-3D15-479D-B526-0BA4F1503210}" type="pres">
      <dgm:prSet presAssocID="{D66CF3BC-D16D-4517-9EF8-A4E90FBA9154}" presName="parentText" presStyleLbl="node1" presStyleIdx="1" presStyleCnt="5">
        <dgm:presLayoutVars>
          <dgm:chMax val="0"/>
          <dgm:bulletEnabled val="1"/>
        </dgm:presLayoutVars>
      </dgm:prSet>
      <dgm:spPr/>
      <dgm:t>
        <a:bodyPr/>
        <a:lstStyle/>
        <a:p>
          <a:endParaRPr lang="es-ES_tradnl"/>
        </a:p>
      </dgm:t>
    </dgm:pt>
    <dgm:pt modelId="{C5275FD1-AD08-4E90-845E-E302BF80E8EF}" type="pres">
      <dgm:prSet presAssocID="{B8D089FC-A2EE-4562-9A78-8ABF2E7F7093}" presName="spacer" presStyleCnt="0"/>
      <dgm:spPr/>
    </dgm:pt>
    <dgm:pt modelId="{AA699907-5998-46B4-AA53-ACF83A6C2AC8}" type="pres">
      <dgm:prSet presAssocID="{FD7BA84F-3D8B-4A70-8AAA-7A57439B8AE7}" presName="parentText" presStyleLbl="node1" presStyleIdx="2" presStyleCnt="5">
        <dgm:presLayoutVars>
          <dgm:chMax val="0"/>
          <dgm:bulletEnabled val="1"/>
        </dgm:presLayoutVars>
      </dgm:prSet>
      <dgm:spPr/>
      <dgm:t>
        <a:bodyPr/>
        <a:lstStyle/>
        <a:p>
          <a:endParaRPr lang="es-ES_tradnl"/>
        </a:p>
      </dgm:t>
    </dgm:pt>
    <dgm:pt modelId="{6B0BED8E-E43E-4904-BB45-2AE91E6684E7}" type="pres">
      <dgm:prSet presAssocID="{FDDA04DA-C922-4772-A257-F6E94DFB4890}" presName="spacer" presStyleCnt="0"/>
      <dgm:spPr/>
    </dgm:pt>
    <dgm:pt modelId="{05C7C1AE-8ADD-4119-9155-63684DEA2A61}" type="pres">
      <dgm:prSet presAssocID="{755F543F-73A3-43E3-808C-F5F7E44F6B56}" presName="parentText" presStyleLbl="node1" presStyleIdx="3" presStyleCnt="5">
        <dgm:presLayoutVars>
          <dgm:chMax val="0"/>
          <dgm:bulletEnabled val="1"/>
        </dgm:presLayoutVars>
      </dgm:prSet>
      <dgm:spPr/>
      <dgm:t>
        <a:bodyPr/>
        <a:lstStyle/>
        <a:p>
          <a:endParaRPr lang="es-ES_tradnl"/>
        </a:p>
      </dgm:t>
    </dgm:pt>
    <dgm:pt modelId="{58AC5765-F074-453B-B7FF-F9E66F66C8F8}" type="pres">
      <dgm:prSet presAssocID="{CEB7116C-5D0F-458D-BE61-8089C9EC5059}" presName="spacer" presStyleCnt="0"/>
      <dgm:spPr/>
    </dgm:pt>
    <dgm:pt modelId="{ABD8038F-200D-43D2-A4EB-106C2251CC0A}" type="pres">
      <dgm:prSet presAssocID="{9B87BD3B-662E-4200-BD31-3DA3A034859E}" presName="parentText" presStyleLbl="node1" presStyleIdx="4" presStyleCnt="5">
        <dgm:presLayoutVars>
          <dgm:chMax val="0"/>
          <dgm:bulletEnabled val="1"/>
        </dgm:presLayoutVars>
      </dgm:prSet>
      <dgm:spPr/>
      <dgm:t>
        <a:bodyPr/>
        <a:lstStyle/>
        <a:p>
          <a:endParaRPr lang="es-ES_tradnl"/>
        </a:p>
      </dgm:t>
    </dgm:pt>
  </dgm:ptLst>
  <dgm:cxnLst>
    <dgm:cxn modelId="{C9AE5FC9-A9BA-4483-91CE-8FCF0698FE6C}" srcId="{BF1879A9-D24E-40F3-93AC-7A60BBEC08FF}" destId="{ED2ED088-7E7D-4159-B86F-990A12C074F6}" srcOrd="0" destOrd="0" parTransId="{5DD6EF96-5935-4559-928A-783077E348A4}" sibTransId="{79137A2D-FAEB-4B80-8853-7414AEA11E70}"/>
    <dgm:cxn modelId="{F55C187D-9641-436F-BFD6-5543E67E05DD}" type="presOf" srcId="{D66CF3BC-D16D-4517-9EF8-A4E90FBA9154}" destId="{A1C2380C-3D15-479D-B526-0BA4F1503210}" srcOrd="0" destOrd="0" presId="urn:microsoft.com/office/officeart/2005/8/layout/vList2"/>
    <dgm:cxn modelId="{ADF115D3-D908-4483-AD56-62C722FA45D4}" type="presOf" srcId="{755F543F-73A3-43E3-808C-F5F7E44F6B56}" destId="{05C7C1AE-8ADD-4119-9155-63684DEA2A61}" srcOrd="0" destOrd="0" presId="urn:microsoft.com/office/officeart/2005/8/layout/vList2"/>
    <dgm:cxn modelId="{7AEFDCA2-09E3-4FC0-A623-771EA5A63EB8}" srcId="{BF1879A9-D24E-40F3-93AC-7A60BBEC08FF}" destId="{D66CF3BC-D16D-4517-9EF8-A4E90FBA9154}" srcOrd="1" destOrd="0" parTransId="{EE96445B-1C31-444D-8177-4CBAEB06BBCB}" sibTransId="{B8D089FC-A2EE-4562-9A78-8ABF2E7F7093}"/>
    <dgm:cxn modelId="{E6D8410D-DDF4-482E-BA6D-5EF05E6624E0}" type="presOf" srcId="{9B87BD3B-662E-4200-BD31-3DA3A034859E}" destId="{ABD8038F-200D-43D2-A4EB-106C2251CC0A}" srcOrd="0" destOrd="0" presId="urn:microsoft.com/office/officeart/2005/8/layout/vList2"/>
    <dgm:cxn modelId="{EFE600A4-A1FE-4E95-B4D8-0F1034D98D76}" type="presOf" srcId="{BF1879A9-D24E-40F3-93AC-7A60BBEC08FF}" destId="{AC98907B-9FAF-4770-84AA-E2284171AC2C}" srcOrd="0" destOrd="0" presId="urn:microsoft.com/office/officeart/2005/8/layout/vList2"/>
    <dgm:cxn modelId="{218B1EC9-3C91-4233-96E7-B870826E19E7}" type="presOf" srcId="{FD7BA84F-3D8B-4A70-8AAA-7A57439B8AE7}" destId="{AA699907-5998-46B4-AA53-ACF83A6C2AC8}" srcOrd="0" destOrd="0" presId="urn:microsoft.com/office/officeart/2005/8/layout/vList2"/>
    <dgm:cxn modelId="{7B426383-F2EA-4173-91D8-78188DBFA8D3}" type="presOf" srcId="{ED2ED088-7E7D-4159-B86F-990A12C074F6}" destId="{93F864F3-5744-43EA-BFEA-E724D12BC87D}" srcOrd="0" destOrd="0" presId="urn:microsoft.com/office/officeart/2005/8/layout/vList2"/>
    <dgm:cxn modelId="{8BA36A8C-0BCA-45C3-843E-1524D25715B9}" srcId="{BF1879A9-D24E-40F3-93AC-7A60BBEC08FF}" destId="{FD7BA84F-3D8B-4A70-8AAA-7A57439B8AE7}" srcOrd="2" destOrd="0" parTransId="{1FFF22FF-FB56-40DE-9C22-33106C111744}" sibTransId="{FDDA04DA-C922-4772-A257-F6E94DFB4890}"/>
    <dgm:cxn modelId="{F1A78842-38D4-4F2D-B28B-31FB27F33B4B}" srcId="{BF1879A9-D24E-40F3-93AC-7A60BBEC08FF}" destId="{755F543F-73A3-43E3-808C-F5F7E44F6B56}" srcOrd="3" destOrd="0" parTransId="{5C6693EB-F8A5-4FDF-B70A-36DE694EC9CF}" sibTransId="{CEB7116C-5D0F-458D-BE61-8089C9EC5059}"/>
    <dgm:cxn modelId="{AB10F098-5740-4826-887F-DB2D8DB2B496}" srcId="{BF1879A9-D24E-40F3-93AC-7A60BBEC08FF}" destId="{9B87BD3B-662E-4200-BD31-3DA3A034859E}" srcOrd="4" destOrd="0" parTransId="{89A60A40-23DA-4BBB-A077-84F230A62A62}" sibTransId="{93E9DF24-6184-475E-83FD-2FE9C2837B68}"/>
    <dgm:cxn modelId="{88C99652-5FDE-4E6A-B228-CC1764BBA0CC}" type="presParOf" srcId="{AC98907B-9FAF-4770-84AA-E2284171AC2C}" destId="{93F864F3-5744-43EA-BFEA-E724D12BC87D}" srcOrd="0" destOrd="0" presId="urn:microsoft.com/office/officeart/2005/8/layout/vList2"/>
    <dgm:cxn modelId="{4BB0D3F7-319B-4EFE-A1B6-BBEBFA0C93C9}" type="presParOf" srcId="{AC98907B-9FAF-4770-84AA-E2284171AC2C}" destId="{2709A591-6F9E-4872-8185-03D0D3D2E307}" srcOrd="1" destOrd="0" presId="urn:microsoft.com/office/officeart/2005/8/layout/vList2"/>
    <dgm:cxn modelId="{1E422D66-A1D9-412F-B384-2338157DE145}" type="presParOf" srcId="{AC98907B-9FAF-4770-84AA-E2284171AC2C}" destId="{A1C2380C-3D15-479D-B526-0BA4F1503210}" srcOrd="2" destOrd="0" presId="urn:microsoft.com/office/officeart/2005/8/layout/vList2"/>
    <dgm:cxn modelId="{D3C89016-2C30-4602-90F9-343705481AE4}" type="presParOf" srcId="{AC98907B-9FAF-4770-84AA-E2284171AC2C}" destId="{C5275FD1-AD08-4E90-845E-E302BF80E8EF}" srcOrd="3" destOrd="0" presId="urn:microsoft.com/office/officeart/2005/8/layout/vList2"/>
    <dgm:cxn modelId="{9D92F575-7FE3-459F-A950-1876A23E27D9}" type="presParOf" srcId="{AC98907B-9FAF-4770-84AA-E2284171AC2C}" destId="{AA699907-5998-46B4-AA53-ACF83A6C2AC8}" srcOrd="4" destOrd="0" presId="urn:microsoft.com/office/officeart/2005/8/layout/vList2"/>
    <dgm:cxn modelId="{0F05B9D7-2E26-42CE-8ECE-E14900CC15C7}" type="presParOf" srcId="{AC98907B-9FAF-4770-84AA-E2284171AC2C}" destId="{6B0BED8E-E43E-4904-BB45-2AE91E6684E7}" srcOrd="5" destOrd="0" presId="urn:microsoft.com/office/officeart/2005/8/layout/vList2"/>
    <dgm:cxn modelId="{74E39FBB-42BE-4153-AF65-C23C722EA944}" type="presParOf" srcId="{AC98907B-9FAF-4770-84AA-E2284171AC2C}" destId="{05C7C1AE-8ADD-4119-9155-63684DEA2A61}" srcOrd="6" destOrd="0" presId="urn:microsoft.com/office/officeart/2005/8/layout/vList2"/>
    <dgm:cxn modelId="{5536406E-81BC-48BC-B967-84EF9F9C5DBF}" type="presParOf" srcId="{AC98907B-9FAF-4770-84AA-E2284171AC2C}" destId="{58AC5765-F074-453B-B7FF-F9E66F66C8F8}" srcOrd="7" destOrd="0" presId="urn:microsoft.com/office/officeart/2005/8/layout/vList2"/>
    <dgm:cxn modelId="{2899D068-0950-4F1A-8326-CD3D2214E51A}" type="presParOf" srcId="{AC98907B-9FAF-4770-84AA-E2284171AC2C}" destId="{ABD8038F-200D-43D2-A4EB-106C2251CC0A}" srcOrd="8"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72F14EB7-3236-46AA-9A63-6AE7A0BEE10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E783F6F2-9221-459F-8E64-45301156D2A6}">
      <dgm:prSet custT="1"/>
      <dgm:spPr>
        <a:solidFill>
          <a:srgbClr val="0070C0"/>
        </a:solidFill>
      </dgm:spPr>
      <dgm:t>
        <a:bodyPr/>
        <a:lstStyle/>
        <a:p>
          <a:pPr rtl="0"/>
          <a:r>
            <a:rPr lang="es-ES_tradnl" sz="3600" dirty="0" smtClean="0"/>
            <a:t>Transparencia </a:t>
          </a:r>
          <a:endParaRPr lang="es-ES_tradnl" sz="3600" dirty="0"/>
        </a:p>
      </dgm:t>
    </dgm:pt>
    <dgm:pt modelId="{FC41A537-9E64-458F-B99E-4060A34F6D7F}" type="parTrans" cxnId="{6B2E743A-906D-46A7-A19B-941E0ECF82A0}">
      <dgm:prSet/>
      <dgm:spPr/>
      <dgm:t>
        <a:bodyPr/>
        <a:lstStyle/>
        <a:p>
          <a:endParaRPr lang="es-ES_tradnl"/>
        </a:p>
      </dgm:t>
    </dgm:pt>
    <dgm:pt modelId="{C2E35350-3EEA-4C9B-B6A2-06CA5546193C}" type="sibTrans" cxnId="{6B2E743A-906D-46A7-A19B-941E0ECF82A0}">
      <dgm:prSet/>
      <dgm:spPr/>
      <dgm:t>
        <a:bodyPr/>
        <a:lstStyle/>
        <a:p>
          <a:endParaRPr lang="es-ES_tradnl"/>
        </a:p>
      </dgm:t>
    </dgm:pt>
    <dgm:pt modelId="{9CF063BF-B0A1-4B75-B3A0-ACC94F1AE525}">
      <dgm:prSet/>
      <dgm:spPr>
        <a:solidFill>
          <a:schemeClr val="accent3">
            <a:lumMod val="20000"/>
            <a:lumOff val="80000"/>
          </a:schemeClr>
        </a:solidFill>
      </dgm:spPr>
      <dgm:t>
        <a:bodyPr/>
        <a:lstStyle/>
        <a:p>
          <a:pPr algn="just" rtl="0"/>
          <a:r>
            <a:rPr lang="es-ES_tradnl" dirty="0" smtClean="0"/>
            <a:t>1) Es una de las características fundamentales y esenciales de Cualquier forma de gobierno contemporáneo   democrático </a:t>
          </a:r>
          <a:endParaRPr lang="es-ES_tradnl" dirty="0"/>
        </a:p>
      </dgm:t>
    </dgm:pt>
    <dgm:pt modelId="{581CFB91-1C3B-4B54-A3F1-7057E612A126}" type="parTrans" cxnId="{68EBD1FE-4726-4EBF-BDCE-B359C1F7F74D}">
      <dgm:prSet/>
      <dgm:spPr/>
      <dgm:t>
        <a:bodyPr/>
        <a:lstStyle/>
        <a:p>
          <a:endParaRPr lang="es-ES_tradnl"/>
        </a:p>
      </dgm:t>
    </dgm:pt>
    <dgm:pt modelId="{7F11DAF4-4385-4978-B632-1AE93333F657}" type="sibTrans" cxnId="{68EBD1FE-4726-4EBF-BDCE-B359C1F7F74D}">
      <dgm:prSet/>
      <dgm:spPr/>
      <dgm:t>
        <a:bodyPr/>
        <a:lstStyle/>
        <a:p>
          <a:endParaRPr lang="es-ES_tradnl"/>
        </a:p>
      </dgm:t>
    </dgm:pt>
    <dgm:pt modelId="{5F4419D7-774C-45AA-98C4-2ABA27872B44}">
      <dgm:prSet/>
      <dgm:spPr>
        <a:solidFill>
          <a:srgbClr val="00B0F0"/>
        </a:solidFill>
      </dgm:spPr>
      <dgm:t>
        <a:bodyPr/>
        <a:lstStyle/>
        <a:p>
          <a:pPr algn="just" rtl="0"/>
          <a:r>
            <a:rPr lang="es-ES_tradnl" dirty="0" smtClean="0"/>
            <a:t>2)  Tu tienes el derecho de pedir información a cualquier  gobierno  municipal estatal federal y no te podrá ser negada salvo algunos casos que contempla la ley</a:t>
          </a:r>
          <a:endParaRPr lang="es-ES_tradnl" dirty="0"/>
        </a:p>
      </dgm:t>
    </dgm:pt>
    <dgm:pt modelId="{6B8236AD-2D8C-474E-8172-EF5881E700A0}" type="parTrans" cxnId="{E75BC245-B2B1-4CCF-88DF-DDFFCC2377E1}">
      <dgm:prSet/>
      <dgm:spPr/>
      <dgm:t>
        <a:bodyPr/>
        <a:lstStyle/>
        <a:p>
          <a:endParaRPr lang="es-ES_tradnl"/>
        </a:p>
      </dgm:t>
    </dgm:pt>
    <dgm:pt modelId="{0899F222-A340-40C2-82AA-CCEEFC8D1E8E}" type="sibTrans" cxnId="{E75BC245-B2B1-4CCF-88DF-DDFFCC2377E1}">
      <dgm:prSet/>
      <dgm:spPr/>
      <dgm:t>
        <a:bodyPr/>
        <a:lstStyle/>
        <a:p>
          <a:endParaRPr lang="es-ES_tradnl"/>
        </a:p>
      </dgm:t>
    </dgm:pt>
    <dgm:pt modelId="{B1244B7F-B196-470D-A9A3-12810B3F5F7B}" type="pres">
      <dgm:prSet presAssocID="{72F14EB7-3236-46AA-9A63-6AE7A0BEE10E}" presName="linear" presStyleCnt="0">
        <dgm:presLayoutVars>
          <dgm:animLvl val="lvl"/>
          <dgm:resizeHandles val="exact"/>
        </dgm:presLayoutVars>
      </dgm:prSet>
      <dgm:spPr/>
      <dgm:t>
        <a:bodyPr/>
        <a:lstStyle/>
        <a:p>
          <a:endParaRPr lang="es-ES_tradnl"/>
        </a:p>
      </dgm:t>
    </dgm:pt>
    <dgm:pt modelId="{893B1687-0108-43CC-9C60-EEFD2FD5E602}" type="pres">
      <dgm:prSet presAssocID="{E783F6F2-9221-459F-8E64-45301156D2A6}" presName="parentText" presStyleLbl="node1" presStyleIdx="0" presStyleCnt="3">
        <dgm:presLayoutVars>
          <dgm:chMax val="0"/>
          <dgm:bulletEnabled val="1"/>
        </dgm:presLayoutVars>
      </dgm:prSet>
      <dgm:spPr/>
      <dgm:t>
        <a:bodyPr/>
        <a:lstStyle/>
        <a:p>
          <a:endParaRPr lang="es-ES_tradnl"/>
        </a:p>
      </dgm:t>
    </dgm:pt>
    <dgm:pt modelId="{07EA09CB-5799-4C25-B885-60717651D492}" type="pres">
      <dgm:prSet presAssocID="{C2E35350-3EEA-4C9B-B6A2-06CA5546193C}" presName="spacer" presStyleCnt="0"/>
      <dgm:spPr/>
    </dgm:pt>
    <dgm:pt modelId="{A05E02ED-C370-4A8D-8155-84FC8EAA670D}" type="pres">
      <dgm:prSet presAssocID="{9CF063BF-B0A1-4B75-B3A0-ACC94F1AE525}" presName="parentText" presStyleLbl="node1" presStyleIdx="1" presStyleCnt="3">
        <dgm:presLayoutVars>
          <dgm:chMax val="0"/>
          <dgm:bulletEnabled val="1"/>
        </dgm:presLayoutVars>
      </dgm:prSet>
      <dgm:spPr/>
      <dgm:t>
        <a:bodyPr/>
        <a:lstStyle/>
        <a:p>
          <a:endParaRPr lang="es-ES_tradnl"/>
        </a:p>
      </dgm:t>
    </dgm:pt>
    <dgm:pt modelId="{704B6904-6533-46A4-8B94-BF96FB3EDE59}" type="pres">
      <dgm:prSet presAssocID="{7F11DAF4-4385-4978-B632-1AE93333F657}" presName="spacer" presStyleCnt="0"/>
      <dgm:spPr/>
    </dgm:pt>
    <dgm:pt modelId="{F75380DC-FBB0-4E59-B61A-A1BD207DFAB9}" type="pres">
      <dgm:prSet presAssocID="{5F4419D7-774C-45AA-98C4-2ABA27872B44}" presName="parentText" presStyleLbl="node1" presStyleIdx="2" presStyleCnt="3">
        <dgm:presLayoutVars>
          <dgm:chMax val="0"/>
          <dgm:bulletEnabled val="1"/>
        </dgm:presLayoutVars>
      </dgm:prSet>
      <dgm:spPr/>
      <dgm:t>
        <a:bodyPr/>
        <a:lstStyle/>
        <a:p>
          <a:endParaRPr lang="es-ES_tradnl"/>
        </a:p>
      </dgm:t>
    </dgm:pt>
  </dgm:ptLst>
  <dgm:cxnLst>
    <dgm:cxn modelId="{6FC02C2B-3C5A-4477-8A54-E73A2866CAF3}" type="presOf" srcId="{5F4419D7-774C-45AA-98C4-2ABA27872B44}" destId="{F75380DC-FBB0-4E59-B61A-A1BD207DFAB9}" srcOrd="0" destOrd="0" presId="urn:microsoft.com/office/officeart/2005/8/layout/vList2"/>
    <dgm:cxn modelId="{1109BBD4-B071-4FD7-A1DA-FF3B763655B9}" type="presOf" srcId="{E783F6F2-9221-459F-8E64-45301156D2A6}" destId="{893B1687-0108-43CC-9C60-EEFD2FD5E602}" srcOrd="0" destOrd="0" presId="urn:microsoft.com/office/officeart/2005/8/layout/vList2"/>
    <dgm:cxn modelId="{53AF5B07-FA71-494D-B565-254E3215FD9E}" type="presOf" srcId="{9CF063BF-B0A1-4B75-B3A0-ACC94F1AE525}" destId="{A05E02ED-C370-4A8D-8155-84FC8EAA670D}" srcOrd="0" destOrd="0" presId="urn:microsoft.com/office/officeart/2005/8/layout/vList2"/>
    <dgm:cxn modelId="{E75BC245-B2B1-4CCF-88DF-DDFFCC2377E1}" srcId="{72F14EB7-3236-46AA-9A63-6AE7A0BEE10E}" destId="{5F4419D7-774C-45AA-98C4-2ABA27872B44}" srcOrd="2" destOrd="0" parTransId="{6B8236AD-2D8C-474E-8172-EF5881E700A0}" sibTransId="{0899F222-A340-40C2-82AA-CCEEFC8D1E8E}"/>
    <dgm:cxn modelId="{6B2E743A-906D-46A7-A19B-941E0ECF82A0}" srcId="{72F14EB7-3236-46AA-9A63-6AE7A0BEE10E}" destId="{E783F6F2-9221-459F-8E64-45301156D2A6}" srcOrd="0" destOrd="0" parTransId="{FC41A537-9E64-458F-B99E-4060A34F6D7F}" sibTransId="{C2E35350-3EEA-4C9B-B6A2-06CA5546193C}"/>
    <dgm:cxn modelId="{68EBD1FE-4726-4EBF-BDCE-B359C1F7F74D}" srcId="{72F14EB7-3236-46AA-9A63-6AE7A0BEE10E}" destId="{9CF063BF-B0A1-4B75-B3A0-ACC94F1AE525}" srcOrd="1" destOrd="0" parTransId="{581CFB91-1C3B-4B54-A3F1-7057E612A126}" sibTransId="{7F11DAF4-4385-4978-B632-1AE93333F657}"/>
    <dgm:cxn modelId="{1CC6FBD9-EF1C-48D4-9A6D-1BED180441AE}" type="presOf" srcId="{72F14EB7-3236-46AA-9A63-6AE7A0BEE10E}" destId="{B1244B7F-B196-470D-A9A3-12810B3F5F7B}" srcOrd="0" destOrd="0" presId="urn:microsoft.com/office/officeart/2005/8/layout/vList2"/>
    <dgm:cxn modelId="{D194D1DD-B75E-4ECC-90F1-077DCA31131C}" type="presParOf" srcId="{B1244B7F-B196-470D-A9A3-12810B3F5F7B}" destId="{893B1687-0108-43CC-9C60-EEFD2FD5E602}" srcOrd="0" destOrd="0" presId="urn:microsoft.com/office/officeart/2005/8/layout/vList2"/>
    <dgm:cxn modelId="{7EA8D65A-C79E-4079-8AA6-830EFBB662E7}" type="presParOf" srcId="{B1244B7F-B196-470D-A9A3-12810B3F5F7B}" destId="{07EA09CB-5799-4C25-B885-60717651D492}" srcOrd="1" destOrd="0" presId="urn:microsoft.com/office/officeart/2005/8/layout/vList2"/>
    <dgm:cxn modelId="{EFFBB2DA-BDC0-4268-963E-D1BB3A1FAEC0}" type="presParOf" srcId="{B1244B7F-B196-470D-A9A3-12810B3F5F7B}" destId="{A05E02ED-C370-4A8D-8155-84FC8EAA670D}" srcOrd="2" destOrd="0" presId="urn:microsoft.com/office/officeart/2005/8/layout/vList2"/>
    <dgm:cxn modelId="{9C750CCE-60DA-440D-8C2C-6F1CFE989629}" type="presParOf" srcId="{B1244B7F-B196-470D-A9A3-12810B3F5F7B}" destId="{704B6904-6533-46A4-8B94-BF96FB3EDE59}" srcOrd="3" destOrd="0" presId="urn:microsoft.com/office/officeart/2005/8/layout/vList2"/>
    <dgm:cxn modelId="{FB7C0B03-63AB-4B64-990E-48A7EEAE566C}" type="presParOf" srcId="{B1244B7F-B196-470D-A9A3-12810B3F5F7B}" destId="{F75380DC-FBB0-4E59-B61A-A1BD207DFAB9}" srcOrd="4"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F2B45142-E6C9-4DD2-8125-D0A920A30EF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_tradnl"/>
        </a:p>
      </dgm:t>
    </dgm:pt>
    <dgm:pt modelId="{719CFFA9-075B-4246-8251-175678B6E880}">
      <dgm:prSet custT="1"/>
      <dgm:spPr>
        <a:solidFill>
          <a:srgbClr val="0070C0"/>
        </a:solidFill>
      </dgm:spPr>
      <dgm:t>
        <a:bodyPr/>
        <a:lstStyle/>
        <a:p>
          <a:pPr rtl="0"/>
          <a:r>
            <a:rPr lang="es-ES_tradnl" sz="1800" dirty="0" smtClean="0"/>
            <a:t>1 de enero 2015  entra la nueva actualización de las condiciones de la  política de datos personales, que indica que se acepta ver los anuncios mejorados según sus aplicaciones y los sitios que la usen  es el FACEBOOK es quien decide como manejar los términos de privacidad       </a:t>
          </a:r>
          <a:endParaRPr lang="es-ES_tradnl" sz="1800" dirty="0"/>
        </a:p>
      </dgm:t>
    </dgm:pt>
    <dgm:pt modelId="{84BC57A8-9938-42BA-ACEE-25A35D23EE39}" type="parTrans" cxnId="{6C0E0C68-AA5B-40AB-912F-56C128E9AD72}">
      <dgm:prSet/>
      <dgm:spPr/>
      <dgm:t>
        <a:bodyPr/>
        <a:lstStyle/>
        <a:p>
          <a:endParaRPr lang="es-ES_tradnl"/>
        </a:p>
      </dgm:t>
    </dgm:pt>
    <dgm:pt modelId="{D23E96AC-4337-4A22-9C07-BF0C79071B10}" type="sibTrans" cxnId="{6C0E0C68-AA5B-40AB-912F-56C128E9AD72}">
      <dgm:prSet/>
      <dgm:spPr/>
      <dgm:t>
        <a:bodyPr/>
        <a:lstStyle/>
        <a:p>
          <a:endParaRPr lang="es-ES_tradnl"/>
        </a:p>
      </dgm:t>
    </dgm:pt>
    <dgm:pt modelId="{D614FA7D-4E6E-4E4B-9729-F1C04E6023FB}" type="pres">
      <dgm:prSet presAssocID="{F2B45142-E6C9-4DD2-8125-D0A920A30EF2}" presName="linear" presStyleCnt="0">
        <dgm:presLayoutVars>
          <dgm:dir/>
          <dgm:resizeHandles val="exact"/>
        </dgm:presLayoutVars>
      </dgm:prSet>
      <dgm:spPr/>
      <dgm:t>
        <a:bodyPr/>
        <a:lstStyle/>
        <a:p>
          <a:endParaRPr lang="es-ES_tradnl"/>
        </a:p>
      </dgm:t>
    </dgm:pt>
    <dgm:pt modelId="{E3447B9E-7C7C-40FB-A18A-1498F71ACF2B}" type="pres">
      <dgm:prSet presAssocID="{719CFFA9-075B-4246-8251-175678B6E880}" presName="comp" presStyleCnt="0"/>
      <dgm:spPr/>
    </dgm:pt>
    <dgm:pt modelId="{7CC77B02-C96F-4671-8E61-E912818D908C}" type="pres">
      <dgm:prSet presAssocID="{719CFFA9-075B-4246-8251-175678B6E880}" presName="box" presStyleLbl="node1" presStyleIdx="0" presStyleCnt="1"/>
      <dgm:spPr/>
      <dgm:t>
        <a:bodyPr/>
        <a:lstStyle/>
        <a:p>
          <a:endParaRPr lang="es-ES_tradnl"/>
        </a:p>
      </dgm:t>
    </dgm:pt>
    <dgm:pt modelId="{0EDB10EC-4768-410E-A92C-8735FF772E56}" type="pres">
      <dgm:prSet presAssocID="{719CFFA9-075B-4246-8251-175678B6E880}" presName="img" presStyleLbl="fgImgPlace1" presStyleIdx="0" presStyleCnt="1" custScaleX="113657" custScaleY="125000" custLinFactNeighborX="-30452"/>
      <dgm:spPr>
        <a:blipFill rotWithShape="0">
          <a:blip xmlns:r="http://schemas.openxmlformats.org/officeDocument/2006/relationships" r:embed="rId1"/>
          <a:stretch>
            <a:fillRect/>
          </a:stretch>
        </a:blipFill>
      </dgm:spPr>
    </dgm:pt>
    <dgm:pt modelId="{6AB6A98A-746D-4580-B29A-3CED2B3F0103}" type="pres">
      <dgm:prSet presAssocID="{719CFFA9-075B-4246-8251-175678B6E880}" presName="text" presStyleLbl="node1" presStyleIdx="0" presStyleCnt="1">
        <dgm:presLayoutVars>
          <dgm:bulletEnabled val="1"/>
        </dgm:presLayoutVars>
      </dgm:prSet>
      <dgm:spPr/>
      <dgm:t>
        <a:bodyPr/>
        <a:lstStyle/>
        <a:p>
          <a:endParaRPr lang="es-ES_tradnl"/>
        </a:p>
      </dgm:t>
    </dgm:pt>
  </dgm:ptLst>
  <dgm:cxnLst>
    <dgm:cxn modelId="{ABDB4F35-F925-4CBD-AA56-C5D55B478C5B}" type="presOf" srcId="{F2B45142-E6C9-4DD2-8125-D0A920A30EF2}" destId="{D614FA7D-4E6E-4E4B-9729-F1C04E6023FB}" srcOrd="0" destOrd="0" presId="urn:microsoft.com/office/officeart/2005/8/layout/vList4"/>
    <dgm:cxn modelId="{6C0E0C68-AA5B-40AB-912F-56C128E9AD72}" srcId="{F2B45142-E6C9-4DD2-8125-D0A920A30EF2}" destId="{719CFFA9-075B-4246-8251-175678B6E880}" srcOrd="0" destOrd="0" parTransId="{84BC57A8-9938-42BA-ACEE-25A35D23EE39}" sibTransId="{D23E96AC-4337-4A22-9C07-BF0C79071B10}"/>
    <dgm:cxn modelId="{4DC11823-0FEE-4932-BA7E-AF83E2DAE244}" type="presOf" srcId="{719CFFA9-075B-4246-8251-175678B6E880}" destId="{6AB6A98A-746D-4580-B29A-3CED2B3F0103}" srcOrd="1" destOrd="0" presId="urn:microsoft.com/office/officeart/2005/8/layout/vList4"/>
    <dgm:cxn modelId="{2AA18AC6-1F33-4886-9CA4-AD17F523D863}" type="presOf" srcId="{719CFFA9-075B-4246-8251-175678B6E880}" destId="{7CC77B02-C96F-4671-8E61-E912818D908C}" srcOrd="0" destOrd="0" presId="urn:microsoft.com/office/officeart/2005/8/layout/vList4"/>
    <dgm:cxn modelId="{470722FA-83B4-46E4-8695-4DEF67F0A194}" type="presParOf" srcId="{D614FA7D-4E6E-4E4B-9729-F1C04E6023FB}" destId="{E3447B9E-7C7C-40FB-A18A-1498F71ACF2B}" srcOrd="0" destOrd="0" presId="urn:microsoft.com/office/officeart/2005/8/layout/vList4"/>
    <dgm:cxn modelId="{A7483AEC-0820-45CD-8220-46912CFCAF8F}" type="presParOf" srcId="{E3447B9E-7C7C-40FB-A18A-1498F71ACF2B}" destId="{7CC77B02-C96F-4671-8E61-E912818D908C}" srcOrd="0" destOrd="0" presId="urn:microsoft.com/office/officeart/2005/8/layout/vList4"/>
    <dgm:cxn modelId="{809747B7-5BD2-4808-8B97-ED5B35747657}" type="presParOf" srcId="{E3447B9E-7C7C-40FB-A18A-1498F71ACF2B}" destId="{0EDB10EC-4768-410E-A92C-8735FF772E56}" srcOrd="1" destOrd="0" presId="urn:microsoft.com/office/officeart/2005/8/layout/vList4"/>
    <dgm:cxn modelId="{83E9F18B-16B2-49A3-8B5E-B0377DDB2CFA}" type="presParOf" srcId="{E3447B9E-7C7C-40FB-A18A-1498F71ACF2B}" destId="{6AB6A98A-746D-4580-B29A-3CED2B3F0103}" srcOrd="2" destOrd="0" presId="urn:microsoft.com/office/officeart/2005/8/layout/vList4"/>
  </dgm:cxnLst>
  <dgm:bg/>
  <dgm:whole/>
</dgm:dataModel>
</file>

<file path=ppt/diagrams/data21.xml><?xml version="1.0" encoding="utf-8"?>
<dgm:dataModel xmlns:dgm="http://schemas.openxmlformats.org/drawingml/2006/diagram" xmlns:a="http://schemas.openxmlformats.org/drawingml/2006/main">
  <dgm:ptLst>
    <dgm:pt modelId="{7B62A0DC-6F8F-436B-8262-7D9DEDEBBD3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_tradnl"/>
        </a:p>
      </dgm:t>
    </dgm:pt>
    <dgm:pt modelId="{C8AA4CDE-BD02-44DE-9589-6CA9EE197945}">
      <dgm:prSet/>
      <dgm:spPr>
        <a:solidFill>
          <a:srgbClr val="7030A0"/>
        </a:solidFill>
      </dgm:spPr>
      <dgm:t>
        <a:bodyPr/>
        <a:lstStyle/>
        <a:p>
          <a:pPr rtl="0"/>
          <a:r>
            <a:rPr lang="es-ES_tradnl" dirty="0" smtClean="0"/>
            <a:t>La importancia reside en la comercialización de productos y servicios uno de ellos es que pueden dar  la ubicación de  zona especial, aquellos que usan red atreves de móviles   </a:t>
          </a:r>
          <a:endParaRPr lang="es-ES_tradnl" dirty="0"/>
        </a:p>
      </dgm:t>
    </dgm:pt>
    <dgm:pt modelId="{26D26289-5645-43A1-87AB-7C2AF7BFE577}" type="parTrans" cxnId="{EBA04E12-5D17-4F81-9135-DCDA2054DD4B}">
      <dgm:prSet/>
      <dgm:spPr/>
      <dgm:t>
        <a:bodyPr/>
        <a:lstStyle/>
        <a:p>
          <a:endParaRPr lang="es-ES_tradnl"/>
        </a:p>
      </dgm:t>
    </dgm:pt>
    <dgm:pt modelId="{303CCFD3-CF0B-43B4-828B-E00173F7B08D}" type="sibTrans" cxnId="{EBA04E12-5D17-4F81-9135-DCDA2054DD4B}">
      <dgm:prSet/>
      <dgm:spPr/>
      <dgm:t>
        <a:bodyPr/>
        <a:lstStyle/>
        <a:p>
          <a:endParaRPr lang="es-ES_tradnl"/>
        </a:p>
      </dgm:t>
    </dgm:pt>
    <dgm:pt modelId="{C1BD0D59-4AFE-4504-91AA-65C949E0BE78}" type="pres">
      <dgm:prSet presAssocID="{7B62A0DC-6F8F-436B-8262-7D9DEDEBBD34}" presName="linearFlow" presStyleCnt="0">
        <dgm:presLayoutVars>
          <dgm:dir/>
          <dgm:resizeHandles val="exact"/>
        </dgm:presLayoutVars>
      </dgm:prSet>
      <dgm:spPr/>
      <dgm:t>
        <a:bodyPr/>
        <a:lstStyle/>
        <a:p>
          <a:endParaRPr lang="es-ES_tradnl"/>
        </a:p>
      </dgm:t>
    </dgm:pt>
    <dgm:pt modelId="{93209E00-2B97-4D7F-A92B-89AA9E282E34}" type="pres">
      <dgm:prSet presAssocID="{C8AA4CDE-BD02-44DE-9589-6CA9EE197945}" presName="composite" presStyleCnt="0"/>
      <dgm:spPr/>
    </dgm:pt>
    <dgm:pt modelId="{6F6D9770-791B-4DF2-AAF9-F5631FDA5E0D}" type="pres">
      <dgm:prSet presAssocID="{C8AA4CDE-BD02-44DE-9589-6CA9EE197945}" presName="imgShp" presStyleLbl="fgImgPlace1" presStyleIdx="0" presStyleCnt="1" custFlipHor="1" custScaleX="141680" custLinFactNeighborX="-216"/>
      <dgm:spPr>
        <a:blipFill rotWithShape="0">
          <a:blip xmlns:r="http://schemas.openxmlformats.org/officeDocument/2006/relationships" r:embed="rId1"/>
          <a:stretch>
            <a:fillRect/>
          </a:stretch>
        </a:blipFill>
      </dgm:spPr>
    </dgm:pt>
    <dgm:pt modelId="{BB3A06D3-A9A7-4A1B-8CBC-1A462759F40C}" type="pres">
      <dgm:prSet presAssocID="{C8AA4CDE-BD02-44DE-9589-6CA9EE197945}" presName="txShp" presStyleLbl="node1" presStyleIdx="0" presStyleCnt="1" custLinFactNeighborX="35" custLinFactNeighborY="23810">
        <dgm:presLayoutVars>
          <dgm:bulletEnabled val="1"/>
        </dgm:presLayoutVars>
      </dgm:prSet>
      <dgm:spPr/>
      <dgm:t>
        <a:bodyPr/>
        <a:lstStyle/>
        <a:p>
          <a:endParaRPr lang="es-ES_tradnl"/>
        </a:p>
      </dgm:t>
    </dgm:pt>
  </dgm:ptLst>
  <dgm:cxnLst>
    <dgm:cxn modelId="{5CF1A758-F92B-43D3-9972-59C4F0D02296}" type="presOf" srcId="{C8AA4CDE-BD02-44DE-9589-6CA9EE197945}" destId="{BB3A06D3-A9A7-4A1B-8CBC-1A462759F40C}" srcOrd="0" destOrd="0" presId="urn:microsoft.com/office/officeart/2005/8/layout/vList3"/>
    <dgm:cxn modelId="{EBA04E12-5D17-4F81-9135-DCDA2054DD4B}" srcId="{7B62A0DC-6F8F-436B-8262-7D9DEDEBBD34}" destId="{C8AA4CDE-BD02-44DE-9589-6CA9EE197945}" srcOrd="0" destOrd="0" parTransId="{26D26289-5645-43A1-87AB-7C2AF7BFE577}" sibTransId="{303CCFD3-CF0B-43B4-828B-E00173F7B08D}"/>
    <dgm:cxn modelId="{C0E5D0A7-530B-4A64-8ACB-67AAA5376E7A}" type="presOf" srcId="{7B62A0DC-6F8F-436B-8262-7D9DEDEBBD34}" destId="{C1BD0D59-4AFE-4504-91AA-65C949E0BE78}" srcOrd="0" destOrd="0" presId="urn:microsoft.com/office/officeart/2005/8/layout/vList3"/>
    <dgm:cxn modelId="{FB94F18D-A633-4A75-97C5-D86B343DD156}" type="presParOf" srcId="{C1BD0D59-4AFE-4504-91AA-65C949E0BE78}" destId="{93209E00-2B97-4D7F-A92B-89AA9E282E34}" srcOrd="0" destOrd="0" presId="urn:microsoft.com/office/officeart/2005/8/layout/vList3"/>
    <dgm:cxn modelId="{6B8B869B-D6D5-4641-8136-61755001EFAE}" type="presParOf" srcId="{93209E00-2B97-4D7F-A92B-89AA9E282E34}" destId="{6F6D9770-791B-4DF2-AAF9-F5631FDA5E0D}" srcOrd="0" destOrd="0" presId="urn:microsoft.com/office/officeart/2005/8/layout/vList3"/>
    <dgm:cxn modelId="{B54A0971-EE41-43CA-94AF-E7897F1D93F4}" type="presParOf" srcId="{93209E00-2B97-4D7F-A92B-89AA9E282E34}" destId="{BB3A06D3-A9A7-4A1B-8CBC-1A462759F40C}" srcOrd="1" destOrd="0" presId="urn:microsoft.com/office/officeart/2005/8/layout/vList3"/>
  </dgm:cxnLst>
  <dgm:bg/>
  <dgm:whole/>
</dgm:dataModel>
</file>

<file path=ppt/diagrams/data22.xml><?xml version="1.0" encoding="utf-8"?>
<dgm:dataModel xmlns:dgm="http://schemas.openxmlformats.org/drawingml/2006/diagram" xmlns:a="http://schemas.openxmlformats.org/drawingml/2006/main">
  <dgm:ptLst>
    <dgm:pt modelId="{4072A063-60C7-466B-9026-041DB48D07E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_tradnl"/>
        </a:p>
      </dgm:t>
    </dgm:pt>
    <dgm:pt modelId="{C7A3BEFE-135A-4FD9-B89F-C130A4D0C8F2}">
      <dgm:prSet custT="1"/>
      <dgm:spPr>
        <a:solidFill>
          <a:schemeClr val="bg2">
            <a:lumMod val="25000"/>
          </a:schemeClr>
        </a:solidFill>
      </dgm:spPr>
      <dgm:t>
        <a:bodyPr/>
        <a:lstStyle/>
        <a:p>
          <a:pPr rtl="0"/>
          <a:r>
            <a:rPr lang="es-ES_tradnl" sz="1800" dirty="0" smtClean="0"/>
            <a:t>FACEBOOK puede compartir los datos de los usuarios libremente con las empresas INSTAGAN WHATSAPP que son  empresas del mismo grupo de acuerdo a la nueva política que entro en vigor el 1 de enero 2015  </a:t>
          </a:r>
          <a:endParaRPr lang="es-ES_tradnl" sz="1800" dirty="0"/>
        </a:p>
      </dgm:t>
    </dgm:pt>
    <dgm:pt modelId="{D513542D-75D9-482F-A55E-5C7C8120C17F}" type="parTrans" cxnId="{515D3336-6D68-4B15-AB78-A34A3D5CE8B2}">
      <dgm:prSet/>
      <dgm:spPr/>
      <dgm:t>
        <a:bodyPr/>
        <a:lstStyle/>
        <a:p>
          <a:endParaRPr lang="es-ES_tradnl"/>
        </a:p>
      </dgm:t>
    </dgm:pt>
    <dgm:pt modelId="{6FE88C0E-3984-4545-B514-44E21AA1E792}" type="sibTrans" cxnId="{515D3336-6D68-4B15-AB78-A34A3D5CE8B2}">
      <dgm:prSet/>
      <dgm:spPr/>
      <dgm:t>
        <a:bodyPr/>
        <a:lstStyle/>
        <a:p>
          <a:endParaRPr lang="es-ES_tradnl"/>
        </a:p>
      </dgm:t>
    </dgm:pt>
    <dgm:pt modelId="{64FCD017-EBCF-44E8-A5B2-01544D79E99D}" type="pres">
      <dgm:prSet presAssocID="{4072A063-60C7-466B-9026-041DB48D07E9}" presName="linearFlow" presStyleCnt="0">
        <dgm:presLayoutVars>
          <dgm:dir/>
          <dgm:resizeHandles val="exact"/>
        </dgm:presLayoutVars>
      </dgm:prSet>
      <dgm:spPr/>
      <dgm:t>
        <a:bodyPr/>
        <a:lstStyle/>
        <a:p>
          <a:endParaRPr lang="es-ES_tradnl"/>
        </a:p>
      </dgm:t>
    </dgm:pt>
    <dgm:pt modelId="{22B040BD-B5FC-44AE-8186-876904E30CCE}" type="pres">
      <dgm:prSet presAssocID="{C7A3BEFE-135A-4FD9-B89F-C130A4D0C8F2}" presName="composite" presStyleCnt="0"/>
      <dgm:spPr/>
    </dgm:pt>
    <dgm:pt modelId="{F943E309-96B7-4238-BFF7-1EEC3C284EEE}" type="pres">
      <dgm:prSet presAssocID="{C7A3BEFE-135A-4FD9-B89F-C130A4D0C8F2}" presName="imgShp" presStyleLbl="fgImgPlace1" presStyleIdx="0" presStyleCnt="1" custScaleX="89206" custLinFactNeighborX="-69704" custLinFactNeighborY="-49"/>
      <dgm:spPr>
        <a:blipFill rotWithShape="0">
          <a:blip xmlns:r="http://schemas.openxmlformats.org/officeDocument/2006/relationships" r:embed="rId1"/>
          <a:stretch>
            <a:fillRect/>
          </a:stretch>
        </a:blipFill>
      </dgm:spPr>
    </dgm:pt>
    <dgm:pt modelId="{E8E01512-9F42-44EE-B1CB-CA99CC495E84}" type="pres">
      <dgm:prSet presAssocID="{C7A3BEFE-135A-4FD9-B89F-C130A4D0C8F2}" presName="txShp" presStyleLbl="node1" presStyleIdx="0" presStyleCnt="1" custScaleX="150376">
        <dgm:presLayoutVars>
          <dgm:bulletEnabled val="1"/>
        </dgm:presLayoutVars>
      </dgm:prSet>
      <dgm:spPr/>
      <dgm:t>
        <a:bodyPr/>
        <a:lstStyle/>
        <a:p>
          <a:endParaRPr lang="es-ES_tradnl"/>
        </a:p>
      </dgm:t>
    </dgm:pt>
  </dgm:ptLst>
  <dgm:cxnLst>
    <dgm:cxn modelId="{515D3336-6D68-4B15-AB78-A34A3D5CE8B2}" srcId="{4072A063-60C7-466B-9026-041DB48D07E9}" destId="{C7A3BEFE-135A-4FD9-B89F-C130A4D0C8F2}" srcOrd="0" destOrd="0" parTransId="{D513542D-75D9-482F-A55E-5C7C8120C17F}" sibTransId="{6FE88C0E-3984-4545-B514-44E21AA1E792}"/>
    <dgm:cxn modelId="{A3671D6E-8F20-47EF-960A-85D0DE2BD67F}" type="presOf" srcId="{4072A063-60C7-466B-9026-041DB48D07E9}" destId="{64FCD017-EBCF-44E8-A5B2-01544D79E99D}" srcOrd="0" destOrd="0" presId="urn:microsoft.com/office/officeart/2005/8/layout/vList3"/>
    <dgm:cxn modelId="{F6776B5B-9C8C-40D7-B3AB-7B04B7F00E65}" type="presOf" srcId="{C7A3BEFE-135A-4FD9-B89F-C130A4D0C8F2}" destId="{E8E01512-9F42-44EE-B1CB-CA99CC495E84}" srcOrd="0" destOrd="0" presId="urn:microsoft.com/office/officeart/2005/8/layout/vList3"/>
    <dgm:cxn modelId="{4F0519FE-CA49-40EE-B5D5-608070D36618}" type="presParOf" srcId="{64FCD017-EBCF-44E8-A5B2-01544D79E99D}" destId="{22B040BD-B5FC-44AE-8186-876904E30CCE}" srcOrd="0" destOrd="0" presId="urn:microsoft.com/office/officeart/2005/8/layout/vList3"/>
    <dgm:cxn modelId="{FA40EB81-D4AD-4710-9A06-21FE1562F561}" type="presParOf" srcId="{22B040BD-B5FC-44AE-8186-876904E30CCE}" destId="{F943E309-96B7-4238-BFF7-1EEC3C284EEE}" srcOrd="0" destOrd="0" presId="urn:microsoft.com/office/officeart/2005/8/layout/vList3"/>
    <dgm:cxn modelId="{D1573C21-0BA9-4ADE-A86D-D0CF07AB7B11}" type="presParOf" srcId="{22B040BD-B5FC-44AE-8186-876904E30CCE}" destId="{E8E01512-9F42-44EE-B1CB-CA99CC495E84}" srcOrd="1" destOrd="0" presId="urn:microsoft.com/office/officeart/2005/8/layout/vList3"/>
  </dgm:cxnLst>
  <dgm:bg/>
  <dgm:whole/>
</dgm:dataModel>
</file>

<file path=ppt/diagrams/data23.xml><?xml version="1.0" encoding="utf-8"?>
<dgm:dataModel xmlns:dgm="http://schemas.openxmlformats.org/drawingml/2006/diagram" xmlns:a="http://schemas.openxmlformats.org/drawingml/2006/main">
  <dgm:ptLst>
    <dgm:pt modelId="{F17819B7-18E4-41D7-94BC-9BBAEE7D937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067CBAC9-61F3-4435-A59A-B54A2FAC87AA}">
      <dgm:prSet/>
      <dgm:spPr>
        <a:solidFill>
          <a:srgbClr val="00B0F0"/>
        </a:solidFill>
        <a:ln>
          <a:solidFill>
            <a:srgbClr val="7030A0"/>
          </a:solidFill>
        </a:ln>
      </dgm:spPr>
      <dgm:t>
        <a:bodyPr/>
        <a:lstStyle/>
        <a:p>
          <a:pPr algn="just" rtl="0"/>
          <a:r>
            <a:rPr lang="es-ES_tradnl" dirty="0" smtClean="0"/>
            <a:t> Filtraron imágenes en las redes sociales  donde Lucero posa con  una pieza de cacería, resultando duramente criticada</a:t>
          </a:r>
          <a:endParaRPr lang="es-ES_tradnl" dirty="0"/>
        </a:p>
      </dgm:t>
    </dgm:pt>
    <dgm:pt modelId="{9ED5B03E-C2A3-4ADC-85F1-3FA52484218F}" type="parTrans" cxnId="{15FCC693-0BA8-40E1-8118-6C76B3D90181}">
      <dgm:prSet/>
      <dgm:spPr/>
      <dgm:t>
        <a:bodyPr/>
        <a:lstStyle/>
        <a:p>
          <a:endParaRPr lang="es-ES_tradnl"/>
        </a:p>
      </dgm:t>
    </dgm:pt>
    <dgm:pt modelId="{F58EB3D5-0EC8-411D-8059-305EC8B32B24}" type="sibTrans" cxnId="{15FCC693-0BA8-40E1-8118-6C76B3D90181}">
      <dgm:prSet/>
      <dgm:spPr/>
      <dgm:t>
        <a:bodyPr/>
        <a:lstStyle/>
        <a:p>
          <a:endParaRPr lang="es-ES_tradnl"/>
        </a:p>
      </dgm:t>
    </dgm:pt>
    <dgm:pt modelId="{5BF1C70D-26E2-48DD-8040-DF2883FF9B38}">
      <dgm:prSet/>
      <dgm:spPr>
        <a:solidFill>
          <a:schemeClr val="tx2">
            <a:lumMod val="40000"/>
            <a:lumOff val="60000"/>
          </a:schemeClr>
        </a:solidFill>
        <a:ln>
          <a:solidFill>
            <a:srgbClr val="7030A0"/>
          </a:solidFill>
        </a:ln>
      </dgm:spPr>
      <dgm:t>
        <a:bodyPr/>
        <a:lstStyle/>
        <a:p>
          <a:pPr algn="just" rtl="0"/>
          <a:r>
            <a:rPr lang="es-ES_tradnl" dirty="0" smtClean="0"/>
            <a:t>Estas imágenes comenzaron a afectarla comercialmente la empresa P&amp;G retiro el anuncio en donde Lucero promocionaba el  shampoo Pantene.</a:t>
          </a:r>
          <a:endParaRPr lang="es-ES_tradnl" dirty="0"/>
        </a:p>
      </dgm:t>
    </dgm:pt>
    <dgm:pt modelId="{047FBC0E-BE0F-4367-83BE-B638A8A96E89}" type="parTrans" cxnId="{E69F5544-D87E-403D-AEF5-1FF83E0D731B}">
      <dgm:prSet/>
      <dgm:spPr/>
      <dgm:t>
        <a:bodyPr/>
        <a:lstStyle/>
        <a:p>
          <a:endParaRPr lang="es-ES_tradnl"/>
        </a:p>
      </dgm:t>
    </dgm:pt>
    <dgm:pt modelId="{D0CF77E8-46EC-4CF0-BC73-C2664A9CAA03}" type="sibTrans" cxnId="{E69F5544-D87E-403D-AEF5-1FF83E0D731B}">
      <dgm:prSet/>
      <dgm:spPr/>
      <dgm:t>
        <a:bodyPr/>
        <a:lstStyle/>
        <a:p>
          <a:endParaRPr lang="es-ES_tradnl"/>
        </a:p>
      </dgm:t>
    </dgm:pt>
    <dgm:pt modelId="{6B19125E-3CF0-4BE7-B368-29C62D0BC583}">
      <dgm:prSet/>
      <dgm:spPr>
        <a:solidFill>
          <a:srgbClr val="00B0F0"/>
        </a:solidFill>
        <a:ln>
          <a:solidFill>
            <a:srgbClr val="7030A0"/>
          </a:solidFill>
        </a:ln>
      </dgm:spPr>
      <dgm:t>
        <a:bodyPr/>
        <a:lstStyle/>
        <a:p>
          <a:pPr algn="just" rtl="0"/>
          <a:r>
            <a:rPr lang="es-ES_tradnl" dirty="0" smtClean="0"/>
            <a:t>La Sociedad Protectora de Animales, pidieron a Televisa y Teletón vetarla en estos programas al igual en el Festival de la Canción Viña del Mar . </a:t>
          </a:r>
          <a:endParaRPr lang="es-ES_tradnl" dirty="0"/>
        </a:p>
      </dgm:t>
    </dgm:pt>
    <dgm:pt modelId="{4B1960A5-B7E7-4054-9CB8-83D0AD8A2A39}" type="parTrans" cxnId="{6DED762C-018E-4E13-9DA2-BB35CBC4AC26}">
      <dgm:prSet/>
      <dgm:spPr/>
      <dgm:t>
        <a:bodyPr/>
        <a:lstStyle/>
        <a:p>
          <a:endParaRPr lang="es-ES_tradnl"/>
        </a:p>
      </dgm:t>
    </dgm:pt>
    <dgm:pt modelId="{66AF05DD-A447-4C62-9ADF-208D2CD37906}" type="sibTrans" cxnId="{6DED762C-018E-4E13-9DA2-BB35CBC4AC26}">
      <dgm:prSet/>
      <dgm:spPr/>
      <dgm:t>
        <a:bodyPr/>
        <a:lstStyle/>
        <a:p>
          <a:endParaRPr lang="es-ES_tradnl"/>
        </a:p>
      </dgm:t>
    </dgm:pt>
    <dgm:pt modelId="{A536496A-9EAF-40B5-84AA-C5ED4EA5ADED}" type="pres">
      <dgm:prSet presAssocID="{F17819B7-18E4-41D7-94BC-9BBAEE7D9378}" presName="linear" presStyleCnt="0">
        <dgm:presLayoutVars>
          <dgm:animLvl val="lvl"/>
          <dgm:resizeHandles val="exact"/>
        </dgm:presLayoutVars>
      </dgm:prSet>
      <dgm:spPr/>
      <dgm:t>
        <a:bodyPr/>
        <a:lstStyle/>
        <a:p>
          <a:endParaRPr lang="es-ES_tradnl"/>
        </a:p>
      </dgm:t>
    </dgm:pt>
    <dgm:pt modelId="{EADA5FA7-8CEB-408A-891E-F95FE689F1DC}" type="pres">
      <dgm:prSet presAssocID="{067CBAC9-61F3-4435-A59A-B54A2FAC87AA}" presName="parentText" presStyleLbl="node1" presStyleIdx="0" presStyleCnt="3">
        <dgm:presLayoutVars>
          <dgm:chMax val="0"/>
          <dgm:bulletEnabled val="1"/>
        </dgm:presLayoutVars>
      </dgm:prSet>
      <dgm:spPr/>
      <dgm:t>
        <a:bodyPr/>
        <a:lstStyle/>
        <a:p>
          <a:endParaRPr lang="es-ES_tradnl"/>
        </a:p>
      </dgm:t>
    </dgm:pt>
    <dgm:pt modelId="{0FF31F8E-0CD8-4896-B827-3D06BD8B6837}" type="pres">
      <dgm:prSet presAssocID="{F58EB3D5-0EC8-411D-8059-305EC8B32B24}" presName="spacer" presStyleCnt="0"/>
      <dgm:spPr/>
    </dgm:pt>
    <dgm:pt modelId="{0310CBAB-4309-4E18-A168-417815192476}" type="pres">
      <dgm:prSet presAssocID="{5BF1C70D-26E2-48DD-8040-DF2883FF9B38}" presName="parentText" presStyleLbl="node1" presStyleIdx="1" presStyleCnt="3">
        <dgm:presLayoutVars>
          <dgm:chMax val="0"/>
          <dgm:bulletEnabled val="1"/>
        </dgm:presLayoutVars>
      </dgm:prSet>
      <dgm:spPr/>
      <dgm:t>
        <a:bodyPr/>
        <a:lstStyle/>
        <a:p>
          <a:endParaRPr lang="es-ES_tradnl"/>
        </a:p>
      </dgm:t>
    </dgm:pt>
    <dgm:pt modelId="{CAA4700D-B255-4BB6-BD40-DAB9280858BA}" type="pres">
      <dgm:prSet presAssocID="{D0CF77E8-46EC-4CF0-BC73-C2664A9CAA03}" presName="spacer" presStyleCnt="0"/>
      <dgm:spPr/>
    </dgm:pt>
    <dgm:pt modelId="{875EF298-CE10-4F5B-B878-6FA397144D7A}" type="pres">
      <dgm:prSet presAssocID="{6B19125E-3CF0-4BE7-B368-29C62D0BC583}" presName="parentText" presStyleLbl="node1" presStyleIdx="2" presStyleCnt="3">
        <dgm:presLayoutVars>
          <dgm:chMax val="0"/>
          <dgm:bulletEnabled val="1"/>
        </dgm:presLayoutVars>
      </dgm:prSet>
      <dgm:spPr/>
      <dgm:t>
        <a:bodyPr/>
        <a:lstStyle/>
        <a:p>
          <a:endParaRPr lang="es-ES_tradnl"/>
        </a:p>
      </dgm:t>
    </dgm:pt>
  </dgm:ptLst>
  <dgm:cxnLst>
    <dgm:cxn modelId="{6DED762C-018E-4E13-9DA2-BB35CBC4AC26}" srcId="{F17819B7-18E4-41D7-94BC-9BBAEE7D9378}" destId="{6B19125E-3CF0-4BE7-B368-29C62D0BC583}" srcOrd="2" destOrd="0" parTransId="{4B1960A5-B7E7-4054-9CB8-83D0AD8A2A39}" sibTransId="{66AF05DD-A447-4C62-9ADF-208D2CD37906}"/>
    <dgm:cxn modelId="{E492BB58-AA71-453A-989C-8D3431D29D8F}" type="presOf" srcId="{5BF1C70D-26E2-48DD-8040-DF2883FF9B38}" destId="{0310CBAB-4309-4E18-A168-417815192476}" srcOrd="0" destOrd="0" presId="urn:microsoft.com/office/officeart/2005/8/layout/vList2"/>
    <dgm:cxn modelId="{70E56B18-B98D-45B0-9DC8-51CFC9014F47}" type="presOf" srcId="{F17819B7-18E4-41D7-94BC-9BBAEE7D9378}" destId="{A536496A-9EAF-40B5-84AA-C5ED4EA5ADED}" srcOrd="0" destOrd="0" presId="urn:microsoft.com/office/officeart/2005/8/layout/vList2"/>
    <dgm:cxn modelId="{E69F5544-D87E-403D-AEF5-1FF83E0D731B}" srcId="{F17819B7-18E4-41D7-94BC-9BBAEE7D9378}" destId="{5BF1C70D-26E2-48DD-8040-DF2883FF9B38}" srcOrd="1" destOrd="0" parTransId="{047FBC0E-BE0F-4367-83BE-B638A8A96E89}" sibTransId="{D0CF77E8-46EC-4CF0-BC73-C2664A9CAA03}"/>
    <dgm:cxn modelId="{15FCC693-0BA8-40E1-8118-6C76B3D90181}" srcId="{F17819B7-18E4-41D7-94BC-9BBAEE7D9378}" destId="{067CBAC9-61F3-4435-A59A-B54A2FAC87AA}" srcOrd="0" destOrd="0" parTransId="{9ED5B03E-C2A3-4ADC-85F1-3FA52484218F}" sibTransId="{F58EB3D5-0EC8-411D-8059-305EC8B32B24}"/>
    <dgm:cxn modelId="{98FBFE3F-B142-4858-9E40-5D5BA873B2FC}" type="presOf" srcId="{067CBAC9-61F3-4435-A59A-B54A2FAC87AA}" destId="{EADA5FA7-8CEB-408A-891E-F95FE689F1DC}" srcOrd="0" destOrd="0" presId="urn:microsoft.com/office/officeart/2005/8/layout/vList2"/>
    <dgm:cxn modelId="{CE9C7315-3D56-465C-9759-1F7E0D458D24}" type="presOf" srcId="{6B19125E-3CF0-4BE7-B368-29C62D0BC583}" destId="{875EF298-CE10-4F5B-B878-6FA397144D7A}" srcOrd="0" destOrd="0" presId="urn:microsoft.com/office/officeart/2005/8/layout/vList2"/>
    <dgm:cxn modelId="{D2AABFC4-EA32-4ED1-AFEC-3B5753F050C3}" type="presParOf" srcId="{A536496A-9EAF-40B5-84AA-C5ED4EA5ADED}" destId="{EADA5FA7-8CEB-408A-891E-F95FE689F1DC}" srcOrd="0" destOrd="0" presId="urn:microsoft.com/office/officeart/2005/8/layout/vList2"/>
    <dgm:cxn modelId="{C5231213-DEC5-45BD-8A8F-79E2686933F5}" type="presParOf" srcId="{A536496A-9EAF-40B5-84AA-C5ED4EA5ADED}" destId="{0FF31F8E-0CD8-4896-B827-3D06BD8B6837}" srcOrd="1" destOrd="0" presId="urn:microsoft.com/office/officeart/2005/8/layout/vList2"/>
    <dgm:cxn modelId="{7F0DA459-7B38-4E84-95D6-AA4CC2346649}" type="presParOf" srcId="{A536496A-9EAF-40B5-84AA-C5ED4EA5ADED}" destId="{0310CBAB-4309-4E18-A168-417815192476}" srcOrd="2" destOrd="0" presId="urn:microsoft.com/office/officeart/2005/8/layout/vList2"/>
    <dgm:cxn modelId="{4752B001-6FCB-4C2D-BB9B-BFB4216751EC}" type="presParOf" srcId="{A536496A-9EAF-40B5-84AA-C5ED4EA5ADED}" destId="{CAA4700D-B255-4BB6-BD40-DAB9280858BA}" srcOrd="3" destOrd="0" presId="urn:microsoft.com/office/officeart/2005/8/layout/vList2"/>
    <dgm:cxn modelId="{9DAE2377-C9BC-47D2-AC22-F5731D527FCC}" type="presParOf" srcId="{A536496A-9EAF-40B5-84AA-C5ED4EA5ADED}" destId="{875EF298-CE10-4F5B-B878-6FA397144D7A}" srcOrd="4" destOrd="0" presId="urn:microsoft.com/office/officeart/2005/8/layout/vList2"/>
  </dgm:cxnLst>
  <dgm:bg/>
  <dgm:whole/>
</dgm:dataModel>
</file>

<file path=ppt/diagrams/data24.xml><?xml version="1.0" encoding="utf-8"?>
<dgm:dataModel xmlns:dgm="http://schemas.openxmlformats.org/drawingml/2006/diagram" xmlns:a="http://schemas.openxmlformats.org/drawingml/2006/main">
  <dgm:ptLst>
    <dgm:pt modelId="{268287A0-A918-42C6-BD44-B4233A57E86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CFA6DB16-5D61-49D9-BB7C-27F17C7F23F4}">
      <dgm:prSet/>
      <dgm:spPr>
        <a:solidFill>
          <a:schemeClr val="tx2">
            <a:lumMod val="60000"/>
            <a:lumOff val="40000"/>
          </a:schemeClr>
        </a:solidFill>
        <a:ln>
          <a:solidFill>
            <a:srgbClr val="FF0000"/>
          </a:solidFill>
        </a:ln>
      </dgm:spPr>
      <dgm:t>
        <a:bodyPr/>
        <a:lstStyle/>
        <a:p>
          <a:pPr algn="just" rtl="0"/>
          <a:r>
            <a:rPr lang="es-ES_tradnl" dirty="0" smtClean="0"/>
            <a:t> La británica Kimberley Swann fue noticia a nivel mundial por haber sido despedida al haber hecho comentarios en su pagina de </a:t>
          </a:r>
          <a:r>
            <a:rPr lang="es-ES_tradnl" b="1" dirty="0" smtClean="0"/>
            <a:t>Facebook</a:t>
          </a:r>
          <a:r>
            <a:rPr lang="es-ES_tradnl" dirty="0" smtClean="0"/>
            <a:t> de que su trabajo era </a:t>
          </a:r>
          <a:r>
            <a:rPr lang="es-ES_tradnl" b="1" i="1" u="sng" dirty="0" smtClean="0"/>
            <a:t>aburrido .</a:t>
          </a:r>
          <a:endParaRPr lang="es-ES_tradnl" dirty="0"/>
        </a:p>
      </dgm:t>
    </dgm:pt>
    <dgm:pt modelId="{301D44BE-9B99-4040-A09B-160C7DAC9467}" type="parTrans" cxnId="{E3911DDB-45E1-45EC-BA12-CD1509B09C5B}">
      <dgm:prSet/>
      <dgm:spPr/>
      <dgm:t>
        <a:bodyPr/>
        <a:lstStyle/>
        <a:p>
          <a:endParaRPr lang="es-ES_tradnl"/>
        </a:p>
      </dgm:t>
    </dgm:pt>
    <dgm:pt modelId="{8964DF6C-1217-4D92-BD0C-E42D3183F5BF}" type="sibTrans" cxnId="{E3911DDB-45E1-45EC-BA12-CD1509B09C5B}">
      <dgm:prSet/>
      <dgm:spPr/>
      <dgm:t>
        <a:bodyPr/>
        <a:lstStyle/>
        <a:p>
          <a:endParaRPr lang="es-ES_tradnl"/>
        </a:p>
      </dgm:t>
    </dgm:pt>
    <dgm:pt modelId="{2FE8F812-3A0C-4B99-8970-F9767AA0B402}" type="pres">
      <dgm:prSet presAssocID="{268287A0-A918-42C6-BD44-B4233A57E86E}" presName="linear" presStyleCnt="0">
        <dgm:presLayoutVars>
          <dgm:animLvl val="lvl"/>
          <dgm:resizeHandles val="exact"/>
        </dgm:presLayoutVars>
      </dgm:prSet>
      <dgm:spPr/>
      <dgm:t>
        <a:bodyPr/>
        <a:lstStyle/>
        <a:p>
          <a:endParaRPr lang="es-ES_tradnl"/>
        </a:p>
      </dgm:t>
    </dgm:pt>
    <dgm:pt modelId="{A4647297-2AB8-4309-8E1C-E0C72282ECB8}" type="pres">
      <dgm:prSet presAssocID="{CFA6DB16-5D61-49D9-BB7C-27F17C7F23F4}" presName="parentText" presStyleLbl="node1" presStyleIdx="0" presStyleCnt="1">
        <dgm:presLayoutVars>
          <dgm:chMax val="0"/>
          <dgm:bulletEnabled val="1"/>
        </dgm:presLayoutVars>
      </dgm:prSet>
      <dgm:spPr/>
      <dgm:t>
        <a:bodyPr/>
        <a:lstStyle/>
        <a:p>
          <a:endParaRPr lang="es-ES_tradnl"/>
        </a:p>
      </dgm:t>
    </dgm:pt>
  </dgm:ptLst>
  <dgm:cxnLst>
    <dgm:cxn modelId="{E01935CA-B12F-42F6-BB25-074E9C17922D}" type="presOf" srcId="{CFA6DB16-5D61-49D9-BB7C-27F17C7F23F4}" destId="{A4647297-2AB8-4309-8E1C-E0C72282ECB8}" srcOrd="0" destOrd="0" presId="urn:microsoft.com/office/officeart/2005/8/layout/vList2"/>
    <dgm:cxn modelId="{E4EA4FCB-B659-460E-BE63-D1DCBE2BF9C3}" type="presOf" srcId="{268287A0-A918-42C6-BD44-B4233A57E86E}" destId="{2FE8F812-3A0C-4B99-8970-F9767AA0B402}" srcOrd="0" destOrd="0" presId="urn:microsoft.com/office/officeart/2005/8/layout/vList2"/>
    <dgm:cxn modelId="{E3911DDB-45E1-45EC-BA12-CD1509B09C5B}" srcId="{268287A0-A918-42C6-BD44-B4233A57E86E}" destId="{CFA6DB16-5D61-49D9-BB7C-27F17C7F23F4}" srcOrd="0" destOrd="0" parTransId="{301D44BE-9B99-4040-A09B-160C7DAC9467}" sibTransId="{8964DF6C-1217-4D92-BD0C-E42D3183F5BF}"/>
    <dgm:cxn modelId="{158CCA48-0CA0-475B-9FD9-96063C3493E2}" type="presParOf" srcId="{2FE8F812-3A0C-4B99-8970-F9767AA0B402}" destId="{A4647297-2AB8-4309-8E1C-E0C72282ECB8}" srcOrd="0" destOrd="0" presId="urn:microsoft.com/office/officeart/2005/8/layout/vList2"/>
  </dgm:cxnLst>
  <dgm:bg/>
  <dgm:whole/>
</dgm:dataModel>
</file>

<file path=ppt/diagrams/data25.xml><?xml version="1.0" encoding="utf-8"?>
<dgm:dataModel xmlns:dgm="http://schemas.openxmlformats.org/drawingml/2006/diagram" xmlns:a="http://schemas.openxmlformats.org/drawingml/2006/main">
  <dgm:ptLst>
    <dgm:pt modelId="{8267BE8F-2CDE-47F7-9851-A942D8E43F3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6FF610AE-30CC-4216-A4BA-62DC6ACBBD54}">
      <dgm:prSet/>
      <dgm:spPr>
        <a:solidFill>
          <a:srgbClr val="00B0F0"/>
        </a:solidFill>
        <a:ln>
          <a:solidFill>
            <a:srgbClr val="FF0000"/>
          </a:solidFill>
        </a:ln>
      </dgm:spPr>
      <dgm:t>
        <a:bodyPr/>
        <a:lstStyle/>
        <a:p>
          <a:pPr algn="just" rtl="0"/>
          <a:r>
            <a:rPr lang="es-MX" dirty="0" smtClean="0"/>
            <a:t>El uso responsable y seguro de Internet y las redes sociales contempla</a:t>
          </a:r>
          <a:endParaRPr lang="es-ES_tradnl" dirty="0"/>
        </a:p>
      </dgm:t>
    </dgm:pt>
    <dgm:pt modelId="{A48380F8-DFAB-4D4D-9F6A-7B757533E452}" type="parTrans" cxnId="{935D33BB-536A-46A5-9C48-0A853FB50403}">
      <dgm:prSet/>
      <dgm:spPr/>
      <dgm:t>
        <a:bodyPr/>
        <a:lstStyle/>
        <a:p>
          <a:endParaRPr lang="es-ES_tradnl"/>
        </a:p>
      </dgm:t>
    </dgm:pt>
    <dgm:pt modelId="{0947CDF0-24F8-4524-A869-D6BE726D5AAE}" type="sibTrans" cxnId="{935D33BB-536A-46A5-9C48-0A853FB50403}">
      <dgm:prSet/>
      <dgm:spPr/>
      <dgm:t>
        <a:bodyPr/>
        <a:lstStyle/>
        <a:p>
          <a:endParaRPr lang="es-ES_tradnl"/>
        </a:p>
      </dgm:t>
    </dgm:pt>
    <dgm:pt modelId="{8DC35096-4B9F-4097-AF2E-5EED875AF0B1}" type="pres">
      <dgm:prSet presAssocID="{8267BE8F-2CDE-47F7-9851-A942D8E43F30}" presName="linear" presStyleCnt="0">
        <dgm:presLayoutVars>
          <dgm:animLvl val="lvl"/>
          <dgm:resizeHandles val="exact"/>
        </dgm:presLayoutVars>
      </dgm:prSet>
      <dgm:spPr/>
      <dgm:t>
        <a:bodyPr/>
        <a:lstStyle/>
        <a:p>
          <a:endParaRPr lang="es-ES_tradnl"/>
        </a:p>
      </dgm:t>
    </dgm:pt>
    <dgm:pt modelId="{643106A9-1B66-4EAA-A198-DDA7CB835DE1}" type="pres">
      <dgm:prSet presAssocID="{6FF610AE-30CC-4216-A4BA-62DC6ACBBD54}" presName="parentText" presStyleLbl="node1" presStyleIdx="0" presStyleCnt="1">
        <dgm:presLayoutVars>
          <dgm:chMax val="0"/>
          <dgm:bulletEnabled val="1"/>
        </dgm:presLayoutVars>
      </dgm:prSet>
      <dgm:spPr/>
      <dgm:t>
        <a:bodyPr/>
        <a:lstStyle/>
        <a:p>
          <a:endParaRPr lang="es-ES_tradnl"/>
        </a:p>
      </dgm:t>
    </dgm:pt>
  </dgm:ptLst>
  <dgm:cxnLst>
    <dgm:cxn modelId="{B58C8595-D793-4B76-BDFA-2ED5F47F6817}" type="presOf" srcId="{6FF610AE-30CC-4216-A4BA-62DC6ACBBD54}" destId="{643106A9-1B66-4EAA-A198-DDA7CB835DE1}" srcOrd="0" destOrd="0" presId="urn:microsoft.com/office/officeart/2005/8/layout/vList2"/>
    <dgm:cxn modelId="{2A4E4343-B719-4147-B531-52538FCA0B58}" type="presOf" srcId="{8267BE8F-2CDE-47F7-9851-A942D8E43F30}" destId="{8DC35096-4B9F-4097-AF2E-5EED875AF0B1}" srcOrd="0" destOrd="0" presId="urn:microsoft.com/office/officeart/2005/8/layout/vList2"/>
    <dgm:cxn modelId="{935D33BB-536A-46A5-9C48-0A853FB50403}" srcId="{8267BE8F-2CDE-47F7-9851-A942D8E43F30}" destId="{6FF610AE-30CC-4216-A4BA-62DC6ACBBD54}" srcOrd="0" destOrd="0" parTransId="{A48380F8-DFAB-4D4D-9F6A-7B757533E452}" sibTransId="{0947CDF0-24F8-4524-A869-D6BE726D5AAE}"/>
    <dgm:cxn modelId="{E6521B52-B263-4CA8-961E-7303705DD3B4}" type="presParOf" srcId="{8DC35096-4B9F-4097-AF2E-5EED875AF0B1}" destId="{643106A9-1B66-4EAA-A198-DDA7CB835DE1}" srcOrd="0" destOrd="0" presId="urn:microsoft.com/office/officeart/2005/8/layout/vList2"/>
  </dgm:cxnLst>
  <dgm:bg/>
  <dgm:whole/>
</dgm:dataModel>
</file>

<file path=ppt/diagrams/data26.xml><?xml version="1.0" encoding="utf-8"?>
<dgm:dataModel xmlns:dgm="http://schemas.openxmlformats.org/drawingml/2006/diagram" xmlns:a="http://schemas.openxmlformats.org/drawingml/2006/main">
  <dgm:ptLst>
    <dgm:pt modelId="{A9149FCC-A340-4D60-816C-E34B15A2A83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83398061-C6B4-4FE1-B7F3-C25F1D78233E}">
      <dgm:prSet/>
      <dgm:spPr>
        <a:solidFill>
          <a:schemeClr val="tx2">
            <a:lumMod val="40000"/>
            <a:lumOff val="60000"/>
          </a:schemeClr>
        </a:solidFill>
        <a:ln>
          <a:solidFill>
            <a:srgbClr val="C00000"/>
          </a:solidFill>
        </a:ln>
      </dgm:spPr>
      <dgm:t>
        <a:bodyPr/>
        <a:lstStyle/>
        <a:p>
          <a:pPr algn="just" rtl="0"/>
          <a:r>
            <a:rPr lang="es-MX" dirty="0" smtClean="0"/>
            <a:t>La participación anónima o el uso de pseudónimos, como medio de protección, sin que estos sean utilizados para engañar o confundir. </a:t>
          </a:r>
          <a:endParaRPr lang="es-ES_tradnl" dirty="0"/>
        </a:p>
      </dgm:t>
    </dgm:pt>
    <dgm:pt modelId="{83D82F58-2C90-4004-9715-6DA8157AE175}" type="parTrans" cxnId="{8ECFF2EB-4220-48FA-93EA-928130B9E574}">
      <dgm:prSet/>
      <dgm:spPr/>
      <dgm:t>
        <a:bodyPr/>
        <a:lstStyle/>
        <a:p>
          <a:endParaRPr lang="es-ES_tradnl"/>
        </a:p>
      </dgm:t>
    </dgm:pt>
    <dgm:pt modelId="{6F4D31B7-1576-44A3-86CC-BCEF011F4079}" type="sibTrans" cxnId="{8ECFF2EB-4220-48FA-93EA-928130B9E574}">
      <dgm:prSet/>
      <dgm:spPr/>
      <dgm:t>
        <a:bodyPr/>
        <a:lstStyle/>
        <a:p>
          <a:endParaRPr lang="es-ES_tradnl"/>
        </a:p>
      </dgm:t>
    </dgm:pt>
    <dgm:pt modelId="{5D3D2BB5-A578-41F7-9058-D7A20D4176F1}" type="pres">
      <dgm:prSet presAssocID="{A9149FCC-A340-4D60-816C-E34B15A2A83B}" presName="linear" presStyleCnt="0">
        <dgm:presLayoutVars>
          <dgm:animLvl val="lvl"/>
          <dgm:resizeHandles val="exact"/>
        </dgm:presLayoutVars>
      </dgm:prSet>
      <dgm:spPr/>
      <dgm:t>
        <a:bodyPr/>
        <a:lstStyle/>
        <a:p>
          <a:endParaRPr lang="es-ES_tradnl"/>
        </a:p>
      </dgm:t>
    </dgm:pt>
    <dgm:pt modelId="{8ED3DF47-F3CE-40CA-BA95-9736916A0D5E}" type="pres">
      <dgm:prSet presAssocID="{83398061-C6B4-4FE1-B7F3-C25F1D78233E}" presName="parentText" presStyleLbl="node1" presStyleIdx="0" presStyleCnt="1">
        <dgm:presLayoutVars>
          <dgm:chMax val="0"/>
          <dgm:bulletEnabled val="1"/>
        </dgm:presLayoutVars>
      </dgm:prSet>
      <dgm:spPr/>
      <dgm:t>
        <a:bodyPr/>
        <a:lstStyle/>
        <a:p>
          <a:endParaRPr lang="es-ES_tradnl"/>
        </a:p>
      </dgm:t>
    </dgm:pt>
  </dgm:ptLst>
  <dgm:cxnLst>
    <dgm:cxn modelId="{162C16EC-F5A3-4085-8834-BF9ACED97824}" type="presOf" srcId="{A9149FCC-A340-4D60-816C-E34B15A2A83B}" destId="{5D3D2BB5-A578-41F7-9058-D7A20D4176F1}" srcOrd="0" destOrd="0" presId="urn:microsoft.com/office/officeart/2005/8/layout/vList2"/>
    <dgm:cxn modelId="{29A8BA23-97B2-4293-BC51-19C4F2CFC5B9}" type="presOf" srcId="{83398061-C6B4-4FE1-B7F3-C25F1D78233E}" destId="{8ED3DF47-F3CE-40CA-BA95-9736916A0D5E}" srcOrd="0" destOrd="0" presId="urn:microsoft.com/office/officeart/2005/8/layout/vList2"/>
    <dgm:cxn modelId="{8ECFF2EB-4220-48FA-93EA-928130B9E574}" srcId="{A9149FCC-A340-4D60-816C-E34B15A2A83B}" destId="{83398061-C6B4-4FE1-B7F3-C25F1D78233E}" srcOrd="0" destOrd="0" parTransId="{83D82F58-2C90-4004-9715-6DA8157AE175}" sibTransId="{6F4D31B7-1576-44A3-86CC-BCEF011F4079}"/>
    <dgm:cxn modelId="{068DF21B-A7C6-4E3D-8823-7F6106FF17D1}" type="presParOf" srcId="{5D3D2BB5-A578-41F7-9058-D7A20D4176F1}" destId="{8ED3DF47-F3CE-40CA-BA95-9736916A0D5E}" srcOrd="0" destOrd="0" presId="urn:microsoft.com/office/officeart/2005/8/layout/vList2"/>
  </dgm:cxnLst>
  <dgm:bg/>
  <dgm:whole/>
</dgm:dataModel>
</file>

<file path=ppt/diagrams/data27.xml><?xml version="1.0" encoding="utf-8"?>
<dgm:dataModel xmlns:dgm="http://schemas.openxmlformats.org/drawingml/2006/diagram" xmlns:a="http://schemas.openxmlformats.org/drawingml/2006/main">
  <dgm:ptLst>
    <dgm:pt modelId="{757C01BF-42B2-4B83-BCC3-10F787A933DC}" type="doc">
      <dgm:prSet loTypeId="urn:microsoft.com/office/officeart/2005/8/layout/vList3" loCatId="list" qsTypeId="urn:microsoft.com/office/officeart/2005/8/quickstyle/simple2" qsCatId="simple" csTypeId="urn:microsoft.com/office/officeart/2005/8/colors/accent0_1" csCatId="mainScheme" phldr="1"/>
      <dgm:spPr/>
      <dgm:t>
        <a:bodyPr/>
        <a:lstStyle/>
        <a:p>
          <a:endParaRPr lang="es-ES_tradnl"/>
        </a:p>
      </dgm:t>
    </dgm:pt>
    <dgm:pt modelId="{B58FCAF1-E01C-4F8F-9132-22C75300C2EF}">
      <dgm:prSet/>
      <dgm:spPr>
        <a:solidFill>
          <a:srgbClr val="0070C0"/>
        </a:solidFill>
        <a:ln>
          <a:solidFill>
            <a:srgbClr val="7030A0"/>
          </a:solidFill>
        </a:ln>
      </dgm:spPr>
      <dgm:t>
        <a:bodyPr/>
        <a:lstStyle/>
        <a:p>
          <a:pPr rtl="0"/>
          <a:r>
            <a:rPr lang="es-ES_tradnl" dirty="0" smtClean="0"/>
            <a:t>¡GRACIAS POR SU ATENCIÓN!  </a:t>
          </a:r>
          <a:endParaRPr lang="es-ES_tradnl" dirty="0"/>
        </a:p>
      </dgm:t>
    </dgm:pt>
    <dgm:pt modelId="{80FE5435-0208-4A31-9F54-B6983773E12A}" type="parTrans" cxnId="{CE6ADB48-B429-4932-A838-446B62644B37}">
      <dgm:prSet/>
      <dgm:spPr/>
      <dgm:t>
        <a:bodyPr/>
        <a:lstStyle/>
        <a:p>
          <a:endParaRPr lang="es-ES_tradnl"/>
        </a:p>
      </dgm:t>
    </dgm:pt>
    <dgm:pt modelId="{6C167BBA-BB78-484B-B3B8-C54E60947308}" type="sibTrans" cxnId="{CE6ADB48-B429-4932-A838-446B62644B37}">
      <dgm:prSet/>
      <dgm:spPr/>
      <dgm:t>
        <a:bodyPr/>
        <a:lstStyle/>
        <a:p>
          <a:endParaRPr lang="es-ES_tradnl"/>
        </a:p>
      </dgm:t>
    </dgm:pt>
    <dgm:pt modelId="{5B51E15B-2C32-4BF4-A715-AC82001022AD}" type="pres">
      <dgm:prSet presAssocID="{757C01BF-42B2-4B83-BCC3-10F787A933DC}" presName="linearFlow" presStyleCnt="0">
        <dgm:presLayoutVars>
          <dgm:dir/>
          <dgm:resizeHandles val="exact"/>
        </dgm:presLayoutVars>
      </dgm:prSet>
      <dgm:spPr/>
      <dgm:t>
        <a:bodyPr/>
        <a:lstStyle/>
        <a:p>
          <a:endParaRPr lang="es-ES_tradnl"/>
        </a:p>
      </dgm:t>
    </dgm:pt>
    <dgm:pt modelId="{E99FFF10-050B-4554-95F1-38B20C3B4B91}" type="pres">
      <dgm:prSet presAssocID="{B58FCAF1-E01C-4F8F-9132-22C75300C2EF}" presName="composite" presStyleCnt="0"/>
      <dgm:spPr/>
      <dgm:t>
        <a:bodyPr/>
        <a:lstStyle/>
        <a:p>
          <a:endParaRPr lang="es-ES_tradnl"/>
        </a:p>
      </dgm:t>
    </dgm:pt>
    <dgm:pt modelId="{84BF0002-F8E2-4205-B77B-B59C0537A479}" type="pres">
      <dgm:prSet presAssocID="{B58FCAF1-E01C-4F8F-9132-22C75300C2EF}" presName="imgShp" presStyleLbl="fgImgPlace1" presStyleIdx="0" presStyleCnt="1" custScaleX="144235" custScaleY="159208" custLinFactNeighborX="534" custLinFactNeighborY="-4274"/>
      <dgm:spPr>
        <a:blipFill rotWithShape="0">
          <a:blip xmlns:r="http://schemas.openxmlformats.org/officeDocument/2006/relationships" r:embed="rId1"/>
          <a:stretch>
            <a:fillRect/>
          </a:stretch>
        </a:blipFill>
        <a:ln>
          <a:solidFill>
            <a:srgbClr val="C00000"/>
          </a:solidFill>
        </a:ln>
      </dgm:spPr>
      <dgm:t>
        <a:bodyPr/>
        <a:lstStyle/>
        <a:p>
          <a:endParaRPr lang="es-ES_tradnl"/>
        </a:p>
      </dgm:t>
    </dgm:pt>
    <dgm:pt modelId="{60EC1171-EE44-4D92-873B-DA9A0F65A3F0}" type="pres">
      <dgm:prSet presAssocID="{B58FCAF1-E01C-4F8F-9132-22C75300C2EF}" presName="txShp" presStyleLbl="node1" presStyleIdx="0" presStyleCnt="1" custScaleX="117898" custScaleY="143086">
        <dgm:presLayoutVars>
          <dgm:bulletEnabled val="1"/>
        </dgm:presLayoutVars>
      </dgm:prSet>
      <dgm:spPr/>
      <dgm:t>
        <a:bodyPr/>
        <a:lstStyle/>
        <a:p>
          <a:endParaRPr lang="es-ES_tradnl"/>
        </a:p>
      </dgm:t>
    </dgm:pt>
  </dgm:ptLst>
  <dgm:cxnLst>
    <dgm:cxn modelId="{CE6ADB48-B429-4932-A838-446B62644B37}" srcId="{757C01BF-42B2-4B83-BCC3-10F787A933DC}" destId="{B58FCAF1-E01C-4F8F-9132-22C75300C2EF}" srcOrd="0" destOrd="0" parTransId="{80FE5435-0208-4A31-9F54-B6983773E12A}" sibTransId="{6C167BBA-BB78-484B-B3B8-C54E60947308}"/>
    <dgm:cxn modelId="{7AE223CD-B0CF-4496-ABE4-C6E08B77D068}" type="presOf" srcId="{757C01BF-42B2-4B83-BCC3-10F787A933DC}" destId="{5B51E15B-2C32-4BF4-A715-AC82001022AD}" srcOrd="0" destOrd="0" presId="urn:microsoft.com/office/officeart/2005/8/layout/vList3"/>
    <dgm:cxn modelId="{E4B1F843-B240-4DA8-8AF5-A6C098F11850}" type="presOf" srcId="{B58FCAF1-E01C-4F8F-9132-22C75300C2EF}" destId="{60EC1171-EE44-4D92-873B-DA9A0F65A3F0}" srcOrd="0" destOrd="0" presId="urn:microsoft.com/office/officeart/2005/8/layout/vList3"/>
    <dgm:cxn modelId="{CDEC1339-F010-498B-AD28-CA2DB0753F67}" type="presParOf" srcId="{5B51E15B-2C32-4BF4-A715-AC82001022AD}" destId="{E99FFF10-050B-4554-95F1-38B20C3B4B91}" srcOrd="0" destOrd="0" presId="urn:microsoft.com/office/officeart/2005/8/layout/vList3"/>
    <dgm:cxn modelId="{9CF6F173-63C0-463C-9605-574F3D3B3F17}" type="presParOf" srcId="{E99FFF10-050B-4554-95F1-38B20C3B4B91}" destId="{84BF0002-F8E2-4205-B77B-B59C0537A479}" srcOrd="0" destOrd="0" presId="urn:microsoft.com/office/officeart/2005/8/layout/vList3"/>
    <dgm:cxn modelId="{5C6779BA-B3AE-4ED5-B087-4764CED4C60B}" type="presParOf" srcId="{E99FFF10-050B-4554-95F1-38B20C3B4B91}" destId="{60EC1171-EE44-4D92-873B-DA9A0F65A3F0}"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92ED722B-42E3-49C2-84B0-7729888ED1B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D1D282FE-90D4-48A2-89BC-D9338A1A2A60}">
      <dgm:prSet custT="1"/>
      <dgm:spPr>
        <a:solidFill>
          <a:srgbClr val="0070C0"/>
        </a:solidFill>
      </dgm:spPr>
      <dgm:t>
        <a:bodyPr/>
        <a:lstStyle/>
        <a:p>
          <a:pPr rtl="0"/>
          <a:r>
            <a:rPr lang="es-ES_tradnl" sz="3200" b="1" dirty="0" smtClean="0"/>
            <a:t>Transparencia </a:t>
          </a:r>
          <a:endParaRPr lang="es-ES_tradnl" sz="3200" dirty="0"/>
        </a:p>
      </dgm:t>
    </dgm:pt>
    <dgm:pt modelId="{0D3014B0-96ED-4889-B232-84F221917C1C}" type="parTrans" cxnId="{27C29BF7-E50E-401F-AFCF-4A698AFEF1ED}">
      <dgm:prSet/>
      <dgm:spPr/>
      <dgm:t>
        <a:bodyPr/>
        <a:lstStyle/>
        <a:p>
          <a:endParaRPr lang="es-ES_tradnl"/>
        </a:p>
      </dgm:t>
    </dgm:pt>
    <dgm:pt modelId="{4F581E2D-A1C5-40C2-871D-59A4A79C0165}" type="sibTrans" cxnId="{27C29BF7-E50E-401F-AFCF-4A698AFEF1ED}">
      <dgm:prSet/>
      <dgm:spPr/>
      <dgm:t>
        <a:bodyPr/>
        <a:lstStyle/>
        <a:p>
          <a:endParaRPr lang="es-ES_tradnl"/>
        </a:p>
      </dgm:t>
    </dgm:pt>
    <dgm:pt modelId="{37F16D41-DC9E-469F-A598-284C74EEC182}">
      <dgm:prSet custT="1"/>
      <dgm:spPr>
        <a:solidFill>
          <a:schemeClr val="accent3">
            <a:lumMod val="20000"/>
            <a:lumOff val="80000"/>
          </a:schemeClr>
        </a:solidFill>
      </dgm:spPr>
      <dgm:t>
        <a:bodyPr/>
        <a:lstStyle/>
        <a:p>
          <a:pPr algn="just" rtl="0"/>
          <a:r>
            <a:rPr lang="es-ES_tradnl" sz="2400" dirty="0" smtClean="0"/>
            <a:t>3) Es obligación de todos los servidores públicos de informar sobre sus acciones  y decisiones  rendir cuentas</a:t>
          </a:r>
          <a:endParaRPr lang="es-ES_tradnl" sz="2400" dirty="0"/>
        </a:p>
      </dgm:t>
    </dgm:pt>
    <dgm:pt modelId="{2237CA70-0608-4A74-BA4E-FA031205BD50}" type="parTrans" cxnId="{A00556A1-A57B-42E4-ADFD-1F763A88280C}">
      <dgm:prSet/>
      <dgm:spPr/>
      <dgm:t>
        <a:bodyPr/>
        <a:lstStyle/>
        <a:p>
          <a:endParaRPr lang="es-ES_tradnl"/>
        </a:p>
      </dgm:t>
    </dgm:pt>
    <dgm:pt modelId="{E933189F-860E-4BF4-BB27-96F558E6987D}" type="sibTrans" cxnId="{A00556A1-A57B-42E4-ADFD-1F763A88280C}">
      <dgm:prSet/>
      <dgm:spPr/>
      <dgm:t>
        <a:bodyPr/>
        <a:lstStyle/>
        <a:p>
          <a:endParaRPr lang="es-ES_tradnl"/>
        </a:p>
      </dgm:t>
    </dgm:pt>
    <dgm:pt modelId="{05784167-A2CF-4729-94C9-A184B722E77D}">
      <dgm:prSet/>
      <dgm:spPr>
        <a:solidFill>
          <a:srgbClr val="00B0F0"/>
        </a:solidFill>
      </dgm:spPr>
      <dgm:t>
        <a:bodyPr/>
        <a:lstStyle/>
        <a:p>
          <a:pPr algn="just" rtl="0"/>
          <a:r>
            <a:rPr lang="es-ES_tradnl" dirty="0" smtClean="0"/>
            <a:t>4) Ejercer tu derecho a la transparencia y el acceso a la información te servirá para tomar mejores decisiones sobre tu vida privada y  la de  tu comunidad .   </a:t>
          </a:r>
          <a:endParaRPr lang="es-ES_tradnl" dirty="0"/>
        </a:p>
      </dgm:t>
    </dgm:pt>
    <dgm:pt modelId="{228BECFD-E455-445B-B198-F3AEE015FAC9}" type="parTrans" cxnId="{1EE19596-FEAE-4A3C-9885-9F5A08D370B7}">
      <dgm:prSet/>
      <dgm:spPr/>
      <dgm:t>
        <a:bodyPr/>
        <a:lstStyle/>
        <a:p>
          <a:endParaRPr lang="es-ES_tradnl"/>
        </a:p>
      </dgm:t>
    </dgm:pt>
    <dgm:pt modelId="{A2BC1032-2B43-4D33-92D8-35E9B6602606}" type="sibTrans" cxnId="{1EE19596-FEAE-4A3C-9885-9F5A08D370B7}">
      <dgm:prSet/>
      <dgm:spPr/>
      <dgm:t>
        <a:bodyPr/>
        <a:lstStyle/>
        <a:p>
          <a:endParaRPr lang="es-ES_tradnl"/>
        </a:p>
      </dgm:t>
    </dgm:pt>
    <dgm:pt modelId="{BED64914-0795-4BF8-93AD-1650721CA8ED}" type="pres">
      <dgm:prSet presAssocID="{92ED722B-42E3-49C2-84B0-7729888ED1B7}" presName="linear" presStyleCnt="0">
        <dgm:presLayoutVars>
          <dgm:animLvl val="lvl"/>
          <dgm:resizeHandles val="exact"/>
        </dgm:presLayoutVars>
      </dgm:prSet>
      <dgm:spPr/>
      <dgm:t>
        <a:bodyPr/>
        <a:lstStyle/>
        <a:p>
          <a:endParaRPr lang="es-ES_tradnl"/>
        </a:p>
      </dgm:t>
    </dgm:pt>
    <dgm:pt modelId="{BB3DBAD8-74FA-4F62-BC31-84B3101442BF}" type="pres">
      <dgm:prSet presAssocID="{D1D282FE-90D4-48A2-89BC-D9338A1A2A60}" presName="parentText" presStyleLbl="node1" presStyleIdx="0" presStyleCnt="3">
        <dgm:presLayoutVars>
          <dgm:chMax val="0"/>
          <dgm:bulletEnabled val="1"/>
        </dgm:presLayoutVars>
      </dgm:prSet>
      <dgm:spPr/>
      <dgm:t>
        <a:bodyPr/>
        <a:lstStyle/>
        <a:p>
          <a:endParaRPr lang="es-ES_tradnl"/>
        </a:p>
      </dgm:t>
    </dgm:pt>
    <dgm:pt modelId="{302645C6-D0BC-4910-A8A4-CD415BB81F37}" type="pres">
      <dgm:prSet presAssocID="{4F581E2D-A1C5-40C2-871D-59A4A79C0165}" presName="spacer" presStyleCnt="0"/>
      <dgm:spPr/>
    </dgm:pt>
    <dgm:pt modelId="{9F04DE77-44F1-433D-A795-30F50251A115}" type="pres">
      <dgm:prSet presAssocID="{37F16D41-DC9E-469F-A598-284C74EEC182}" presName="parentText" presStyleLbl="node1" presStyleIdx="1" presStyleCnt="3">
        <dgm:presLayoutVars>
          <dgm:chMax val="0"/>
          <dgm:bulletEnabled val="1"/>
        </dgm:presLayoutVars>
      </dgm:prSet>
      <dgm:spPr/>
      <dgm:t>
        <a:bodyPr/>
        <a:lstStyle/>
        <a:p>
          <a:endParaRPr lang="es-ES_tradnl"/>
        </a:p>
      </dgm:t>
    </dgm:pt>
    <dgm:pt modelId="{B9C1B709-6639-40EC-92EA-7A0B0B6FB276}" type="pres">
      <dgm:prSet presAssocID="{E933189F-860E-4BF4-BB27-96F558E6987D}" presName="spacer" presStyleCnt="0"/>
      <dgm:spPr/>
    </dgm:pt>
    <dgm:pt modelId="{0CF038DE-E9B1-48C8-A509-13C57DB6B60F}" type="pres">
      <dgm:prSet presAssocID="{05784167-A2CF-4729-94C9-A184B722E77D}" presName="parentText" presStyleLbl="node1" presStyleIdx="2" presStyleCnt="3">
        <dgm:presLayoutVars>
          <dgm:chMax val="0"/>
          <dgm:bulletEnabled val="1"/>
        </dgm:presLayoutVars>
      </dgm:prSet>
      <dgm:spPr/>
      <dgm:t>
        <a:bodyPr/>
        <a:lstStyle/>
        <a:p>
          <a:endParaRPr lang="es-ES_tradnl"/>
        </a:p>
      </dgm:t>
    </dgm:pt>
  </dgm:ptLst>
  <dgm:cxnLst>
    <dgm:cxn modelId="{A00556A1-A57B-42E4-ADFD-1F763A88280C}" srcId="{92ED722B-42E3-49C2-84B0-7729888ED1B7}" destId="{37F16D41-DC9E-469F-A598-284C74EEC182}" srcOrd="1" destOrd="0" parTransId="{2237CA70-0608-4A74-BA4E-FA031205BD50}" sibTransId="{E933189F-860E-4BF4-BB27-96F558E6987D}"/>
    <dgm:cxn modelId="{34A1D02B-5889-4E97-B999-E5725AABDF4A}" type="presOf" srcId="{92ED722B-42E3-49C2-84B0-7729888ED1B7}" destId="{BED64914-0795-4BF8-93AD-1650721CA8ED}" srcOrd="0" destOrd="0" presId="urn:microsoft.com/office/officeart/2005/8/layout/vList2"/>
    <dgm:cxn modelId="{1EE19596-FEAE-4A3C-9885-9F5A08D370B7}" srcId="{92ED722B-42E3-49C2-84B0-7729888ED1B7}" destId="{05784167-A2CF-4729-94C9-A184B722E77D}" srcOrd="2" destOrd="0" parTransId="{228BECFD-E455-445B-B198-F3AEE015FAC9}" sibTransId="{A2BC1032-2B43-4D33-92D8-35E9B6602606}"/>
    <dgm:cxn modelId="{61A41287-E9B2-4A7A-8F92-C74C96ABB8C0}" type="presOf" srcId="{D1D282FE-90D4-48A2-89BC-D9338A1A2A60}" destId="{BB3DBAD8-74FA-4F62-BC31-84B3101442BF}" srcOrd="0" destOrd="0" presId="urn:microsoft.com/office/officeart/2005/8/layout/vList2"/>
    <dgm:cxn modelId="{27C29BF7-E50E-401F-AFCF-4A698AFEF1ED}" srcId="{92ED722B-42E3-49C2-84B0-7729888ED1B7}" destId="{D1D282FE-90D4-48A2-89BC-D9338A1A2A60}" srcOrd="0" destOrd="0" parTransId="{0D3014B0-96ED-4889-B232-84F221917C1C}" sibTransId="{4F581E2D-A1C5-40C2-871D-59A4A79C0165}"/>
    <dgm:cxn modelId="{47C4EC01-0A0C-4F47-9448-CBC78F51C9EB}" type="presOf" srcId="{37F16D41-DC9E-469F-A598-284C74EEC182}" destId="{9F04DE77-44F1-433D-A795-30F50251A115}" srcOrd="0" destOrd="0" presId="urn:microsoft.com/office/officeart/2005/8/layout/vList2"/>
    <dgm:cxn modelId="{AEE1E18F-83F7-48B8-952B-0F4CA92B509E}" type="presOf" srcId="{05784167-A2CF-4729-94C9-A184B722E77D}" destId="{0CF038DE-E9B1-48C8-A509-13C57DB6B60F}" srcOrd="0" destOrd="0" presId="urn:microsoft.com/office/officeart/2005/8/layout/vList2"/>
    <dgm:cxn modelId="{21949A69-E681-475E-9840-F8777A803467}" type="presParOf" srcId="{BED64914-0795-4BF8-93AD-1650721CA8ED}" destId="{BB3DBAD8-74FA-4F62-BC31-84B3101442BF}" srcOrd="0" destOrd="0" presId="urn:microsoft.com/office/officeart/2005/8/layout/vList2"/>
    <dgm:cxn modelId="{21910E82-1582-4B85-9526-12C17F4E338F}" type="presParOf" srcId="{BED64914-0795-4BF8-93AD-1650721CA8ED}" destId="{302645C6-D0BC-4910-A8A4-CD415BB81F37}" srcOrd="1" destOrd="0" presId="urn:microsoft.com/office/officeart/2005/8/layout/vList2"/>
    <dgm:cxn modelId="{143B5A37-B4E9-499C-A8D5-248B52A0645D}" type="presParOf" srcId="{BED64914-0795-4BF8-93AD-1650721CA8ED}" destId="{9F04DE77-44F1-433D-A795-30F50251A115}" srcOrd="2" destOrd="0" presId="urn:microsoft.com/office/officeart/2005/8/layout/vList2"/>
    <dgm:cxn modelId="{FDEC8C63-E117-4A5C-81C4-A91855D1CF19}" type="presParOf" srcId="{BED64914-0795-4BF8-93AD-1650721CA8ED}" destId="{B9C1B709-6639-40EC-92EA-7A0B0B6FB276}" srcOrd="3" destOrd="0" presId="urn:microsoft.com/office/officeart/2005/8/layout/vList2"/>
    <dgm:cxn modelId="{8C7D8EBE-4673-4553-AFC4-CFEC59836764}" type="presParOf" srcId="{BED64914-0795-4BF8-93AD-1650721CA8ED}" destId="{0CF038DE-E9B1-48C8-A509-13C57DB6B60F}" srcOrd="4"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5F4E8B03-F653-4B39-9101-06020E3AEFD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90CBBED8-8AAF-498D-8E1B-FCEA6DF1E4FA}">
      <dgm:prSet/>
      <dgm:spPr>
        <a:solidFill>
          <a:srgbClr val="00B0F0"/>
        </a:solidFill>
      </dgm:spPr>
      <dgm:t>
        <a:bodyPr/>
        <a:lstStyle/>
        <a:p>
          <a:pPr rtl="0"/>
          <a:r>
            <a:rPr lang="es-ES_tradnl" dirty="0" smtClean="0"/>
            <a:t>Solicitud información Requisitos </a:t>
          </a:r>
          <a:endParaRPr lang="es-ES_tradnl" dirty="0"/>
        </a:p>
      </dgm:t>
    </dgm:pt>
    <dgm:pt modelId="{02E44E44-8600-442B-8F88-F13B2155728D}" type="parTrans" cxnId="{95663E2C-5585-4C98-AC17-5C86868FAB44}">
      <dgm:prSet/>
      <dgm:spPr/>
      <dgm:t>
        <a:bodyPr/>
        <a:lstStyle/>
        <a:p>
          <a:endParaRPr lang="es-ES_tradnl"/>
        </a:p>
      </dgm:t>
    </dgm:pt>
    <dgm:pt modelId="{F96570BF-9B26-4BF0-8134-0C29EFE11DB2}" type="sibTrans" cxnId="{95663E2C-5585-4C98-AC17-5C86868FAB44}">
      <dgm:prSet/>
      <dgm:spPr/>
      <dgm:t>
        <a:bodyPr/>
        <a:lstStyle/>
        <a:p>
          <a:endParaRPr lang="es-ES_tradnl"/>
        </a:p>
      </dgm:t>
    </dgm:pt>
    <dgm:pt modelId="{86094422-3E78-450A-90AD-896E73D4EDF8}">
      <dgm:prSet/>
      <dgm:spPr>
        <a:solidFill>
          <a:schemeClr val="accent1">
            <a:lumMod val="60000"/>
            <a:lumOff val="40000"/>
          </a:schemeClr>
        </a:solidFill>
      </dgm:spPr>
      <dgm:t>
        <a:bodyPr/>
        <a:lstStyle/>
        <a:p>
          <a:pPr rtl="0"/>
          <a:r>
            <a:rPr lang="es-ES_tradnl" dirty="0" smtClean="0"/>
            <a:t>1) Nombre del sujeto obligado a quien se dirige</a:t>
          </a:r>
          <a:endParaRPr lang="es-ES_tradnl" dirty="0"/>
        </a:p>
      </dgm:t>
    </dgm:pt>
    <dgm:pt modelId="{D9332DFE-6F46-446F-8713-3E114E65F8DD}" type="parTrans" cxnId="{66148B42-FE50-452B-BC3B-2C975209DE58}">
      <dgm:prSet/>
      <dgm:spPr/>
      <dgm:t>
        <a:bodyPr/>
        <a:lstStyle/>
        <a:p>
          <a:endParaRPr lang="es-ES_tradnl"/>
        </a:p>
      </dgm:t>
    </dgm:pt>
    <dgm:pt modelId="{01EF9E65-0EB2-49A4-B391-020F62EEF925}" type="sibTrans" cxnId="{66148B42-FE50-452B-BC3B-2C975209DE58}">
      <dgm:prSet/>
      <dgm:spPr/>
      <dgm:t>
        <a:bodyPr/>
        <a:lstStyle/>
        <a:p>
          <a:endParaRPr lang="es-ES_tradnl"/>
        </a:p>
      </dgm:t>
    </dgm:pt>
    <dgm:pt modelId="{BFBAB3F6-9E88-4C6D-8AE7-93FA01099CFD}">
      <dgm:prSet/>
      <dgm:spPr>
        <a:solidFill>
          <a:schemeClr val="tx2">
            <a:lumMod val="60000"/>
            <a:lumOff val="40000"/>
          </a:schemeClr>
        </a:solidFill>
      </dgm:spPr>
      <dgm:t>
        <a:bodyPr/>
        <a:lstStyle/>
        <a:p>
          <a:pPr rtl="0"/>
          <a:r>
            <a:rPr lang="es-ES_tradnl" dirty="0" smtClean="0"/>
            <a:t>2) Nombre del solicitante.</a:t>
          </a:r>
          <a:endParaRPr lang="es-ES_tradnl" dirty="0"/>
        </a:p>
      </dgm:t>
    </dgm:pt>
    <dgm:pt modelId="{B8D68A4B-A47D-4982-9F92-93E9E2CFFC86}" type="parTrans" cxnId="{25222401-CFD2-48D8-9964-D966A9E784EE}">
      <dgm:prSet/>
      <dgm:spPr/>
      <dgm:t>
        <a:bodyPr/>
        <a:lstStyle/>
        <a:p>
          <a:endParaRPr lang="es-ES_tradnl"/>
        </a:p>
      </dgm:t>
    </dgm:pt>
    <dgm:pt modelId="{20689BFB-0906-47FA-833A-9B476D54F588}" type="sibTrans" cxnId="{25222401-CFD2-48D8-9964-D966A9E784EE}">
      <dgm:prSet/>
      <dgm:spPr/>
      <dgm:t>
        <a:bodyPr/>
        <a:lstStyle/>
        <a:p>
          <a:endParaRPr lang="es-ES_tradnl"/>
        </a:p>
      </dgm:t>
    </dgm:pt>
    <dgm:pt modelId="{5BFA5DBF-EC9D-41BD-95DF-E3D8459378FF}">
      <dgm:prSet/>
      <dgm:spPr>
        <a:solidFill>
          <a:schemeClr val="accent1">
            <a:lumMod val="20000"/>
            <a:lumOff val="80000"/>
          </a:schemeClr>
        </a:solidFill>
      </dgm:spPr>
      <dgm:t>
        <a:bodyPr/>
        <a:lstStyle/>
        <a:p>
          <a:pPr rtl="0"/>
          <a:r>
            <a:rPr lang="es-ES_tradnl" dirty="0" smtClean="0"/>
            <a:t>3) Domicilio, 4) fax, 5) correo electrónico </a:t>
          </a:r>
          <a:endParaRPr lang="es-ES_tradnl" dirty="0"/>
        </a:p>
      </dgm:t>
    </dgm:pt>
    <dgm:pt modelId="{02966E0A-031D-4FB7-8319-94DB9A323FA3}" type="parTrans" cxnId="{67CFD0C0-9DA1-40D5-B690-8F12070A282D}">
      <dgm:prSet/>
      <dgm:spPr/>
      <dgm:t>
        <a:bodyPr/>
        <a:lstStyle/>
        <a:p>
          <a:endParaRPr lang="es-ES_tradnl"/>
        </a:p>
      </dgm:t>
    </dgm:pt>
    <dgm:pt modelId="{A588DA59-07EC-470D-A438-62477E4F3B14}" type="sibTrans" cxnId="{67CFD0C0-9DA1-40D5-B690-8F12070A282D}">
      <dgm:prSet/>
      <dgm:spPr/>
      <dgm:t>
        <a:bodyPr/>
        <a:lstStyle/>
        <a:p>
          <a:endParaRPr lang="es-ES_tradnl"/>
        </a:p>
      </dgm:t>
    </dgm:pt>
    <dgm:pt modelId="{0F30E100-7E51-40A6-9580-8530D2A1F6AD}">
      <dgm:prSet/>
      <dgm:spPr>
        <a:solidFill>
          <a:srgbClr val="0070C0"/>
        </a:solidFill>
      </dgm:spPr>
      <dgm:t>
        <a:bodyPr/>
        <a:lstStyle/>
        <a:p>
          <a:pPr rtl="0"/>
          <a:r>
            <a:rPr lang="es-ES_tradnl" dirty="0" smtClean="0"/>
            <a:t>6) Medio de acceso.</a:t>
          </a:r>
          <a:endParaRPr lang="es-ES_tradnl" dirty="0"/>
        </a:p>
      </dgm:t>
    </dgm:pt>
    <dgm:pt modelId="{B0145EE4-0899-4D05-96FB-7398D1906121}" type="parTrans" cxnId="{3F30436A-C245-48A2-9643-FA6DF667D692}">
      <dgm:prSet/>
      <dgm:spPr/>
      <dgm:t>
        <a:bodyPr/>
        <a:lstStyle/>
        <a:p>
          <a:endParaRPr lang="es-ES_tradnl"/>
        </a:p>
      </dgm:t>
    </dgm:pt>
    <dgm:pt modelId="{8530CB71-5F12-40F7-920B-A13F7A9939B1}" type="sibTrans" cxnId="{3F30436A-C245-48A2-9643-FA6DF667D692}">
      <dgm:prSet/>
      <dgm:spPr/>
      <dgm:t>
        <a:bodyPr/>
        <a:lstStyle/>
        <a:p>
          <a:endParaRPr lang="es-ES_tradnl"/>
        </a:p>
      </dgm:t>
    </dgm:pt>
    <dgm:pt modelId="{EEAAACB1-B3D2-40F4-B5FE-4EAFE94B7FEF}" type="pres">
      <dgm:prSet presAssocID="{5F4E8B03-F653-4B39-9101-06020E3AEFD8}" presName="linear" presStyleCnt="0">
        <dgm:presLayoutVars>
          <dgm:animLvl val="lvl"/>
          <dgm:resizeHandles val="exact"/>
        </dgm:presLayoutVars>
      </dgm:prSet>
      <dgm:spPr/>
      <dgm:t>
        <a:bodyPr/>
        <a:lstStyle/>
        <a:p>
          <a:endParaRPr lang="es-ES_tradnl"/>
        </a:p>
      </dgm:t>
    </dgm:pt>
    <dgm:pt modelId="{5507DDFE-E1E8-47E1-A8B1-5DE4C4CCC695}" type="pres">
      <dgm:prSet presAssocID="{90CBBED8-8AAF-498D-8E1B-FCEA6DF1E4FA}" presName="parentText" presStyleLbl="node1" presStyleIdx="0" presStyleCnt="5">
        <dgm:presLayoutVars>
          <dgm:chMax val="0"/>
          <dgm:bulletEnabled val="1"/>
        </dgm:presLayoutVars>
      </dgm:prSet>
      <dgm:spPr/>
      <dgm:t>
        <a:bodyPr/>
        <a:lstStyle/>
        <a:p>
          <a:endParaRPr lang="es-ES_tradnl"/>
        </a:p>
      </dgm:t>
    </dgm:pt>
    <dgm:pt modelId="{D9BC0328-1D55-4ED1-8BF4-115E1924D553}" type="pres">
      <dgm:prSet presAssocID="{F96570BF-9B26-4BF0-8134-0C29EFE11DB2}" presName="spacer" presStyleCnt="0"/>
      <dgm:spPr/>
    </dgm:pt>
    <dgm:pt modelId="{1874DCB3-ED6D-487B-9EC5-2685B2605E42}" type="pres">
      <dgm:prSet presAssocID="{86094422-3E78-450A-90AD-896E73D4EDF8}" presName="parentText" presStyleLbl="node1" presStyleIdx="1" presStyleCnt="5">
        <dgm:presLayoutVars>
          <dgm:chMax val="0"/>
          <dgm:bulletEnabled val="1"/>
        </dgm:presLayoutVars>
      </dgm:prSet>
      <dgm:spPr/>
      <dgm:t>
        <a:bodyPr/>
        <a:lstStyle/>
        <a:p>
          <a:endParaRPr lang="es-ES_tradnl"/>
        </a:p>
      </dgm:t>
    </dgm:pt>
    <dgm:pt modelId="{F2D95A80-76E1-4263-8E08-D275C7844B5B}" type="pres">
      <dgm:prSet presAssocID="{01EF9E65-0EB2-49A4-B391-020F62EEF925}" presName="spacer" presStyleCnt="0"/>
      <dgm:spPr/>
    </dgm:pt>
    <dgm:pt modelId="{1D7C4BB8-1279-4970-AD7C-D457954B0B80}" type="pres">
      <dgm:prSet presAssocID="{BFBAB3F6-9E88-4C6D-8AE7-93FA01099CFD}" presName="parentText" presStyleLbl="node1" presStyleIdx="2" presStyleCnt="5">
        <dgm:presLayoutVars>
          <dgm:chMax val="0"/>
          <dgm:bulletEnabled val="1"/>
        </dgm:presLayoutVars>
      </dgm:prSet>
      <dgm:spPr/>
      <dgm:t>
        <a:bodyPr/>
        <a:lstStyle/>
        <a:p>
          <a:endParaRPr lang="es-ES_tradnl"/>
        </a:p>
      </dgm:t>
    </dgm:pt>
    <dgm:pt modelId="{96954DF1-292E-4CEE-BB99-0608E9268150}" type="pres">
      <dgm:prSet presAssocID="{20689BFB-0906-47FA-833A-9B476D54F588}" presName="spacer" presStyleCnt="0"/>
      <dgm:spPr/>
    </dgm:pt>
    <dgm:pt modelId="{7DB53158-10CE-4F7B-95C2-BBDFDF7DF7E1}" type="pres">
      <dgm:prSet presAssocID="{5BFA5DBF-EC9D-41BD-95DF-E3D8459378FF}" presName="parentText" presStyleLbl="node1" presStyleIdx="3" presStyleCnt="5">
        <dgm:presLayoutVars>
          <dgm:chMax val="0"/>
          <dgm:bulletEnabled val="1"/>
        </dgm:presLayoutVars>
      </dgm:prSet>
      <dgm:spPr/>
      <dgm:t>
        <a:bodyPr/>
        <a:lstStyle/>
        <a:p>
          <a:endParaRPr lang="es-ES_tradnl"/>
        </a:p>
      </dgm:t>
    </dgm:pt>
    <dgm:pt modelId="{E4D44A1D-91ED-4637-9CC0-0FF829C619A9}" type="pres">
      <dgm:prSet presAssocID="{A588DA59-07EC-470D-A438-62477E4F3B14}" presName="spacer" presStyleCnt="0"/>
      <dgm:spPr/>
    </dgm:pt>
    <dgm:pt modelId="{B8129377-1719-42B1-A734-06CA3035C30B}" type="pres">
      <dgm:prSet presAssocID="{0F30E100-7E51-40A6-9580-8530D2A1F6AD}" presName="parentText" presStyleLbl="node1" presStyleIdx="4" presStyleCnt="5">
        <dgm:presLayoutVars>
          <dgm:chMax val="0"/>
          <dgm:bulletEnabled val="1"/>
        </dgm:presLayoutVars>
      </dgm:prSet>
      <dgm:spPr/>
      <dgm:t>
        <a:bodyPr/>
        <a:lstStyle/>
        <a:p>
          <a:endParaRPr lang="es-ES_tradnl"/>
        </a:p>
      </dgm:t>
    </dgm:pt>
  </dgm:ptLst>
  <dgm:cxnLst>
    <dgm:cxn modelId="{0F20054C-6EAA-439B-917E-E9E29646FC48}" type="presOf" srcId="{0F30E100-7E51-40A6-9580-8530D2A1F6AD}" destId="{B8129377-1719-42B1-A734-06CA3035C30B}" srcOrd="0" destOrd="0" presId="urn:microsoft.com/office/officeart/2005/8/layout/vList2"/>
    <dgm:cxn modelId="{3F30436A-C245-48A2-9643-FA6DF667D692}" srcId="{5F4E8B03-F653-4B39-9101-06020E3AEFD8}" destId="{0F30E100-7E51-40A6-9580-8530D2A1F6AD}" srcOrd="4" destOrd="0" parTransId="{B0145EE4-0899-4D05-96FB-7398D1906121}" sibTransId="{8530CB71-5F12-40F7-920B-A13F7A9939B1}"/>
    <dgm:cxn modelId="{B057E9BB-E3DB-485A-97FF-896BF1404E29}" type="presOf" srcId="{5BFA5DBF-EC9D-41BD-95DF-E3D8459378FF}" destId="{7DB53158-10CE-4F7B-95C2-BBDFDF7DF7E1}" srcOrd="0" destOrd="0" presId="urn:microsoft.com/office/officeart/2005/8/layout/vList2"/>
    <dgm:cxn modelId="{67CFD0C0-9DA1-40D5-B690-8F12070A282D}" srcId="{5F4E8B03-F653-4B39-9101-06020E3AEFD8}" destId="{5BFA5DBF-EC9D-41BD-95DF-E3D8459378FF}" srcOrd="3" destOrd="0" parTransId="{02966E0A-031D-4FB7-8319-94DB9A323FA3}" sibTransId="{A588DA59-07EC-470D-A438-62477E4F3B14}"/>
    <dgm:cxn modelId="{888AC2C2-23CB-4DFF-BE75-83E6BBBDB5E7}" type="presOf" srcId="{5F4E8B03-F653-4B39-9101-06020E3AEFD8}" destId="{EEAAACB1-B3D2-40F4-B5FE-4EAFE94B7FEF}" srcOrd="0" destOrd="0" presId="urn:microsoft.com/office/officeart/2005/8/layout/vList2"/>
    <dgm:cxn modelId="{25222401-CFD2-48D8-9964-D966A9E784EE}" srcId="{5F4E8B03-F653-4B39-9101-06020E3AEFD8}" destId="{BFBAB3F6-9E88-4C6D-8AE7-93FA01099CFD}" srcOrd="2" destOrd="0" parTransId="{B8D68A4B-A47D-4982-9F92-93E9E2CFFC86}" sibTransId="{20689BFB-0906-47FA-833A-9B476D54F588}"/>
    <dgm:cxn modelId="{66148B42-FE50-452B-BC3B-2C975209DE58}" srcId="{5F4E8B03-F653-4B39-9101-06020E3AEFD8}" destId="{86094422-3E78-450A-90AD-896E73D4EDF8}" srcOrd="1" destOrd="0" parTransId="{D9332DFE-6F46-446F-8713-3E114E65F8DD}" sibTransId="{01EF9E65-0EB2-49A4-B391-020F62EEF925}"/>
    <dgm:cxn modelId="{6C8AE098-707F-4A27-B87A-3772B6263077}" type="presOf" srcId="{BFBAB3F6-9E88-4C6D-8AE7-93FA01099CFD}" destId="{1D7C4BB8-1279-4970-AD7C-D457954B0B80}" srcOrd="0" destOrd="0" presId="urn:microsoft.com/office/officeart/2005/8/layout/vList2"/>
    <dgm:cxn modelId="{A82598FF-FE8E-4BA1-97F5-84E11F3ED329}" type="presOf" srcId="{90CBBED8-8AAF-498D-8E1B-FCEA6DF1E4FA}" destId="{5507DDFE-E1E8-47E1-A8B1-5DE4C4CCC695}" srcOrd="0" destOrd="0" presId="urn:microsoft.com/office/officeart/2005/8/layout/vList2"/>
    <dgm:cxn modelId="{95663E2C-5585-4C98-AC17-5C86868FAB44}" srcId="{5F4E8B03-F653-4B39-9101-06020E3AEFD8}" destId="{90CBBED8-8AAF-498D-8E1B-FCEA6DF1E4FA}" srcOrd="0" destOrd="0" parTransId="{02E44E44-8600-442B-8F88-F13B2155728D}" sibTransId="{F96570BF-9B26-4BF0-8134-0C29EFE11DB2}"/>
    <dgm:cxn modelId="{45421F2E-D1C7-40DF-A8F9-42193E5B2FC3}" type="presOf" srcId="{86094422-3E78-450A-90AD-896E73D4EDF8}" destId="{1874DCB3-ED6D-487B-9EC5-2685B2605E42}" srcOrd="0" destOrd="0" presId="urn:microsoft.com/office/officeart/2005/8/layout/vList2"/>
    <dgm:cxn modelId="{B86AF22A-FD46-45D3-8980-76AF2796DA48}" type="presParOf" srcId="{EEAAACB1-B3D2-40F4-B5FE-4EAFE94B7FEF}" destId="{5507DDFE-E1E8-47E1-A8B1-5DE4C4CCC695}" srcOrd="0" destOrd="0" presId="urn:microsoft.com/office/officeart/2005/8/layout/vList2"/>
    <dgm:cxn modelId="{710DE8F3-0976-48D0-BCD9-E9DA0F20D227}" type="presParOf" srcId="{EEAAACB1-B3D2-40F4-B5FE-4EAFE94B7FEF}" destId="{D9BC0328-1D55-4ED1-8BF4-115E1924D553}" srcOrd="1" destOrd="0" presId="urn:microsoft.com/office/officeart/2005/8/layout/vList2"/>
    <dgm:cxn modelId="{3BF04CEC-FE7F-4007-9AFF-465AFDF4B4D8}" type="presParOf" srcId="{EEAAACB1-B3D2-40F4-B5FE-4EAFE94B7FEF}" destId="{1874DCB3-ED6D-487B-9EC5-2685B2605E42}" srcOrd="2" destOrd="0" presId="urn:microsoft.com/office/officeart/2005/8/layout/vList2"/>
    <dgm:cxn modelId="{DCF43ABD-870C-4983-8FB9-9153C0263C05}" type="presParOf" srcId="{EEAAACB1-B3D2-40F4-B5FE-4EAFE94B7FEF}" destId="{F2D95A80-76E1-4263-8E08-D275C7844B5B}" srcOrd="3" destOrd="0" presId="urn:microsoft.com/office/officeart/2005/8/layout/vList2"/>
    <dgm:cxn modelId="{7946FDE5-BE16-4EC4-9AA9-7582871926EA}" type="presParOf" srcId="{EEAAACB1-B3D2-40F4-B5FE-4EAFE94B7FEF}" destId="{1D7C4BB8-1279-4970-AD7C-D457954B0B80}" srcOrd="4" destOrd="0" presId="urn:microsoft.com/office/officeart/2005/8/layout/vList2"/>
    <dgm:cxn modelId="{947A5FEF-5921-443D-8887-03AE5C2A8804}" type="presParOf" srcId="{EEAAACB1-B3D2-40F4-B5FE-4EAFE94B7FEF}" destId="{96954DF1-292E-4CEE-BB99-0608E9268150}" srcOrd="5" destOrd="0" presId="urn:microsoft.com/office/officeart/2005/8/layout/vList2"/>
    <dgm:cxn modelId="{5E62E7CD-B35D-4C74-9985-F8FB07ADCDD9}" type="presParOf" srcId="{EEAAACB1-B3D2-40F4-B5FE-4EAFE94B7FEF}" destId="{7DB53158-10CE-4F7B-95C2-BBDFDF7DF7E1}" srcOrd="6" destOrd="0" presId="urn:microsoft.com/office/officeart/2005/8/layout/vList2"/>
    <dgm:cxn modelId="{4C02CDC9-5D80-4E4D-819E-9987344FC503}" type="presParOf" srcId="{EEAAACB1-B3D2-40F4-B5FE-4EAFE94B7FEF}" destId="{E4D44A1D-91ED-4637-9CC0-0FF829C619A9}" srcOrd="7" destOrd="0" presId="urn:microsoft.com/office/officeart/2005/8/layout/vList2"/>
    <dgm:cxn modelId="{96D33483-03EF-4370-BBA1-A00F5FDF5364}" type="presParOf" srcId="{EEAAACB1-B3D2-40F4-B5FE-4EAFE94B7FEF}" destId="{B8129377-1719-42B1-A734-06CA3035C30B}" srcOrd="8"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9BCC47A7-F0AF-4D32-92FB-BB027680B2E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S_tradnl"/>
        </a:p>
      </dgm:t>
    </dgm:pt>
    <dgm:pt modelId="{82EEDDD6-7474-4908-8A07-27BAA718F289}">
      <dgm:prSet/>
      <dgm:spPr>
        <a:solidFill>
          <a:srgbClr val="00B0F0"/>
        </a:solidFill>
      </dgm:spPr>
      <dgm:t>
        <a:bodyPr/>
        <a:lstStyle/>
        <a:p>
          <a:pPr rtl="0"/>
          <a:r>
            <a:rPr lang="es-ES_tradnl" dirty="0" smtClean="0"/>
            <a:t>Presentación:</a:t>
          </a:r>
          <a:endParaRPr lang="es-ES_tradnl" dirty="0"/>
        </a:p>
      </dgm:t>
    </dgm:pt>
    <dgm:pt modelId="{9A1AC075-9824-4377-828D-89E63E030E0C}" type="parTrans" cxnId="{6B01FC26-1DFF-409F-82F6-46A40C17CCBD}">
      <dgm:prSet/>
      <dgm:spPr/>
      <dgm:t>
        <a:bodyPr/>
        <a:lstStyle/>
        <a:p>
          <a:endParaRPr lang="es-ES_tradnl"/>
        </a:p>
      </dgm:t>
    </dgm:pt>
    <dgm:pt modelId="{497BC092-E33E-4C31-9049-6953A28EAA47}" type="sibTrans" cxnId="{6B01FC26-1DFF-409F-82F6-46A40C17CCBD}">
      <dgm:prSet/>
      <dgm:spPr/>
      <dgm:t>
        <a:bodyPr/>
        <a:lstStyle/>
        <a:p>
          <a:endParaRPr lang="es-ES_tradnl"/>
        </a:p>
      </dgm:t>
    </dgm:pt>
    <dgm:pt modelId="{DA4990DE-1261-4494-B745-67AA631143F4}">
      <dgm:prSet/>
      <dgm:spPr>
        <a:solidFill>
          <a:schemeClr val="accent5">
            <a:lumMod val="60000"/>
            <a:lumOff val="40000"/>
          </a:schemeClr>
        </a:solidFill>
      </dgm:spPr>
      <dgm:t>
        <a:bodyPr/>
        <a:lstStyle/>
        <a:p>
          <a:pPr rtl="0"/>
          <a:r>
            <a:rPr lang="es-ES_tradnl" dirty="0" smtClean="0"/>
            <a:t>1) la solicitud debe de presentarse por escrito.</a:t>
          </a:r>
          <a:endParaRPr lang="es-ES_tradnl" dirty="0"/>
        </a:p>
      </dgm:t>
    </dgm:pt>
    <dgm:pt modelId="{1491E398-51AF-4D06-8428-DE12042D1BCC}" type="parTrans" cxnId="{1D627994-16EE-4018-A1D9-E89212F01D38}">
      <dgm:prSet/>
      <dgm:spPr/>
      <dgm:t>
        <a:bodyPr/>
        <a:lstStyle/>
        <a:p>
          <a:endParaRPr lang="es-ES_tradnl"/>
        </a:p>
      </dgm:t>
    </dgm:pt>
    <dgm:pt modelId="{7C198CA1-2AA8-467B-84DB-395F75822DEB}" type="sibTrans" cxnId="{1D627994-16EE-4018-A1D9-E89212F01D38}">
      <dgm:prSet/>
      <dgm:spPr/>
      <dgm:t>
        <a:bodyPr/>
        <a:lstStyle/>
        <a:p>
          <a:endParaRPr lang="es-ES_tradnl"/>
        </a:p>
      </dgm:t>
    </dgm:pt>
    <dgm:pt modelId="{97BA600F-2722-475B-BD3F-2EC680024F67}">
      <dgm:prSet/>
      <dgm:spPr>
        <a:solidFill>
          <a:schemeClr val="tx2">
            <a:lumMod val="60000"/>
            <a:lumOff val="40000"/>
          </a:schemeClr>
        </a:solidFill>
      </dgm:spPr>
      <dgm:t>
        <a:bodyPr/>
        <a:lstStyle/>
        <a:p>
          <a:pPr rtl="0"/>
          <a:r>
            <a:rPr lang="es-ES_tradnl" dirty="0" smtClean="0"/>
            <a:t>2) De forma personal en la unidad de transparencia en donde llenara un formato</a:t>
          </a:r>
          <a:endParaRPr lang="es-ES_tradnl" dirty="0"/>
        </a:p>
      </dgm:t>
    </dgm:pt>
    <dgm:pt modelId="{A66CC724-A2D3-46D6-B08C-91DCC8899FD0}" type="parTrans" cxnId="{690AF509-B57B-4B5C-85E5-DE289AAAC9B0}">
      <dgm:prSet/>
      <dgm:spPr/>
      <dgm:t>
        <a:bodyPr/>
        <a:lstStyle/>
        <a:p>
          <a:endParaRPr lang="es-ES_tradnl"/>
        </a:p>
      </dgm:t>
    </dgm:pt>
    <dgm:pt modelId="{4B19F294-AC34-4549-8503-A3DE624F1C16}" type="sibTrans" cxnId="{690AF509-B57B-4B5C-85E5-DE289AAAC9B0}">
      <dgm:prSet/>
      <dgm:spPr/>
      <dgm:t>
        <a:bodyPr/>
        <a:lstStyle/>
        <a:p>
          <a:endParaRPr lang="es-ES_tradnl"/>
        </a:p>
      </dgm:t>
    </dgm:pt>
    <dgm:pt modelId="{B827D1BC-AADC-47F7-94A4-43E27D832D19}">
      <dgm:prSet/>
      <dgm:spPr>
        <a:solidFill>
          <a:srgbClr val="0070C0"/>
        </a:solidFill>
      </dgm:spPr>
      <dgm:t>
        <a:bodyPr/>
        <a:lstStyle/>
        <a:p>
          <a:pPr rtl="0"/>
          <a:r>
            <a:rPr lang="es-ES_tradnl" dirty="0" smtClean="0"/>
            <a:t>3) En forma electrónica  por medio del INFOMEX </a:t>
          </a:r>
          <a:endParaRPr lang="es-ES_tradnl" dirty="0"/>
        </a:p>
      </dgm:t>
    </dgm:pt>
    <dgm:pt modelId="{5899B361-4700-48D2-8C1E-BE94D8EF41BE}" type="parTrans" cxnId="{996BD5C6-2E55-431A-B9FF-A42FE49C6622}">
      <dgm:prSet/>
      <dgm:spPr/>
      <dgm:t>
        <a:bodyPr/>
        <a:lstStyle/>
        <a:p>
          <a:endParaRPr lang="es-ES_tradnl"/>
        </a:p>
      </dgm:t>
    </dgm:pt>
    <dgm:pt modelId="{14D42509-3D58-434C-80F0-917C3372DCCB}" type="sibTrans" cxnId="{996BD5C6-2E55-431A-B9FF-A42FE49C6622}">
      <dgm:prSet/>
      <dgm:spPr/>
      <dgm:t>
        <a:bodyPr/>
        <a:lstStyle/>
        <a:p>
          <a:endParaRPr lang="es-ES_tradnl"/>
        </a:p>
      </dgm:t>
    </dgm:pt>
    <dgm:pt modelId="{24CCCD52-5215-4A03-BC8E-0C97CF0F04B2}" type="pres">
      <dgm:prSet presAssocID="{9BCC47A7-F0AF-4D32-92FB-BB027680B2ED}" presName="linear" presStyleCnt="0">
        <dgm:presLayoutVars>
          <dgm:animLvl val="lvl"/>
          <dgm:resizeHandles val="exact"/>
        </dgm:presLayoutVars>
      </dgm:prSet>
      <dgm:spPr/>
      <dgm:t>
        <a:bodyPr/>
        <a:lstStyle/>
        <a:p>
          <a:endParaRPr lang="es-ES_tradnl"/>
        </a:p>
      </dgm:t>
    </dgm:pt>
    <dgm:pt modelId="{9FC658BB-24F7-469E-A017-1219009819DC}" type="pres">
      <dgm:prSet presAssocID="{82EEDDD6-7474-4908-8A07-27BAA718F289}" presName="parentText" presStyleLbl="node1" presStyleIdx="0" presStyleCnt="4">
        <dgm:presLayoutVars>
          <dgm:chMax val="0"/>
          <dgm:bulletEnabled val="1"/>
        </dgm:presLayoutVars>
      </dgm:prSet>
      <dgm:spPr/>
      <dgm:t>
        <a:bodyPr/>
        <a:lstStyle/>
        <a:p>
          <a:endParaRPr lang="es-ES_tradnl"/>
        </a:p>
      </dgm:t>
    </dgm:pt>
    <dgm:pt modelId="{708065A2-8D9A-4412-978B-81B6A7521FEC}" type="pres">
      <dgm:prSet presAssocID="{497BC092-E33E-4C31-9049-6953A28EAA47}" presName="spacer" presStyleCnt="0"/>
      <dgm:spPr/>
    </dgm:pt>
    <dgm:pt modelId="{BC1891C0-AE5E-416F-A09D-6886CC3E773B}" type="pres">
      <dgm:prSet presAssocID="{DA4990DE-1261-4494-B745-67AA631143F4}" presName="parentText" presStyleLbl="node1" presStyleIdx="1" presStyleCnt="4">
        <dgm:presLayoutVars>
          <dgm:chMax val="0"/>
          <dgm:bulletEnabled val="1"/>
        </dgm:presLayoutVars>
      </dgm:prSet>
      <dgm:spPr/>
      <dgm:t>
        <a:bodyPr/>
        <a:lstStyle/>
        <a:p>
          <a:endParaRPr lang="es-ES_tradnl"/>
        </a:p>
      </dgm:t>
    </dgm:pt>
    <dgm:pt modelId="{F09E49B2-E636-4E5E-8ABC-90671096921C}" type="pres">
      <dgm:prSet presAssocID="{7C198CA1-2AA8-467B-84DB-395F75822DEB}" presName="spacer" presStyleCnt="0"/>
      <dgm:spPr/>
    </dgm:pt>
    <dgm:pt modelId="{85715510-ADC0-45AF-B25E-F2F361CB5FB2}" type="pres">
      <dgm:prSet presAssocID="{97BA600F-2722-475B-BD3F-2EC680024F67}" presName="parentText" presStyleLbl="node1" presStyleIdx="2" presStyleCnt="4">
        <dgm:presLayoutVars>
          <dgm:chMax val="0"/>
          <dgm:bulletEnabled val="1"/>
        </dgm:presLayoutVars>
      </dgm:prSet>
      <dgm:spPr/>
      <dgm:t>
        <a:bodyPr/>
        <a:lstStyle/>
        <a:p>
          <a:endParaRPr lang="es-ES_tradnl"/>
        </a:p>
      </dgm:t>
    </dgm:pt>
    <dgm:pt modelId="{3BFA3DFF-E4AD-4927-8619-05EC1794C005}" type="pres">
      <dgm:prSet presAssocID="{4B19F294-AC34-4549-8503-A3DE624F1C16}" presName="spacer" presStyleCnt="0"/>
      <dgm:spPr/>
    </dgm:pt>
    <dgm:pt modelId="{07000102-D396-45AD-879E-C247717E71CB}" type="pres">
      <dgm:prSet presAssocID="{B827D1BC-AADC-47F7-94A4-43E27D832D19}" presName="parentText" presStyleLbl="node1" presStyleIdx="3" presStyleCnt="4">
        <dgm:presLayoutVars>
          <dgm:chMax val="0"/>
          <dgm:bulletEnabled val="1"/>
        </dgm:presLayoutVars>
      </dgm:prSet>
      <dgm:spPr/>
      <dgm:t>
        <a:bodyPr/>
        <a:lstStyle/>
        <a:p>
          <a:endParaRPr lang="es-ES_tradnl"/>
        </a:p>
      </dgm:t>
    </dgm:pt>
  </dgm:ptLst>
  <dgm:cxnLst>
    <dgm:cxn modelId="{D9B7AE2E-BAD9-4A78-A14B-4CBC39735ED2}" type="presOf" srcId="{B827D1BC-AADC-47F7-94A4-43E27D832D19}" destId="{07000102-D396-45AD-879E-C247717E71CB}" srcOrd="0" destOrd="0" presId="urn:microsoft.com/office/officeart/2005/8/layout/vList2"/>
    <dgm:cxn modelId="{9FB99343-61C9-4B91-8997-B6BBA42FECFC}" type="presOf" srcId="{82EEDDD6-7474-4908-8A07-27BAA718F289}" destId="{9FC658BB-24F7-469E-A017-1219009819DC}" srcOrd="0" destOrd="0" presId="urn:microsoft.com/office/officeart/2005/8/layout/vList2"/>
    <dgm:cxn modelId="{7B133989-494A-4BD5-AA1E-0D8622D9A525}" type="presOf" srcId="{9BCC47A7-F0AF-4D32-92FB-BB027680B2ED}" destId="{24CCCD52-5215-4A03-BC8E-0C97CF0F04B2}" srcOrd="0" destOrd="0" presId="urn:microsoft.com/office/officeart/2005/8/layout/vList2"/>
    <dgm:cxn modelId="{6B01FC26-1DFF-409F-82F6-46A40C17CCBD}" srcId="{9BCC47A7-F0AF-4D32-92FB-BB027680B2ED}" destId="{82EEDDD6-7474-4908-8A07-27BAA718F289}" srcOrd="0" destOrd="0" parTransId="{9A1AC075-9824-4377-828D-89E63E030E0C}" sibTransId="{497BC092-E33E-4C31-9049-6953A28EAA47}"/>
    <dgm:cxn modelId="{690AF509-B57B-4B5C-85E5-DE289AAAC9B0}" srcId="{9BCC47A7-F0AF-4D32-92FB-BB027680B2ED}" destId="{97BA600F-2722-475B-BD3F-2EC680024F67}" srcOrd="2" destOrd="0" parTransId="{A66CC724-A2D3-46D6-B08C-91DCC8899FD0}" sibTransId="{4B19F294-AC34-4549-8503-A3DE624F1C16}"/>
    <dgm:cxn modelId="{1D627994-16EE-4018-A1D9-E89212F01D38}" srcId="{9BCC47A7-F0AF-4D32-92FB-BB027680B2ED}" destId="{DA4990DE-1261-4494-B745-67AA631143F4}" srcOrd="1" destOrd="0" parTransId="{1491E398-51AF-4D06-8428-DE12042D1BCC}" sibTransId="{7C198CA1-2AA8-467B-84DB-395F75822DEB}"/>
    <dgm:cxn modelId="{D0B5EA8F-1789-410F-A380-B36A01BFCFF9}" type="presOf" srcId="{97BA600F-2722-475B-BD3F-2EC680024F67}" destId="{85715510-ADC0-45AF-B25E-F2F361CB5FB2}" srcOrd="0" destOrd="0" presId="urn:microsoft.com/office/officeart/2005/8/layout/vList2"/>
    <dgm:cxn modelId="{996BD5C6-2E55-431A-B9FF-A42FE49C6622}" srcId="{9BCC47A7-F0AF-4D32-92FB-BB027680B2ED}" destId="{B827D1BC-AADC-47F7-94A4-43E27D832D19}" srcOrd="3" destOrd="0" parTransId="{5899B361-4700-48D2-8C1E-BE94D8EF41BE}" sibTransId="{14D42509-3D58-434C-80F0-917C3372DCCB}"/>
    <dgm:cxn modelId="{F37F9B56-E52F-4801-9E57-B51292D75032}" type="presOf" srcId="{DA4990DE-1261-4494-B745-67AA631143F4}" destId="{BC1891C0-AE5E-416F-A09D-6886CC3E773B}" srcOrd="0" destOrd="0" presId="urn:microsoft.com/office/officeart/2005/8/layout/vList2"/>
    <dgm:cxn modelId="{6E3D58F1-6548-4579-A11E-90DC7245BFE2}" type="presParOf" srcId="{24CCCD52-5215-4A03-BC8E-0C97CF0F04B2}" destId="{9FC658BB-24F7-469E-A017-1219009819DC}" srcOrd="0" destOrd="0" presId="urn:microsoft.com/office/officeart/2005/8/layout/vList2"/>
    <dgm:cxn modelId="{051D06F1-E51F-4A26-BC64-8AE3EA56EEA2}" type="presParOf" srcId="{24CCCD52-5215-4A03-BC8E-0C97CF0F04B2}" destId="{708065A2-8D9A-4412-978B-81B6A7521FEC}" srcOrd="1" destOrd="0" presId="urn:microsoft.com/office/officeart/2005/8/layout/vList2"/>
    <dgm:cxn modelId="{4588CBF5-2130-4659-ADFA-9FC85DFD2D20}" type="presParOf" srcId="{24CCCD52-5215-4A03-BC8E-0C97CF0F04B2}" destId="{BC1891C0-AE5E-416F-A09D-6886CC3E773B}" srcOrd="2" destOrd="0" presId="urn:microsoft.com/office/officeart/2005/8/layout/vList2"/>
    <dgm:cxn modelId="{C8AD03F2-EDB8-40EF-B2F7-940D2E55CED3}" type="presParOf" srcId="{24CCCD52-5215-4A03-BC8E-0C97CF0F04B2}" destId="{F09E49B2-E636-4E5E-8ABC-90671096921C}" srcOrd="3" destOrd="0" presId="urn:microsoft.com/office/officeart/2005/8/layout/vList2"/>
    <dgm:cxn modelId="{1ED96CF0-8866-493D-AA86-E87A7DE74640}" type="presParOf" srcId="{24CCCD52-5215-4A03-BC8E-0C97CF0F04B2}" destId="{85715510-ADC0-45AF-B25E-F2F361CB5FB2}" srcOrd="4" destOrd="0" presId="urn:microsoft.com/office/officeart/2005/8/layout/vList2"/>
    <dgm:cxn modelId="{5DAAAD33-8598-4283-8588-60DA4D4945BB}" type="presParOf" srcId="{24CCCD52-5215-4A03-BC8E-0C97CF0F04B2}" destId="{3BFA3DFF-E4AD-4927-8619-05EC1794C005}" srcOrd="5" destOrd="0" presId="urn:microsoft.com/office/officeart/2005/8/layout/vList2"/>
    <dgm:cxn modelId="{D36630D6-1627-46F3-AF65-F95657418567}" type="presParOf" srcId="{24CCCD52-5215-4A03-BC8E-0C97CF0F04B2}" destId="{07000102-D396-45AD-879E-C247717E71CB}" srcOrd="6"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4E0EF84B-8EED-4249-BE80-471F27378231}" type="doc">
      <dgm:prSet loTypeId="urn:microsoft.com/office/officeart/2005/8/layout/hList7" loCatId="list" qsTypeId="urn:microsoft.com/office/officeart/2005/8/quickstyle/simple1" qsCatId="simple" csTypeId="urn:microsoft.com/office/officeart/2005/8/colors/accent1_1" csCatId="accent1" phldr="1"/>
      <dgm:spPr/>
      <dgm:t>
        <a:bodyPr/>
        <a:lstStyle/>
        <a:p>
          <a:endParaRPr lang="es-ES_tradnl"/>
        </a:p>
      </dgm:t>
    </dgm:pt>
    <dgm:pt modelId="{B35DE266-DAC5-4A5B-B12C-CEADA4F44006}">
      <dgm:prSet custT="1"/>
      <dgm:spPr>
        <a:solidFill>
          <a:srgbClr val="0070C0"/>
        </a:solidFill>
        <a:ln>
          <a:solidFill>
            <a:schemeClr val="tx1"/>
          </a:solidFill>
        </a:ln>
      </dgm:spPr>
      <dgm:t>
        <a:bodyPr/>
        <a:lstStyle/>
        <a:p>
          <a:pPr rtl="0"/>
          <a:r>
            <a:rPr lang="es-ES" sz="2800" b="1" dirty="0" smtClean="0"/>
            <a:t>El INFOMEX es un sistema electrónico para hacer solicitudes de información pública a cualquier sujeto obligado que haya implementado el sistema</a:t>
          </a:r>
          <a:r>
            <a:rPr lang="es-ES" sz="2100" b="1" dirty="0" smtClean="0"/>
            <a:t>. </a:t>
          </a:r>
          <a:endParaRPr lang="es-ES" sz="2100" b="1" dirty="0"/>
        </a:p>
      </dgm:t>
    </dgm:pt>
    <dgm:pt modelId="{11DFC60A-5C94-4FA9-A964-4BF7707D10B0}" type="parTrans" cxnId="{E75C2CB6-DEBC-4ACF-AA9F-B3602F205356}">
      <dgm:prSet/>
      <dgm:spPr/>
      <dgm:t>
        <a:bodyPr/>
        <a:lstStyle/>
        <a:p>
          <a:endParaRPr lang="es-ES_tradnl"/>
        </a:p>
      </dgm:t>
    </dgm:pt>
    <dgm:pt modelId="{C9601DA8-C4C4-4646-B35F-EE3EE723A8C2}" type="sibTrans" cxnId="{E75C2CB6-DEBC-4ACF-AA9F-B3602F205356}">
      <dgm:prSet/>
      <dgm:spPr/>
      <dgm:t>
        <a:bodyPr/>
        <a:lstStyle/>
        <a:p>
          <a:endParaRPr lang="es-ES_tradnl"/>
        </a:p>
      </dgm:t>
    </dgm:pt>
    <dgm:pt modelId="{556E5752-937B-41FC-B321-024CB4B47FDA}" type="pres">
      <dgm:prSet presAssocID="{4E0EF84B-8EED-4249-BE80-471F27378231}" presName="Name0" presStyleCnt="0">
        <dgm:presLayoutVars>
          <dgm:dir/>
          <dgm:resizeHandles val="exact"/>
        </dgm:presLayoutVars>
      </dgm:prSet>
      <dgm:spPr/>
      <dgm:t>
        <a:bodyPr/>
        <a:lstStyle/>
        <a:p>
          <a:endParaRPr lang="es-ES_tradnl"/>
        </a:p>
      </dgm:t>
    </dgm:pt>
    <dgm:pt modelId="{AF7AF369-2990-4E1C-B917-8CE127178690}" type="pres">
      <dgm:prSet presAssocID="{4E0EF84B-8EED-4249-BE80-471F27378231}" presName="fgShape" presStyleLbl="fgShp" presStyleIdx="0" presStyleCnt="1"/>
      <dgm:spPr>
        <a:solidFill>
          <a:schemeClr val="tx2">
            <a:lumMod val="20000"/>
            <a:lumOff val="80000"/>
          </a:schemeClr>
        </a:solidFill>
        <a:ln>
          <a:solidFill>
            <a:schemeClr val="accent6"/>
          </a:solidFill>
        </a:ln>
      </dgm:spPr>
      <dgm:t>
        <a:bodyPr/>
        <a:lstStyle/>
        <a:p>
          <a:endParaRPr lang="es-ES_tradnl"/>
        </a:p>
      </dgm:t>
    </dgm:pt>
    <dgm:pt modelId="{5EEF50F5-8016-441B-86FB-599D0058A059}" type="pres">
      <dgm:prSet presAssocID="{4E0EF84B-8EED-4249-BE80-471F27378231}" presName="linComp" presStyleCnt="0"/>
      <dgm:spPr/>
    </dgm:pt>
    <dgm:pt modelId="{1C4AC001-7562-4BC4-AA74-F1DA0EEBF6E5}" type="pres">
      <dgm:prSet presAssocID="{B35DE266-DAC5-4A5B-B12C-CEADA4F44006}" presName="compNode" presStyleCnt="0"/>
      <dgm:spPr/>
    </dgm:pt>
    <dgm:pt modelId="{962B73D2-C95A-41F6-B52B-FA8D8DE036AA}" type="pres">
      <dgm:prSet presAssocID="{B35DE266-DAC5-4A5B-B12C-CEADA4F44006}" presName="bkgdShape" presStyleLbl="node1" presStyleIdx="0" presStyleCnt="1" custScaleX="100000" custLinFactNeighborX="-14516" custLinFactNeighborY="-25263"/>
      <dgm:spPr/>
      <dgm:t>
        <a:bodyPr/>
        <a:lstStyle/>
        <a:p>
          <a:endParaRPr lang="es-ES_tradnl"/>
        </a:p>
      </dgm:t>
    </dgm:pt>
    <dgm:pt modelId="{0698C099-4138-45AE-B70C-86D70582D55D}" type="pres">
      <dgm:prSet presAssocID="{B35DE266-DAC5-4A5B-B12C-CEADA4F44006}" presName="nodeTx" presStyleLbl="node1" presStyleIdx="0" presStyleCnt="1">
        <dgm:presLayoutVars>
          <dgm:bulletEnabled val="1"/>
        </dgm:presLayoutVars>
      </dgm:prSet>
      <dgm:spPr/>
      <dgm:t>
        <a:bodyPr/>
        <a:lstStyle/>
        <a:p>
          <a:endParaRPr lang="es-ES_tradnl"/>
        </a:p>
      </dgm:t>
    </dgm:pt>
    <dgm:pt modelId="{795FF935-E80A-4F88-9738-EFD398B3DC7D}" type="pres">
      <dgm:prSet presAssocID="{B35DE266-DAC5-4A5B-B12C-CEADA4F44006}" presName="invisiNode" presStyleLbl="node1" presStyleIdx="0" presStyleCnt="1"/>
      <dgm:spPr/>
    </dgm:pt>
    <dgm:pt modelId="{FD8F2A1A-63C6-455F-8941-6BDC353A3C3A}" type="pres">
      <dgm:prSet presAssocID="{B35DE266-DAC5-4A5B-B12C-CEADA4F44006}" presName="imagNode" presStyleLbl="fgImgPlace1" presStyleIdx="0" presStyleCnt="1" custScaleX="140918" custScaleY="84206" custLinFactNeighborX="2583" custLinFactNeighborY="949"/>
      <dgm:spPr>
        <a:blipFill rotWithShape="0">
          <a:blip xmlns:r="http://schemas.openxmlformats.org/officeDocument/2006/relationships" r:embed="rId1"/>
          <a:stretch>
            <a:fillRect/>
          </a:stretch>
        </a:blipFill>
      </dgm:spPr>
    </dgm:pt>
  </dgm:ptLst>
  <dgm:cxnLst>
    <dgm:cxn modelId="{ADE5E5DC-1678-4077-AB30-85CAE716FEBF}" type="presOf" srcId="{4E0EF84B-8EED-4249-BE80-471F27378231}" destId="{556E5752-937B-41FC-B321-024CB4B47FDA}" srcOrd="0" destOrd="0" presId="urn:microsoft.com/office/officeart/2005/8/layout/hList7"/>
    <dgm:cxn modelId="{EAFA3512-515A-4023-A347-B8CEC0CB1F6F}" type="presOf" srcId="{B35DE266-DAC5-4A5B-B12C-CEADA4F44006}" destId="{0698C099-4138-45AE-B70C-86D70582D55D}" srcOrd="1" destOrd="0" presId="urn:microsoft.com/office/officeart/2005/8/layout/hList7"/>
    <dgm:cxn modelId="{DB10EC3A-4A66-4A3F-8CFA-C1F96995AB94}" type="presOf" srcId="{B35DE266-DAC5-4A5B-B12C-CEADA4F44006}" destId="{962B73D2-C95A-41F6-B52B-FA8D8DE036AA}" srcOrd="0" destOrd="0" presId="urn:microsoft.com/office/officeart/2005/8/layout/hList7"/>
    <dgm:cxn modelId="{E75C2CB6-DEBC-4ACF-AA9F-B3602F205356}" srcId="{4E0EF84B-8EED-4249-BE80-471F27378231}" destId="{B35DE266-DAC5-4A5B-B12C-CEADA4F44006}" srcOrd="0" destOrd="0" parTransId="{11DFC60A-5C94-4FA9-A964-4BF7707D10B0}" sibTransId="{C9601DA8-C4C4-4646-B35F-EE3EE723A8C2}"/>
    <dgm:cxn modelId="{11A27718-40ED-4EAE-9850-2A3EBCBC44C0}" type="presParOf" srcId="{556E5752-937B-41FC-B321-024CB4B47FDA}" destId="{AF7AF369-2990-4E1C-B917-8CE127178690}" srcOrd="0" destOrd="0" presId="urn:microsoft.com/office/officeart/2005/8/layout/hList7"/>
    <dgm:cxn modelId="{7C3D6589-362C-4BD3-A6AB-8776744F09BC}" type="presParOf" srcId="{556E5752-937B-41FC-B321-024CB4B47FDA}" destId="{5EEF50F5-8016-441B-86FB-599D0058A059}" srcOrd="1" destOrd="0" presId="urn:microsoft.com/office/officeart/2005/8/layout/hList7"/>
    <dgm:cxn modelId="{1F1753DA-9DFD-4492-9AF1-91A8A55BF82A}" type="presParOf" srcId="{5EEF50F5-8016-441B-86FB-599D0058A059}" destId="{1C4AC001-7562-4BC4-AA74-F1DA0EEBF6E5}" srcOrd="0" destOrd="0" presId="urn:microsoft.com/office/officeart/2005/8/layout/hList7"/>
    <dgm:cxn modelId="{7DEB2510-9BB0-456D-9563-33D14E3636F8}" type="presParOf" srcId="{1C4AC001-7562-4BC4-AA74-F1DA0EEBF6E5}" destId="{962B73D2-C95A-41F6-B52B-FA8D8DE036AA}" srcOrd="0" destOrd="0" presId="urn:microsoft.com/office/officeart/2005/8/layout/hList7"/>
    <dgm:cxn modelId="{E5442A92-DF86-4605-B71C-B2C587993299}" type="presParOf" srcId="{1C4AC001-7562-4BC4-AA74-F1DA0EEBF6E5}" destId="{0698C099-4138-45AE-B70C-86D70582D55D}" srcOrd="1" destOrd="0" presId="urn:microsoft.com/office/officeart/2005/8/layout/hList7"/>
    <dgm:cxn modelId="{FC98C09B-E29F-4B23-926C-2198D6CF3646}" type="presParOf" srcId="{1C4AC001-7562-4BC4-AA74-F1DA0EEBF6E5}" destId="{795FF935-E80A-4F88-9738-EFD398B3DC7D}" srcOrd="2" destOrd="0" presId="urn:microsoft.com/office/officeart/2005/8/layout/hList7"/>
    <dgm:cxn modelId="{9779A6C5-F4DB-4793-9B65-174D2F2D14A0}" type="presParOf" srcId="{1C4AC001-7562-4BC4-AA74-F1DA0EEBF6E5}" destId="{FD8F2A1A-63C6-455F-8941-6BDC353A3C3A}" srcOrd="3" destOrd="0" presId="urn:microsoft.com/office/officeart/2005/8/layout/hList7"/>
  </dgm:cxnLst>
  <dgm:bg/>
  <dgm:whole/>
</dgm:dataModel>
</file>

<file path=ppt/diagrams/data7.xml><?xml version="1.0" encoding="utf-8"?>
<dgm:dataModel xmlns:dgm="http://schemas.openxmlformats.org/drawingml/2006/diagram" xmlns:a="http://schemas.openxmlformats.org/drawingml/2006/main">
  <dgm:ptLst>
    <dgm:pt modelId="{047F96EE-5FCE-4579-8343-8FBD52A60C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_tradnl"/>
        </a:p>
      </dgm:t>
    </dgm:pt>
    <dgm:pt modelId="{1F13095B-DF6E-4874-A5C3-3F6BF5CBA4FE}">
      <dgm:prSet/>
      <dgm:spPr>
        <a:solidFill>
          <a:schemeClr val="tx2"/>
        </a:solidFill>
        <a:ln>
          <a:solidFill>
            <a:srgbClr val="C00000"/>
          </a:solidFill>
        </a:ln>
      </dgm:spPr>
      <dgm:t>
        <a:bodyPr/>
        <a:lstStyle/>
        <a:p>
          <a:pPr rtl="0"/>
          <a:r>
            <a:rPr lang="es-ES_tradnl" dirty="0" smtClean="0"/>
            <a:t>1)  )Registro del  usuario</a:t>
          </a:r>
          <a:endParaRPr lang="es-ES_tradnl" dirty="0"/>
        </a:p>
      </dgm:t>
    </dgm:pt>
    <dgm:pt modelId="{0D238C16-9D7D-4297-99BE-66C621FABF2E}" type="parTrans" cxnId="{A326B6D4-5EA2-4FA9-B30F-B2C97D9D17FE}">
      <dgm:prSet/>
      <dgm:spPr/>
      <dgm:t>
        <a:bodyPr/>
        <a:lstStyle/>
        <a:p>
          <a:endParaRPr lang="es-ES_tradnl"/>
        </a:p>
      </dgm:t>
    </dgm:pt>
    <dgm:pt modelId="{8A2067B9-17D7-45F0-A267-3F3775103C0F}" type="sibTrans" cxnId="{A326B6D4-5EA2-4FA9-B30F-B2C97D9D17FE}">
      <dgm:prSet/>
      <dgm:spPr/>
      <dgm:t>
        <a:bodyPr/>
        <a:lstStyle/>
        <a:p>
          <a:endParaRPr lang="es-ES_tradnl"/>
        </a:p>
      </dgm:t>
    </dgm:pt>
    <dgm:pt modelId="{A29EF480-7CF8-4474-A0FD-0B45164BFDB1}">
      <dgm:prSet/>
      <dgm:spPr>
        <a:solidFill>
          <a:srgbClr val="7030A0"/>
        </a:solidFill>
        <a:ln>
          <a:solidFill>
            <a:srgbClr val="C00000"/>
          </a:solidFill>
        </a:ln>
      </dgm:spPr>
      <dgm:t>
        <a:bodyPr/>
        <a:lstStyle/>
        <a:p>
          <a:pPr rtl="0"/>
          <a:r>
            <a:rPr lang="es-ES_tradnl" dirty="0" smtClean="0"/>
            <a:t>2) Contraseña </a:t>
          </a:r>
          <a:endParaRPr lang="es-ES_tradnl" dirty="0"/>
        </a:p>
      </dgm:t>
    </dgm:pt>
    <dgm:pt modelId="{DF7124E5-4772-4D4B-B2C5-C7A2B71FD60E}" type="parTrans" cxnId="{4F04F336-4C11-45D6-8B25-9DD65E510B35}">
      <dgm:prSet/>
      <dgm:spPr/>
      <dgm:t>
        <a:bodyPr/>
        <a:lstStyle/>
        <a:p>
          <a:endParaRPr lang="es-ES_tradnl"/>
        </a:p>
      </dgm:t>
    </dgm:pt>
    <dgm:pt modelId="{5F0B066D-B7CE-410C-B30E-74A742850741}" type="sibTrans" cxnId="{4F04F336-4C11-45D6-8B25-9DD65E510B35}">
      <dgm:prSet/>
      <dgm:spPr/>
      <dgm:t>
        <a:bodyPr/>
        <a:lstStyle/>
        <a:p>
          <a:endParaRPr lang="es-ES_tradnl"/>
        </a:p>
      </dgm:t>
    </dgm:pt>
    <dgm:pt modelId="{98F7FAA9-8F04-4FEB-A37D-55C2794D44BC}" type="pres">
      <dgm:prSet presAssocID="{047F96EE-5FCE-4579-8343-8FBD52A60CFC}" presName="linearFlow" presStyleCnt="0">
        <dgm:presLayoutVars>
          <dgm:dir/>
          <dgm:animLvl val="lvl"/>
          <dgm:resizeHandles val="exact"/>
        </dgm:presLayoutVars>
      </dgm:prSet>
      <dgm:spPr/>
      <dgm:t>
        <a:bodyPr/>
        <a:lstStyle/>
        <a:p>
          <a:endParaRPr lang="es-ES_tradnl"/>
        </a:p>
      </dgm:t>
    </dgm:pt>
    <dgm:pt modelId="{5492706A-F893-4A20-8039-E1412E1A3D2D}" type="pres">
      <dgm:prSet presAssocID="{1F13095B-DF6E-4874-A5C3-3F6BF5CBA4FE}" presName="composite" presStyleCnt="0"/>
      <dgm:spPr/>
    </dgm:pt>
    <dgm:pt modelId="{A9230546-020F-4093-BF4D-351A21E27EA3}" type="pres">
      <dgm:prSet presAssocID="{1F13095B-DF6E-4874-A5C3-3F6BF5CBA4FE}" presName="parentText" presStyleLbl="alignNode1" presStyleIdx="0" presStyleCnt="2">
        <dgm:presLayoutVars>
          <dgm:chMax val="1"/>
          <dgm:bulletEnabled val="1"/>
        </dgm:presLayoutVars>
      </dgm:prSet>
      <dgm:spPr/>
      <dgm:t>
        <a:bodyPr/>
        <a:lstStyle/>
        <a:p>
          <a:endParaRPr lang="es-ES_tradnl"/>
        </a:p>
      </dgm:t>
    </dgm:pt>
    <dgm:pt modelId="{C4F71F36-A5C4-47F1-820F-4CE9D61C3882}" type="pres">
      <dgm:prSet presAssocID="{1F13095B-DF6E-4874-A5C3-3F6BF5CBA4FE}" presName="descendantText" presStyleLbl="alignAcc1" presStyleIdx="0" presStyleCnt="2">
        <dgm:presLayoutVars>
          <dgm:bulletEnabled val="1"/>
        </dgm:presLayoutVars>
      </dgm:prSet>
      <dgm:spPr>
        <a:solidFill>
          <a:srgbClr val="00B0F0">
            <a:alpha val="90000"/>
          </a:srgbClr>
        </a:solidFill>
        <a:ln>
          <a:solidFill>
            <a:srgbClr val="002060"/>
          </a:solidFill>
        </a:ln>
      </dgm:spPr>
    </dgm:pt>
    <dgm:pt modelId="{EC7B3FE5-A077-4A6C-AA86-8C9A3DBF88CE}" type="pres">
      <dgm:prSet presAssocID="{8A2067B9-17D7-45F0-A267-3F3775103C0F}" presName="sp" presStyleCnt="0"/>
      <dgm:spPr/>
    </dgm:pt>
    <dgm:pt modelId="{9D6F5F68-45A8-4F1A-84B1-FBA5EC6CDBA3}" type="pres">
      <dgm:prSet presAssocID="{A29EF480-7CF8-4474-A0FD-0B45164BFDB1}" presName="composite" presStyleCnt="0"/>
      <dgm:spPr/>
    </dgm:pt>
    <dgm:pt modelId="{088AFB47-3A2A-42E0-9338-5C07A8B76258}" type="pres">
      <dgm:prSet presAssocID="{A29EF480-7CF8-4474-A0FD-0B45164BFDB1}" presName="parentText" presStyleLbl="alignNode1" presStyleIdx="1" presStyleCnt="2">
        <dgm:presLayoutVars>
          <dgm:chMax val="1"/>
          <dgm:bulletEnabled val="1"/>
        </dgm:presLayoutVars>
      </dgm:prSet>
      <dgm:spPr/>
      <dgm:t>
        <a:bodyPr/>
        <a:lstStyle/>
        <a:p>
          <a:endParaRPr lang="es-ES_tradnl"/>
        </a:p>
      </dgm:t>
    </dgm:pt>
    <dgm:pt modelId="{7007B0C1-D649-4728-9101-2ECB0C9D4405}" type="pres">
      <dgm:prSet presAssocID="{A29EF480-7CF8-4474-A0FD-0B45164BFDB1}" presName="descendantText" presStyleLbl="alignAcc1" presStyleIdx="1" presStyleCnt="2">
        <dgm:presLayoutVars>
          <dgm:bulletEnabled val="1"/>
        </dgm:presLayoutVars>
      </dgm:prSet>
      <dgm:spPr>
        <a:solidFill>
          <a:srgbClr val="00B050">
            <a:alpha val="90000"/>
          </a:srgbClr>
        </a:solidFill>
        <a:ln>
          <a:solidFill>
            <a:srgbClr val="002060"/>
          </a:solidFill>
        </a:ln>
      </dgm:spPr>
    </dgm:pt>
  </dgm:ptLst>
  <dgm:cxnLst>
    <dgm:cxn modelId="{A326B6D4-5EA2-4FA9-B30F-B2C97D9D17FE}" srcId="{047F96EE-5FCE-4579-8343-8FBD52A60CFC}" destId="{1F13095B-DF6E-4874-A5C3-3F6BF5CBA4FE}" srcOrd="0" destOrd="0" parTransId="{0D238C16-9D7D-4297-99BE-66C621FABF2E}" sibTransId="{8A2067B9-17D7-45F0-A267-3F3775103C0F}"/>
    <dgm:cxn modelId="{4F04F336-4C11-45D6-8B25-9DD65E510B35}" srcId="{047F96EE-5FCE-4579-8343-8FBD52A60CFC}" destId="{A29EF480-7CF8-4474-A0FD-0B45164BFDB1}" srcOrd="1" destOrd="0" parTransId="{DF7124E5-4772-4D4B-B2C5-C7A2B71FD60E}" sibTransId="{5F0B066D-B7CE-410C-B30E-74A742850741}"/>
    <dgm:cxn modelId="{9932BAA0-BB0C-45DA-BD3D-3F76D33F1913}" type="presOf" srcId="{1F13095B-DF6E-4874-A5C3-3F6BF5CBA4FE}" destId="{A9230546-020F-4093-BF4D-351A21E27EA3}" srcOrd="0" destOrd="0" presId="urn:microsoft.com/office/officeart/2005/8/layout/chevron2"/>
    <dgm:cxn modelId="{CE3BE572-82EC-41C5-B54A-D661804CEF1C}" type="presOf" srcId="{047F96EE-5FCE-4579-8343-8FBD52A60CFC}" destId="{98F7FAA9-8F04-4FEB-A37D-55C2794D44BC}" srcOrd="0" destOrd="0" presId="urn:microsoft.com/office/officeart/2005/8/layout/chevron2"/>
    <dgm:cxn modelId="{CF388F05-2DB5-45AF-94CC-149A72B9031F}" type="presOf" srcId="{A29EF480-7CF8-4474-A0FD-0B45164BFDB1}" destId="{088AFB47-3A2A-42E0-9338-5C07A8B76258}" srcOrd="0" destOrd="0" presId="urn:microsoft.com/office/officeart/2005/8/layout/chevron2"/>
    <dgm:cxn modelId="{390DEBD2-5DFC-4B6B-8D8C-BE2021B7FE30}" type="presParOf" srcId="{98F7FAA9-8F04-4FEB-A37D-55C2794D44BC}" destId="{5492706A-F893-4A20-8039-E1412E1A3D2D}" srcOrd="0" destOrd="0" presId="urn:microsoft.com/office/officeart/2005/8/layout/chevron2"/>
    <dgm:cxn modelId="{88291ADE-5448-44F8-B36A-A1C2402B814A}" type="presParOf" srcId="{5492706A-F893-4A20-8039-E1412E1A3D2D}" destId="{A9230546-020F-4093-BF4D-351A21E27EA3}" srcOrd="0" destOrd="0" presId="urn:microsoft.com/office/officeart/2005/8/layout/chevron2"/>
    <dgm:cxn modelId="{25F1F226-2DC1-4A9B-8603-BFC44B33768D}" type="presParOf" srcId="{5492706A-F893-4A20-8039-E1412E1A3D2D}" destId="{C4F71F36-A5C4-47F1-820F-4CE9D61C3882}" srcOrd="1" destOrd="0" presId="urn:microsoft.com/office/officeart/2005/8/layout/chevron2"/>
    <dgm:cxn modelId="{2B860698-9D55-493C-ABB7-B9871D7E3C2A}" type="presParOf" srcId="{98F7FAA9-8F04-4FEB-A37D-55C2794D44BC}" destId="{EC7B3FE5-A077-4A6C-AA86-8C9A3DBF88CE}" srcOrd="1" destOrd="0" presId="urn:microsoft.com/office/officeart/2005/8/layout/chevron2"/>
    <dgm:cxn modelId="{0B62C82E-A2A7-4B23-96A1-7A38E2ED419A}" type="presParOf" srcId="{98F7FAA9-8F04-4FEB-A37D-55C2794D44BC}" destId="{9D6F5F68-45A8-4F1A-84B1-FBA5EC6CDBA3}" srcOrd="2" destOrd="0" presId="urn:microsoft.com/office/officeart/2005/8/layout/chevron2"/>
    <dgm:cxn modelId="{34B3CFAB-9D89-47CA-8BBA-599A71796D06}" type="presParOf" srcId="{9D6F5F68-45A8-4F1A-84B1-FBA5EC6CDBA3}" destId="{088AFB47-3A2A-42E0-9338-5C07A8B76258}" srcOrd="0" destOrd="0" presId="urn:microsoft.com/office/officeart/2005/8/layout/chevron2"/>
    <dgm:cxn modelId="{1847582A-A35F-4BA9-AB35-EE76706A9A8F}" type="presParOf" srcId="{9D6F5F68-45A8-4F1A-84B1-FBA5EC6CDBA3}" destId="{7007B0C1-D649-4728-9101-2ECB0C9D4405}"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493F5B21-1CC5-4FED-A401-7F9C3E86DAEC}"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_tradnl"/>
        </a:p>
      </dgm:t>
    </dgm:pt>
    <dgm:pt modelId="{15A1644D-DF56-41C2-B433-83327A732CF7}">
      <dgm:prSet/>
      <dgm:spPr>
        <a:solidFill>
          <a:srgbClr val="7030A0">
            <a:alpha val="50000"/>
          </a:srgbClr>
        </a:solidFill>
        <a:ln>
          <a:solidFill>
            <a:srgbClr val="002060"/>
          </a:solidFill>
        </a:ln>
      </dgm:spPr>
      <dgm:t>
        <a:bodyPr/>
        <a:lstStyle/>
        <a:p>
          <a:pPr rtl="0"/>
          <a:r>
            <a:rPr lang="es-ES_tradnl" dirty="0" smtClean="0"/>
            <a:t>1)Nueva solicitud</a:t>
          </a:r>
          <a:endParaRPr lang="es-ES_tradnl" dirty="0"/>
        </a:p>
      </dgm:t>
    </dgm:pt>
    <dgm:pt modelId="{BE511306-F01F-4F3C-B0FF-C2D07840D6C8}" type="parTrans" cxnId="{79F332DE-0998-443B-8EE8-6CEF81365DDA}">
      <dgm:prSet/>
      <dgm:spPr/>
      <dgm:t>
        <a:bodyPr/>
        <a:lstStyle/>
        <a:p>
          <a:endParaRPr lang="es-ES_tradnl"/>
        </a:p>
      </dgm:t>
    </dgm:pt>
    <dgm:pt modelId="{4E516F84-804A-4122-9F45-CF0500DBFBFC}" type="sibTrans" cxnId="{79F332DE-0998-443B-8EE8-6CEF81365DDA}">
      <dgm:prSet/>
      <dgm:spPr/>
      <dgm:t>
        <a:bodyPr/>
        <a:lstStyle/>
        <a:p>
          <a:endParaRPr lang="es-ES_tradnl"/>
        </a:p>
      </dgm:t>
    </dgm:pt>
    <dgm:pt modelId="{4C860F93-17EE-460A-8116-68D1996BC3A4}">
      <dgm:prSet/>
      <dgm:spPr>
        <a:solidFill>
          <a:srgbClr val="0070C0"/>
        </a:solidFill>
        <a:ln>
          <a:solidFill>
            <a:srgbClr val="002060"/>
          </a:solidFill>
        </a:ln>
      </dgm:spPr>
      <dgm:t>
        <a:bodyPr/>
        <a:lstStyle/>
        <a:p>
          <a:pPr rtl="0"/>
          <a:r>
            <a:rPr lang="es-ES_tradnl" dirty="0" smtClean="0"/>
            <a:t>2) Anotar el sujeto obligado</a:t>
          </a:r>
          <a:endParaRPr lang="es-ES_tradnl" dirty="0"/>
        </a:p>
      </dgm:t>
    </dgm:pt>
    <dgm:pt modelId="{C8ED0F87-AD0A-4803-AD5A-BBF157586D5C}" type="parTrans" cxnId="{5D2255B0-2C9C-43B6-85BD-F4736B28E547}">
      <dgm:prSet/>
      <dgm:spPr/>
      <dgm:t>
        <a:bodyPr/>
        <a:lstStyle/>
        <a:p>
          <a:endParaRPr lang="es-ES_tradnl"/>
        </a:p>
      </dgm:t>
    </dgm:pt>
    <dgm:pt modelId="{5DC753E9-7F7D-46AD-BB41-494BE44F6B7E}" type="sibTrans" cxnId="{5D2255B0-2C9C-43B6-85BD-F4736B28E547}">
      <dgm:prSet/>
      <dgm:spPr/>
      <dgm:t>
        <a:bodyPr/>
        <a:lstStyle/>
        <a:p>
          <a:endParaRPr lang="es-ES_tradnl"/>
        </a:p>
      </dgm:t>
    </dgm:pt>
    <dgm:pt modelId="{D24E84D7-41F0-4D91-9594-8076234C4478}">
      <dgm:prSet/>
      <dgm:spPr>
        <a:solidFill>
          <a:srgbClr val="00B0F0"/>
        </a:solidFill>
        <a:ln>
          <a:solidFill>
            <a:srgbClr val="002060"/>
          </a:solidFill>
        </a:ln>
      </dgm:spPr>
      <dgm:t>
        <a:bodyPr/>
        <a:lstStyle/>
        <a:p>
          <a:pPr rtl="0"/>
          <a:r>
            <a:rPr lang="es-ES_tradnl" dirty="0" smtClean="0"/>
            <a:t>3) Y la unidad de transparencia del sujeto obligado </a:t>
          </a:r>
          <a:endParaRPr lang="es-ES_tradnl" dirty="0"/>
        </a:p>
      </dgm:t>
    </dgm:pt>
    <dgm:pt modelId="{F601AEBA-A9C8-4DF1-8E74-DE90AD1158F5}" type="parTrans" cxnId="{886F2974-64B8-43A7-9E0A-065961FC352A}">
      <dgm:prSet/>
      <dgm:spPr/>
      <dgm:t>
        <a:bodyPr/>
        <a:lstStyle/>
        <a:p>
          <a:endParaRPr lang="es-ES_tradnl"/>
        </a:p>
      </dgm:t>
    </dgm:pt>
    <dgm:pt modelId="{62356B3E-19AC-4DCE-8EC0-E0BA8BD24408}" type="sibTrans" cxnId="{886F2974-64B8-43A7-9E0A-065961FC352A}">
      <dgm:prSet/>
      <dgm:spPr/>
      <dgm:t>
        <a:bodyPr/>
        <a:lstStyle/>
        <a:p>
          <a:endParaRPr lang="es-ES_tradnl"/>
        </a:p>
      </dgm:t>
    </dgm:pt>
    <dgm:pt modelId="{112F43AD-886A-4644-A340-4BA770A2EB01}">
      <dgm:prSet/>
      <dgm:spPr>
        <a:solidFill>
          <a:srgbClr val="00B050"/>
        </a:solidFill>
        <a:ln>
          <a:solidFill>
            <a:srgbClr val="002060"/>
          </a:solidFill>
        </a:ln>
      </dgm:spPr>
      <dgm:t>
        <a:bodyPr/>
        <a:lstStyle/>
        <a:p>
          <a:pPr rtl="0"/>
          <a:r>
            <a:rPr lang="es-ES_tradnl" dirty="0" smtClean="0"/>
            <a:t>4) El medio de acceso </a:t>
          </a:r>
          <a:endParaRPr lang="es-ES_tradnl" dirty="0"/>
        </a:p>
      </dgm:t>
    </dgm:pt>
    <dgm:pt modelId="{416BA606-F45C-4A31-ACE8-88476E41BA59}" type="parTrans" cxnId="{DB1DB0D4-70DE-4183-BF0C-9DEA2F250D4D}">
      <dgm:prSet/>
      <dgm:spPr/>
      <dgm:t>
        <a:bodyPr/>
        <a:lstStyle/>
        <a:p>
          <a:endParaRPr lang="es-ES_tradnl"/>
        </a:p>
      </dgm:t>
    </dgm:pt>
    <dgm:pt modelId="{633E6DD4-7EBE-4AF0-AF96-39579AB89D70}" type="sibTrans" cxnId="{DB1DB0D4-70DE-4183-BF0C-9DEA2F250D4D}">
      <dgm:prSet/>
      <dgm:spPr/>
      <dgm:t>
        <a:bodyPr/>
        <a:lstStyle/>
        <a:p>
          <a:endParaRPr lang="es-ES_tradnl"/>
        </a:p>
      </dgm:t>
    </dgm:pt>
    <dgm:pt modelId="{537D5909-CDBE-417D-846B-0EDF96AE346E}" type="pres">
      <dgm:prSet presAssocID="{493F5B21-1CC5-4FED-A401-7F9C3E86DAEC}" presName="compositeShape" presStyleCnt="0">
        <dgm:presLayoutVars>
          <dgm:chMax val="7"/>
          <dgm:dir/>
          <dgm:resizeHandles val="exact"/>
        </dgm:presLayoutVars>
      </dgm:prSet>
      <dgm:spPr/>
      <dgm:t>
        <a:bodyPr/>
        <a:lstStyle/>
        <a:p>
          <a:endParaRPr lang="es-ES_tradnl"/>
        </a:p>
      </dgm:t>
    </dgm:pt>
    <dgm:pt modelId="{92CC5924-029A-462A-B21C-98E1EF38FF14}" type="pres">
      <dgm:prSet presAssocID="{15A1644D-DF56-41C2-B433-83327A732CF7}" presName="circ1" presStyleLbl="vennNode1" presStyleIdx="0" presStyleCnt="4"/>
      <dgm:spPr/>
      <dgm:t>
        <a:bodyPr/>
        <a:lstStyle/>
        <a:p>
          <a:endParaRPr lang="es-ES_tradnl"/>
        </a:p>
      </dgm:t>
    </dgm:pt>
    <dgm:pt modelId="{69809535-3CA4-4BB1-AB28-3B423D63807A}" type="pres">
      <dgm:prSet presAssocID="{15A1644D-DF56-41C2-B433-83327A732CF7}" presName="circ1Tx" presStyleLbl="revTx" presStyleIdx="0" presStyleCnt="0">
        <dgm:presLayoutVars>
          <dgm:chMax val="0"/>
          <dgm:chPref val="0"/>
          <dgm:bulletEnabled val="1"/>
        </dgm:presLayoutVars>
      </dgm:prSet>
      <dgm:spPr/>
      <dgm:t>
        <a:bodyPr/>
        <a:lstStyle/>
        <a:p>
          <a:endParaRPr lang="es-ES_tradnl"/>
        </a:p>
      </dgm:t>
    </dgm:pt>
    <dgm:pt modelId="{9C630C48-E9E3-48F1-94B5-8214C9C66A33}" type="pres">
      <dgm:prSet presAssocID="{4C860F93-17EE-460A-8116-68D1996BC3A4}" presName="circ2" presStyleLbl="vennNode1" presStyleIdx="1" presStyleCnt="4"/>
      <dgm:spPr/>
      <dgm:t>
        <a:bodyPr/>
        <a:lstStyle/>
        <a:p>
          <a:endParaRPr lang="es-ES_tradnl"/>
        </a:p>
      </dgm:t>
    </dgm:pt>
    <dgm:pt modelId="{997F6F92-A3E7-45D7-B940-401EA9A6CEED}" type="pres">
      <dgm:prSet presAssocID="{4C860F93-17EE-460A-8116-68D1996BC3A4}" presName="circ2Tx" presStyleLbl="revTx" presStyleIdx="0" presStyleCnt="0">
        <dgm:presLayoutVars>
          <dgm:chMax val="0"/>
          <dgm:chPref val="0"/>
          <dgm:bulletEnabled val="1"/>
        </dgm:presLayoutVars>
      </dgm:prSet>
      <dgm:spPr/>
      <dgm:t>
        <a:bodyPr/>
        <a:lstStyle/>
        <a:p>
          <a:endParaRPr lang="es-ES_tradnl"/>
        </a:p>
      </dgm:t>
    </dgm:pt>
    <dgm:pt modelId="{5B7FF407-13C6-4D68-8664-0ED6D251DF95}" type="pres">
      <dgm:prSet presAssocID="{D24E84D7-41F0-4D91-9594-8076234C4478}" presName="circ3" presStyleLbl="vennNode1" presStyleIdx="2" presStyleCnt="4"/>
      <dgm:spPr/>
      <dgm:t>
        <a:bodyPr/>
        <a:lstStyle/>
        <a:p>
          <a:endParaRPr lang="es-ES_tradnl"/>
        </a:p>
      </dgm:t>
    </dgm:pt>
    <dgm:pt modelId="{1EADEA23-ECB8-43A9-9E70-236C409C0CE2}" type="pres">
      <dgm:prSet presAssocID="{D24E84D7-41F0-4D91-9594-8076234C4478}" presName="circ3Tx" presStyleLbl="revTx" presStyleIdx="0" presStyleCnt="0">
        <dgm:presLayoutVars>
          <dgm:chMax val="0"/>
          <dgm:chPref val="0"/>
          <dgm:bulletEnabled val="1"/>
        </dgm:presLayoutVars>
      </dgm:prSet>
      <dgm:spPr/>
      <dgm:t>
        <a:bodyPr/>
        <a:lstStyle/>
        <a:p>
          <a:endParaRPr lang="es-ES_tradnl"/>
        </a:p>
      </dgm:t>
    </dgm:pt>
    <dgm:pt modelId="{4C8A81F7-29CC-49DE-948F-008FDA4023CB}" type="pres">
      <dgm:prSet presAssocID="{112F43AD-886A-4644-A340-4BA770A2EB01}" presName="circ4" presStyleLbl="vennNode1" presStyleIdx="3" presStyleCnt="4"/>
      <dgm:spPr/>
      <dgm:t>
        <a:bodyPr/>
        <a:lstStyle/>
        <a:p>
          <a:endParaRPr lang="es-ES_tradnl"/>
        </a:p>
      </dgm:t>
    </dgm:pt>
    <dgm:pt modelId="{6E58E0BF-3A35-4E89-8F7C-4D86B9DF8A1E}" type="pres">
      <dgm:prSet presAssocID="{112F43AD-886A-4644-A340-4BA770A2EB01}" presName="circ4Tx" presStyleLbl="revTx" presStyleIdx="0" presStyleCnt="0">
        <dgm:presLayoutVars>
          <dgm:chMax val="0"/>
          <dgm:chPref val="0"/>
          <dgm:bulletEnabled val="1"/>
        </dgm:presLayoutVars>
      </dgm:prSet>
      <dgm:spPr/>
      <dgm:t>
        <a:bodyPr/>
        <a:lstStyle/>
        <a:p>
          <a:endParaRPr lang="es-ES_tradnl"/>
        </a:p>
      </dgm:t>
    </dgm:pt>
  </dgm:ptLst>
  <dgm:cxnLst>
    <dgm:cxn modelId="{96C34B43-6C4F-4DB5-82BB-B81E06C18330}" type="presOf" srcId="{4C860F93-17EE-460A-8116-68D1996BC3A4}" destId="{9C630C48-E9E3-48F1-94B5-8214C9C66A33}" srcOrd="0" destOrd="0" presId="urn:microsoft.com/office/officeart/2005/8/layout/venn1"/>
    <dgm:cxn modelId="{0F6131D2-8218-4B8D-9782-0F520E049D09}" type="presOf" srcId="{15A1644D-DF56-41C2-B433-83327A732CF7}" destId="{92CC5924-029A-462A-B21C-98E1EF38FF14}" srcOrd="0" destOrd="0" presId="urn:microsoft.com/office/officeart/2005/8/layout/venn1"/>
    <dgm:cxn modelId="{67428296-465B-4579-A1DC-B78FBD447D1C}" type="presOf" srcId="{4C860F93-17EE-460A-8116-68D1996BC3A4}" destId="{997F6F92-A3E7-45D7-B940-401EA9A6CEED}" srcOrd="1" destOrd="0" presId="urn:microsoft.com/office/officeart/2005/8/layout/venn1"/>
    <dgm:cxn modelId="{5D2255B0-2C9C-43B6-85BD-F4736B28E547}" srcId="{493F5B21-1CC5-4FED-A401-7F9C3E86DAEC}" destId="{4C860F93-17EE-460A-8116-68D1996BC3A4}" srcOrd="1" destOrd="0" parTransId="{C8ED0F87-AD0A-4803-AD5A-BBF157586D5C}" sibTransId="{5DC753E9-7F7D-46AD-BB41-494BE44F6B7E}"/>
    <dgm:cxn modelId="{79F332DE-0998-443B-8EE8-6CEF81365DDA}" srcId="{493F5B21-1CC5-4FED-A401-7F9C3E86DAEC}" destId="{15A1644D-DF56-41C2-B433-83327A732CF7}" srcOrd="0" destOrd="0" parTransId="{BE511306-F01F-4F3C-B0FF-C2D07840D6C8}" sibTransId="{4E516F84-804A-4122-9F45-CF0500DBFBFC}"/>
    <dgm:cxn modelId="{C40BCFCF-4655-4430-88A6-11E5E072999B}" type="presOf" srcId="{112F43AD-886A-4644-A340-4BA770A2EB01}" destId="{6E58E0BF-3A35-4E89-8F7C-4D86B9DF8A1E}" srcOrd="1" destOrd="0" presId="urn:microsoft.com/office/officeart/2005/8/layout/venn1"/>
    <dgm:cxn modelId="{DF2B3F52-A954-4159-91C6-C9E9A41A4164}" type="presOf" srcId="{112F43AD-886A-4644-A340-4BA770A2EB01}" destId="{4C8A81F7-29CC-49DE-948F-008FDA4023CB}" srcOrd="0" destOrd="0" presId="urn:microsoft.com/office/officeart/2005/8/layout/venn1"/>
    <dgm:cxn modelId="{CBBC3A01-E98F-4802-BF8A-496826CB6DCA}" type="presOf" srcId="{D24E84D7-41F0-4D91-9594-8076234C4478}" destId="{1EADEA23-ECB8-43A9-9E70-236C409C0CE2}" srcOrd="1" destOrd="0" presId="urn:microsoft.com/office/officeart/2005/8/layout/venn1"/>
    <dgm:cxn modelId="{886F2974-64B8-43A7-9E0A-065961FC352A}" srcId="{493F5B21-1CC5-4FED-A401-7F9C3E86DAEC}" destId="{D24E84D7-41F0-4D91-9594-8076234C4478}" srcOrd="2" destOrd="0" parTransId="{F601AEBA-A9C8-4DF1-8E74-DE90AD1158F5}" sibTransId="{62356B3E-19AC-4DCE-8EC0-E0BA8BD24408}"/>
    <dgm:cxn modelId="{DB1DB0D4-70DE-4183-BF0C-9DEA2F250D4D}" srcId="{493F5B21-1CC5-4FED-A401-7F9C3E86DAEC}" destId="{112F43AD-886A-4644-A340-4BA770A2EB01}" srcOrd="3" destOrd="0" parTransId="{416BA606-F45C-4A31-ACE8-88476E41BA59}" sibTransId="{633E6DD4-7EBE-4AF0-AF96-39579AB89D70}"/>
    <dgm:cxn modelId="{961B4E41-4AA0-452E-AF9E-6E5238C61A0B}" type="presOf" srcId="{15A1644D-DF56-41C2-B433-83327A732CF7}" destId="{69809535-3CA4-4BB1-AB28-3B423D63807A}" srcOrd="1" destOrd="0" presId="urn:microsoft.com/office/officeart/2005/8/layout/venn1"/>
    <dgm:cxn modelId="{289C0309-4982-44C4-AD7D-46840F666EFF}" type="presOf" srcId="{493F5B21-1CC5-4FED-A401-7F9C3E86DAEC}" destId="{537D5909-CDBE-417D-846B-0EDF96AE346E}" srcOrd="0" destOrd="0" presId="urn:microsoft.com/office/officeart/2005/8/layout/venn1"/>
    <dgm:cxn modelId="{7ED2F345-E378-4942-BBB1-F28510A13035}" type="presOf" srcId="{D24E84D7-41F0-4D91-9594-8076234C4478}" destId="{5B7FF407-13C6-4D68-8664-0ED6D251DF95}" srcOrd="0" destOrd="0" presId="urn:microsoft.com/office/officeart/2005/8/layout/venn1"/>
    <dgm:cxn modelId="{B2578EAA-311F-4B3C-9C92-9E280E125FD4}" type="presParOf" srcId="{537D5909-CDBE-417D-846B-0EDF96AE346E}" destId="{92CC5924-029A-462A-B21C-98E1EF38FF14}" srcOrd="0" destOrd="0" presId="urn:microsoft.com/office/officeart/2005/8/layout/venn1"/>
    <dgm:cxn modelId="{A1C716C1-3558-431A-A4AD-826B43FF5E3E}" type="presParOf" srcId="{537D5909-CDBE-417D-846B-0EDF96AE346E}" destId="{69809535-3CA4-4BB1-AB28-3B423D63807A}" srcOrd="1" destOrd="0" presId="urn:microsoft.com/office/officeart/2005/8/layout/venn1"/>
    <dgm:cxn modelId="{EE7582CC-1520-4A3B-9D48-64BC1BEE691E}" type="presParOf" srcId="{537D5909-CDBE-417D-846B-0EDF96AE346E}" destId="{9C630C48-E9E3-48F1-94B5-8214C9C66A33}" srcOrd="2" destOrd="0" presId="urn:microsoft.com/office/officeart/2005/8/layout/venn1"/>
    <dgm:cxn modelId="{F8E62EAC-4517-40CF-9B1D-51F3C7AED60D}" type="presParOf" srcId="{537D5909-CDBE-417D-846B-0EDF96AE346E}" destId="{997F6F92-A3E7-45D7-B940-401EA9A6CEED}" srcOrd="3" destOrd="0" presId="urn:microsoft.com/office/officeart/2005/8/layout/venn1"/>
    <dgm:cxn modelId="{0653C51C-1AF0-47FD-8347-B46401D3244B}" type="presParOf" srcId="{537D5909-CDBE-417D-846B-0EDF96AE346E}" destId="{5B7FF407-13C6-4D68-8664-0ED6D251DF95}" srcOrd="4" destOrd="0" presId="urn:microsoft.com/office/officeart/2005/8/layout/venn1"/>
    <dgm:cxn modelId="{E3854EBE-34BA-4044-BC56-F26BFFE0674F}" type="presParOf" srcId="{537D5909-CDBE-417D-846B-0EDF96AE346E}" destId="{1EADEA23-ECB8-43A9-9E70-236C409C0CE2}" srcOrd="5" destOrd="0" presId="urn:microsoft.com/office/officeart/2005/8/layout/venn1"/>
    <dgm:cxn modelId="{39B70259-D2A1-442E-ADD0-F0709A124E27}" type="presParOf" srcId="{537D5909-CDBE-417D-846B-0EDF96AE346E}" destId="{4C8A81F7-29CC-49DE-948F-008FDA4023CB}" srcOrd="6" destOrd="0" presId="urn:microsoft.com/office/officeart/2005/8/layout/venn1"/>
    <dgm:cxn modelId="{289A270C-1FD1-4996-8F4A-A6B3C20BB87C}" type="presParOf" srcId="{537D5909-CDBE-417D-846B-0EDF96AE346E}" destId="{6E58E0BF-3A35-4E89-8F7C-4D86B9DF8A1E}" srcOrd="7" destOrd="0" presId="urn:microsoft.com/office/officeart/2005/8/layout/venn1"/>
  </dgm:cxnLst>
  <dgm:bg/>
  <dgm:whole/>
</dgm:dataModel>
</file>

<file path=ppt/diagrams/data9.xml><?xml version="1.0" encoding="utf-8"?>
<dgm:dataModel xmlns:dgm="http://schemas.openxmlformats.org/drawingml/2006/diagram" xmlns:a="http://schemas.openxmlformats.org/drawingml/2006/main">
  <dgm:ptLst>
    <dgm:pt modelId="{77E29F7B-BD38-4C31-8ED7-359C97374D7C}" type="doc">
      <dgm:prSet loTypeId="urn:microsoft.com/office/officeart/2005/8/layout/vList5" loCatId="list" qsTypeId="urn:microsoft.com/office/officeart/2005/8/quickstyle/simple5" qsCatId="simple" csTypeId="urn:microsoft.com/office/officeart/2005/8/colors/accent0_1" csCatId="mainScheme" phldr="1"/>
      <dgm:spPr/>
      <dgm:t>
        <a:bodyPr/>
        <a:lstStyle/>
        <a:p>
          <a:endParaRPr lang="es-ES_tradnl"/>
        </a:p>
      </dgm:t>
    </dgm:pt>
    <dgm:pt modelId="{807583F3-1781-4675-ABCF-E4BDD0B6F0A1}">
      <dgm:prSet/>
      <dgm:spPr>
        <a:solidFill>
          <a:schemeClr val="tx2">
            <a:lumMod val="40000"/>
            <a:lumOff val="60000"/>
          </a:schemeClr>
        </a:solidFill>
      </dgm:spPr>
      <dgm:t>
        <a:bodyPr/>
        <a:lstStyle/>
        <a:p>
          <a:pPr rtl="0"/>
          <a:r>
            <a:rPr lang="es-MX" b="1" dirty="0" smtClean="0"/>
            <a:t>Derechos de Acceso, Rectificación, Cancelación y Oposición</a:t>
          </a:r>
          <a:endParaRPr lang="es-ES_tradnl" dirty="0"/>
        </a:p>
      </dgm:t>
    </dgm:pt>
    <dgm:pt modelId="{522F4F06-977F-45F1-8E13-557C5BCB9608}" type="parTrans" cxnId="{54D6E511-68CB-4AE0-B633-AB789501D313}">
      <dgm:prSet/>
      <dgm:spPr/>
      <dgm:t>
        <a:bodyPr/>
        <a:lstStyle/>
        <a:p>
          <a:endParaRPr lang="es-ES_tradnl"/>
        </a:p>
      </dgm:t>
    </dgm:pt>
    <dgm:pt modelId="{517493BC-200D-44B5-B7FA-BA5E582B9667}" type="sibTrans" cxnId="{54D6E511-68CB-4AE0-B633-AB789501D313}">
      <dgm:prSet/>
      <dgm:spPr/>
      <dgm:t>
        <a:bodyPr/>
        <a:lstStyle/>
        <a:p>
          <a:endParaRPr lang="es-ES_tradnl"/>
        </a:p>
      </dgm:t>
    </dgm:pt>
    <dgm:pt modelId="{861E201A-7471-4E43-BD3C-18FB1E34C377}">
      <dgm:prSet custT="1"/>
      <dgm:spPr>
        <a:solidFill>
          <a:srgbClr val="00B0F0"/>
        </a:solidFill>
      </dgm:spPr>
      <dgm:t>
        <a:bodyPr/>
        <a:lstStyle/>
        <a:p>
          <a:pPr rtl="0"/>
          <a:r>
            <a:rPr lang="es-MX" sz="3600" b="1" u="sng" dirty="0" smtClean="0">
              <a:solidFill>
                <a:srgbClr val="C00000"/>
              </a:solidFill>
            </a:rPr>
            <a:t>A</a:t>
          </a:r>
          <a:r>
            <a:rPr lang="es-MX" sz="2500" b="1" dirty="0" smtClean="0"/>
            <a:t>cceder a sus datos personales, que obren en poder del responsable.</a:t>
          </a:r>
          <a:endParaRPr lang="es-ES_tradnl" sz="2500" dirty="0"/>
        </a:p>
      </dgm:t>
    </dgm:pt>
    <dgm:pt modelId="{AA89C1B7-3860-4B59-B4A7-197A76D9EEAE}" type="parTrans" cxnId="{CF075F49-D1F0-4C8E-B277-94E757104B24}">
      <dgm:prSet/>
      <dgm:spPr/>
      <dgm:t>
        <a:bodyPr/>
        <a:lstStyle/>
        <a:p>
          <a:endParaRPr lang="es-ES_tradnl"/>
        </a:p>
      </dgm:t>
    </dgm:pt>
    <dgm:pt modelId="{AEE3BE63-3466-4659-B846-399250BD5627}" type="sibTrans" cxnId="{CF075F49-D1F0-4C8E-B277-94E757104B24}">
      <dgm:prSet/>
      <dgm:spPr/>
      <dgm:t>
        <a:bodyPr/>
        <a:lstStyle/>
        <a:p>
          <a:endParaRPr lang="es-ES_tradnl"/>
        </a:p>
      </dgm:t>
    </dgm:pt>
    <dgm:pt modelId="{028D5BEE-402C-4A90-B6EE-0A53665C6FCA}">
      <dgm:prSet custT="1"/>
      <dgm:spPr>
        <a:solidFill>
          <a:schemeClr val="tx2">
            <a:lumMod val="40000"/>
            <a:lumOff val="60000"/>
          </a:schemeClr>
        </a:solidFill>
      </dgm:spPr>
      <dgm:t>
        <a:bodyPr/>
        <a:lstStyle/>
        <a:p>
          <a:pPr rtl="0"/>
          <a:r>
            <a:rPr lang="es-MX" sz="3600" b="1" u="sng" dirty="0" smtClean="0">
              <a:solidFill>
                <a:srgbClr val="C00000"/>
              </a:solidFill>
            </a:rPr>
            <a:t>R</a:t>
          </a:r>
          <a:r>
            <a:rPr lang="es-MX" sz="2500" b="1" dirty="0" smtClean="0"/>
            <a:t>ectificar cuando sean inexactos o incompletos</a:t>
          </a:r>
          <a:endParaRPr lang="es-ES_tradnl" sz="2500" dirty="0"/>
        </a:p>
      </dgm:t>
    </dgm:pt>
    <dgm:pt modelId="{CB283043-C83D-45BA-83B4-B7F437E6F0E1}" type="parTrans" cxnId="{4A15B408-9773-40FC-82E5-D33043214375}">
      <dgm:prSet/>
      <dgm:spPr/>
      <dgm:t>
        <a:bodyPr/>
        <a:lstStyle/>
        <a:p>
          <a:endParaRPr lang="es-ES_tradnl"/>
        </a:p>
      </dgm:t>
    </dgm:pt>
    <dgm:pt modelId="{2BFD33CA-A87F-45EA-BF55-95C6E2D5ED24}" type="sibTrans" cxnId="{4A15B408-9773-40FC-82E5-D33043214375}">
      <dgm:prSet/>
      <dgm:spPr/>
      <dgm:t>
        <a:bodyPr/>
        <a:lstStyle/>
        <a:p>
          <a:endParaRPr lang="es-ES_tradnl"/>
        </a:p>
      </dgm:t>
    </dgm:pt>
    <dgm:pt modelId="{D70DA0D3-C1F4-41C5-9B2B-53F0CE22941B}">
      <dgm:prSet custT="1"/>
      <dgm:spPr>
        <a:solidFill>
          <a:schemeClr val="accent1">
            <a:lumMod val="40000"/>
            <a:lumOff val="60000"/>
          </a:schemeClr>
        </a:solidFill>
      </dgm:spPr>
      <dgm:t>
        <a:bodyPr/>
        <a:lstStyle/>
        <a:p>
          <a:pPr rtl="0"/>
          <a:r>
            <a:rPr lang="es-MX" sz="3600" b="1" u="sng" dirty="0" smtClean="0">
              <a:solidFill>
                <a:srgbClr val="C00000"/>
              </a:solidFill>
            </a:rPr>
            <a:t>C</a:t>
          </a:r>
          <a:r>
            <a:rPr lang="es-MX" sz="2500" b="1" dirty="0" smtClean="0"/>
            <a:t>ancelar en todo momento, y dará a un periodo de bloqueo.</a:t>
          </a:r>
          <a:endParaRPr lang="es-ES_tradnl" sz="2500" dirty="0"/>
        </a:p>
      </dgm:t>
    </dgm:pt>
    <dgm:pt modelId="{009D6F90-94FF-44D8-B165-E6027B5B3EA0}" type="parTrans" cxnId="{0C4D3959-8F98-4E57-9C4E-34D97759BFCF}">
      <dgm:prSet/>
      <dgm:spPr/>
      <dgm:t>
        <a:bodyPr/>
        <a:lstStyle/>
        <a:p>
          <a:endParaRPr lang="es-ES_tradnl"/>
        </a:p>
      </dgm:t>
    </dgm:pt>
    <dgm:pt modelId="{C5570593-B217-4ABC-9380-D9761950CFDC}" type="sibTrans" cxnId="{0C4D3959-8F98-4E57-9C4E-34D97759BFCF}">
      <dgm:prSet/>
      <dgm:spPr/>
      <dgm:t>
        <a:bodyPr/>
        <a:lstStyle/>
        <a:p>
          <a:endParaRPr lang="es-ES_tradnl"/>
        </a:p>
      </dgm:t>
    </dgm:pt>
    <dgm:pt modelId="{789EECD2-5CFB-46E9-B79E-6395C15546CC}">
      <dgm:prSet custT="1"/>
      <dgm:spPr>
        <a:solidFill>
          <a:srgbClr val="00B0F0"/>
        </a:solidFill>
      </dgm:spPr>
      <dgm:t>
        <a:bodyPr/>
        <a:lstStyle/>
        <a:p>
          <a:pPr rtl="0"/>
          <a:r>
            <a:rPr lang="es-MX" sz="3600" b="1" u="sng" dirty="0" smtClean="0">
              <a:solidFill>
                <a:srgbClr val="C00000"/>
              </a:solidFill>
            </a:rPr>
            <a:t>O</a:t>
          </a:r>
          <a:r>
            <a:rPr lang="es-MX" sz="2500" b="1" dirty="0" smtClean="0"/>
            <a:t>posición al tratamiento de sus datos, en todo momento y causa legítima. </a:t>
          </a:r>
          <a:endParaRPr lang="es-ES_tradnl" sz="2500" dirty="0"/>
        </a:p>
      </dgm:t>
    </dgm:pt>
    <dgm:pt modelId="{6FC63255-025C-4DCC-B139-301340F2449A}" type="parTrans" cxnId="{FE91A04E-12DC-49DD-BDC5-3E6B0190DBFF}">
      <dgm:prSet/>
      <dgm:spPr/>
      <dgm:t>
        <a:bodyPr/>
        <a:lstStyle/>
        <a:p>
          <a:endParaRPr lang="es-ES_tradnl"/>
        </a:p>
      </dgm:t>
    </dgm:pt>
    <dgm:pt modelId="{3D7ECF83-EC32-4FC6-97B5-152FBCD88DC3}" type="sibTrans" cxnId="{FE91A04E-12DC-49DD-BDC5-3E6B0190DBFF}">
      <dgm:prSet/>
      <dgm:spPr/>
      <dgm:t>
        <a:bodyPr/>
        <a:lstStyle/>
        <a:p>
          <a:endParaRPr lang="es-ES_tradnl"/>
        </a:p>
      </dgm:t>
    </dgm:pt>
    <dgm:pt modelId="{593AC8EC-1037-44A0-B996-C4700966ED70}" type="pres">
      <dgm:prSet presAssocID="{77E29F7B-BD38-4C31-8ED7-359C97374D7C}" presName="Name0" presStyleCnt="0">
        <dgm:presLayoutVars>
          <dgm:dir/>
          <dgm:animLvl val="lvl"/>
          <dgm:resizeHandles val="exact"/>
        </dgm:presLayoutVars>
      </dgm:prSet>
      <dgm:spPr/>
      <dgm:t>
        <a:bodyPr/>
        <a:lstStyle/>
        <a:p>
          <a:endParaRPr lang="es-ES_tradnl"/>
        </a:p>
      </dgm:t>
    </dgm:pt>
    <dgm:pt modelId="{A870EF9C-67D1-4764-8095-C0CE0F8D2A9F}" type="pres">
      <dgm:prSet presAssocID="{807583F3-1781-4675-ABCF-E4BDD0B6F0A1}" presName="linNode" presStyleCnt="0"/>
      <dgm:spPr/>
    </dgm:pt>
    <dgm:pt modelId="{7C353BFE-96CA-4C44-AB8D-93636B5F5BA5}" type="pres">
      <dgm:prSet presAssocID="{807583F3-1781-4675-ABCF-E4BDD0B6F0A1}" presName="parentText" presStyleLbl="node1" presStyleIdx="0" presStyleCnt="5" custScaleX="277778">
        <dgm:presLayoutVars>
          <dgm:chMax val="1"/>
          <dgm:bulletEnabled val="1"/>
        </dgm:presLayoutVars>
      </dgm:prSet>
      <dgm:spPr/>
      <dgm:t>
        <a:bodyPr/>
        <a:lstStyle/>
        <a:p>
          <a:endParaRPr lang="es-ES_tradnl"/>
        </a:p>
      </dgm:t>
    </dgm:pt>
    <dgm:pt modelId="{8427CE15-EA84-4427-9BC7-4186D66A4BF0}" type="pres">
      <dgm:prSet presAssocID="{517493BC-200D-44B5-B7FA-BA5E582B9667}" presName="sp" presStyleCnt="0"/>
      <dgm:spPr/>
    </dgm:pt>
    <dgm:pt modelId="{F43653EA-D6DE-4E48-8ECF-B6286F9CDC5A}" type="pres">
      <dgm:prSet presAssocID="{861E201A-7471-4E43-BD3C-18FB1E34C377}" presName="linNode" presStyleCnt="0"/>
      <dgm:spPr/>
    </dgm:pt>
    <dgm:pt modelId="{28EC795E-FC19-412D-8A99-C9C0F5524263}" type="pres">
      <dgm:prSet presAssocID="{861E201A-7471-4E43-BD3C-18FB1E34C377}" presName="parentText" presStyleLbl="node1" presStyleIdx="1" presStyleCnt="5" custScaleX="277778">
        <dgm:presLayoutVars>
          <dgm:chMax val="1"/>
          <dgm:bulletEnabled val="1"/>
        </dgm:presLayoutVars>
      </dgm:prSet>
      <dgm:spPr/>
      <dgm:t>
        <a:bodyPr/>
        <a:lstStyle/>
        <a:p>
          <a:endParaRPr lang="es-ES_tradnl"/>
        </a:p>
      </dgm:t>
    </dgm:pt>
    <dgm:pt modelId="{F7D74C41-EDA3-4F01-B1A2-E3933A5C1667}" type="pres">
      <dgm:prSet presAssocID="{AEE3BE63-3466-4659-B846-399250BD5627}" presName="sp" presStyleCnt="0"/>
      <dgm:spPr/>
    </dgm:pt>
    <dgm:pt modelId="{381B0ADE-11BE-48DC-926D-1D8D93900DAE}" type="pres">
      <dgm:prSet presAssocID="{028D5BEE-402C-4A90-B6EE-0A53665C6FCA}" presName="linNode" presStyleCnt="0"/>
      <dgm:spPr/>
    </dgm:pt>
    <dgm:pt modelId="{7C30B74A-021B-471C-A33A-FE762C39201B}" type="pres">
      <dgm:prSet presAssocID="{028D5BEE-402C-4A90-B6EE-0A53665C6FCA}" presName="parentText" presStyleLbl="node1" presStyleIdx="2" presStyleCnt="5" custScaleX="277778">
        <dgm:presLayoutVars>
          <dgm:chMax val="1"/>
          <dgm:bulletEnabled val="1"/>
        </dgm:presLayoutVars>
      </dgm:prSet>
      <dgm:spPr/>
      <dgm:t>
        <a:bodyPr/>
        <a:lstStyle/>
        <a:p>
          <a:endParaRPr lang="es-ES_tradnl"/>
        </a:p>
      </dgm:t>
    </dgm:pt>
    <dgm:pt modelId="{50C3A2CF-101A-41EB-9CA5-366085983302}" type="pres">
      <dgm:prSet presAssocID="{2BFD33CA-A87F-45EA-BF55-95C6E2D5ED24}" presName="sp" presStyleCnt="0"/>
      <dgm:spPr/>
    </dgm:pt>
    <dgm:pt modelId="{070F0EE3-2C3C-4118-96CB-A83F6DD15B3B}" type="pres">
      <dgm:prSet presAssocID="{D70DA0D3-C1F4-41C5-9B2B-53F0CE22941B}" presName="linNode" presStyleCnt="0"/>
      <dgm:spPr/>
    </dgm:pt>
    <dgm:pt modelId="{7D17F028-108F-452E-933E-3E0A036207C8}" type="pres">
      <dgm:prSet presAssocID="{D70DA0D3-C1F4-41C5-9B2B-53F0CE22941B}" presName="parentText" presStyleLbl="node1" presStyleIdx="3" presStyleCnt="5" custScaleX="277778">
        <dgm:presLayoutVars>
          <dgm:chMax val="1"/>
          <dgm:bulletEnabled val="1"/>
        </dgm:presLayoutVars>
      </dgm:prSet>
      <dgm:spPr/>
      <dgm:t>
        <a:bodyPr/>
        <a:lstStyle/>
        <a:p>
          <a:endParaRPr lang="es-ES_tradnl"/>
        </a:p>
      </dgm:t>
    </dgm:pt>
    <dgm:pt modelId="{EEF77581-E687-4E0F-AF2F-9C7CD4066C18}" type="pres">
      <dgm:prSet presAssocID="{C5570593-B217-4ABC-9380-D9761950CFDC}" presName="sp" presStyleCnt="0"/>
      <dgm:spPr/>
    </dgm:pt>
    <dgm:pt modelId="{48EF5C02-8660-4D49-8C95-E680AB8F3681}" type="pres">
      <dgm:prSet presAssocID="{789EECD2-5CFB-46E9-B79E-6395C15546CC}" presName="linNode" presStyleCnt="0"/>
      <dgm:spPr/>
    </dgm:pt>
    <dgm:pt modelId="{0025D2BC-C774-43AA-9703-0B5ED89A07D7}" type="pres">
      <dgm:prSet presAssocID="{789EECD2-5CFB-46E9-B79E-6395C15546CC}" presName="parentText" presStyleLbl="node1" presStyleIdx="4" presStyleCnt="5" custScaleX="277778">
        <dgm:presLayoutVars>
          <dgm:chMax val="1"/>
          <dgm:bulletEnabled val="1"/>
        </dgm:presLayoutVars>
      </dgm:prSet>
      <dgm:spPr/>
      <dgm:t>
        <a:bodyPr/>
        <a:lstStyle/>
        <a:p>
          <a:endParaRPr lang="es-ES_tradnl"/>
        </a:p>
      </dgm:t>
    </dgm:pt>
  </dgm:ptLst>
  <dgm:cxnLst>
    <dgm:cxn modelId="{6FCED9CB-DAF1-46CC-B582-DCAD174009E1}" type="presOf" srcId="{789EECD2-5CFB-46E9-B79E-6395C15546CC}" destId="{0025D2BC-C774-43AA-9703-0B5ED89A07D7}" srcOrd="0" destOrd="0" presId="urn:microsoft.com/office/officeart/2005/8/layout/vList5"/>
    <dgm:cxn modelId="{FE91A04E-12DC-49DD-BDC5-3E6B0190DBFF}" srcId="{77E29F7B-BD38-4C31-8ED7-359C97374D7C}" destId="{789EECD2-5CFB-46E9-B79E-6395C15546CC}" srcOrd="4" destOrd="0" parTransId="{6FC63255-025C-4DCC-B139-301340F2449A}" sibTransId="{3D7ECF83-EC32-4FC6-97B5-152FBCD88DC3}"/>
    <dgm:cxn modelId="{7A744413-DDA3-47D2-90E4-139A6498B503}" type="presOf" srcId="{861E201A-7471-4E43-BD3C-18FB1E34C377}" destId="{28EC795E-FC19-412D-8A99-C9C0F5524263}" srcOrd="0" destOrd="0" presId="urn:microsoft.com/office/officeart/2005/8/layout/vList5"/>
    <dgm:cxn modelId="{CF075F49-D1F0-4C8E-B277-94E757104B24}" srcId="{77E29F7B-BD38-4C31-8ED7-359C97374D7C}" destId="{861E201A-7471-4E43-BD3C-18FB1E34C377}" srcOrd="1" destOrd="0" parTransId="{AA89C1B7-3860-4B59-B4A7-197A76D9EEAE}" sibTransId="{AEE3BE63-3466-4659-B846-399250BD5627}"/>
    <dgm:cxn modelId="{0C4D3959-8F98-4E57-9C4E-34D97759BFCF}" srcId="{77E29F7B-BD38-4C31-8ED7-359C97374D7C}" destId="{D70DA0D3-C1F4-41C5-9B2B-53F0CE22941B}" srcOrd="3" destOrd="0" parTransId="{009D6F90-94FF-44D8-B165-E6027B5B3EA0}" sibTransId="{C5570593-B217-4ABC-9380-D9761950CFDC}"/>
    <dgm:cxn modelId="{0D02A4E9-E795-4204-88FA-2CC3A7E15EBB}" type="presOf" srcId="{D70DA0D3-C1F4-41C5-9B2B-53F0CE22941B}" destId="{7D17F028-108F-452E-933E-3E0A036207C8}" srcOrd="0" destOrd="0" presId="urn:microsoft.com/office/officeart/2005/8/layout/vList5"/>
    <dgm:cxn modelId="{013D6CAC-9F2F-4779-9374-7E05DBF97F45}" type="presOf" srcId="{77E29F7B-BD38-4C31-8ED7-359C97374D7C}" destId="{593AC8EC-1037-44A0-B996-C4700966ED70}" srcOrd="0" destOrd="0" presId="urn:microsoft.com/office/officeart/2005/8/layout/vList5"/>
    <dgm:cxn modelId="{BF130468-F608-4042-87F4-EA8554E24A4F}" type="presOf" srcId="{028D5BEE-402C-4A90-B6EE-0A53665C6FCA}" destId="{7C30B74A-021B-471C-A33A-FE762C39201B}" srcOrd="0" destOrd="0" presId="urn:microsoft.com/office/officeart/2005/8/layout/vList5"/>
    <dgm:cxn modelId="{FD98A559-D116-4E28-8474-6B2E13D603F9}" type="presOf" srcId="{807583F3-1781-4675-ABCF-E4BDD0B6F0A1}" destId="{7C353BFE-96CA-4C44-AB8D-93636B5F5BA5}" srcOrd="0" destOrd="0" presId="urn:microsoft.com/office/officeart/2005/8/layout/vList5"/>
    <dgm:cxn modelId="{4A15B408-9773-40FC-82E5-D33043214375}" srcId="{77E29F7B-BD38-4C31-8ED7-359C97374D7C}" destId="{028D5BEE-402C-4A90-B6EE-0A53665C6FCA}" srcOrd="2" destOrd="0" parTransId="{CB283043-C83D-45BA-83B4-B7F437E6F0E1}" sibTransId="{2BFD33CA-A87F-45EA-BF55-95C6E2D5ED24}"/>
    <dgm:cxn modelId="{54D6E511-68CB-4AE0-B633-AB789501D313}" srcId="{77E29F7B-BD38-4C31-8ED7-359C97374D7C}" destId="{807583F3-1781-4675-ABCF-E4BDD0B6F0A1}" srcOrd="0" destOrd="0" parTransId="{522F4F06-977F-45F1-8E13-557C5BCB9608}" sibTransId="{517493BC-200D-44B5-B7FA-BA5E582B9667}"/>
    <dgm:cxn modelId="{614DDD59-BC9B-4D45-A918-2F8C00A62E7A}" type="presParOf" srcId="{593AC8EC-1037-44A0-B996-C4700966ED70}" destId="{A870EF9C-67D1-4764-8095-C0CE0F8D2A9F}" srcOrd="0" destOrd="0" presId="urn:microsoft.com/office/officeart/2005/8/layout/vList5"/>
    <dgm:cxn modelId="{38F070D6-CF9F-4EDE-B685-259E6FC6B52C}" type="presParOf" srcId="{A870EF9C-67D1-4764-8095-C0CE0F8D2A9F}" destId="{7C353BFE-96CA-4C44-AB8D-93636B5F5BA5}" srcOrd="0" destOrd="0" presId="urn:microsoft.com/office/officeart/2005/8/layout/vList5"/>
    <dgm:cxn modelId="{2968DF6D-7745-430A-B3C7-490BCA824EB0}" type="presParOf" srcId="{593AC8EC-1037-44A0-B996-C4700966ED70}" destId="{8427CE15-EA84-4427-9BC7-4186D66A4BF0}" srcOrd="1" destOrd="0" presId="urn:microsoft.com/office/officeart/2005/8/layout/vList5"/>
    <dgm:cxn modelId="{64AD4330-7E9E-421A-833D-3B493C4307BD}" type="presParOf" srcId="{593AC8EC-1037-44A0-B996-C4700966ED70}" destId="{F43653EA-D6DE-4E48-8ECF-B6286F9CDC5A}" srcOrd="2" destOrd="0" presId="urn:microsoft.com/office/officeart/2005/8/layout/vList5"/>
    <dgm:cxn modelId="{6E4E1CEE-6886-4F61-B761-B71AF722828E}" type="presParOf" srcId="{F43653EA-D6DE-4E48-8ECF-B6286F9CDC5A}" destId="{28EC795E-FC19-412D-8A99-C9C0F5524263}" srcOrd="0" destOrd="0" presId="urn:microsoft.com/office/officeart/2005/8/layout/vList5"/>
    <dgm:cxn modelId="{91F95D96-04C6-48FD-86D1-60F4BF772250}" type="presParOf" srcId="{593AC8EC-1037-44A0-B996-C4700966ED70}" destId="{F7D74C41-EDA3-4F01-B1A2-E3933A5C1667}" srcOrd="3" destOrd="0" presId="urn:microsoft.com/office/officeart/2005/8/layout/vList5"/>
    <dgm:cxn modelId="{A84DC59E-CA61-4ED3-AE0B-1A7F7C63A3AB}" type="presParOf" srcId="{593AC8EC-1037-44A0-B996-C4700966ED70}" destId="{381B0ADE-11BE-48DC-926D-1D8D93900DAE}" srcOrd="4" destOrd="0" presId="urn:microsoft.com/office/officeart/2005/8/layout/vList5"/>
    <dgm:cxn modelId="{6B5882C6-3067-47DF-B395-DCB057D49BFD}" type="presParOf" srcId="{381B0ADE-11BE-48DC-926D-1D8D93900DAE}" destId="{7C30B74A-021B-471C-A33A-FE762C39201B}" srcOrd="0" destOrd="0" presId="urn:microsoft.com/office/officeart/2005/8/layout/vList5"/>
    <dgm:cxn modelId="{89FEF20C-E697-4A4A-A0EE-5334B75DD1BA}" type="presParOf" srcId="{593AC8EC-1037-44A0-B996-C4700966ED70}" destId="{50C3A2CF-101A-41EB-9CA5-366085983302}" srcOrd="5" destOrd="0" presId="urn:microsoft.com/office/officeart/2005/8/layout/vList5"/>
    <dgm:cxn modelId="{0E6DAC14-5A17-4C89-93F2-2BE3B176B0A9}" type="presParOf" srcId="{593AC8EC-1037-44A0-B996-C4700966ED70}" destId="{070F0EE3-2C3C-4118-96CB-A83F6DD15B3B}" srcOrd="6" destOrd="0" presId="urn:microsoft.com/office/officeart/2005/8/layout/vList5"/>
    <dgm:cxn modelId="{D4776040-F087-4DAA-842A-ECC4971CCB4B}" type="presParOf" srcId="{070F0EE3-2C3C-4118-96CB-A83F6DD15B3B}" destId="{7D17F028-108F-452E-933E-3E0A036207C8}" srcOrd="0" destOrd="0" presId="urn:microsoft.com/office/officeart/2005/8/layout/vList5"/>
    <dgm:cxn modelId="{CE677250-0BEE-439F-835A-37DA573FDC7A}" type="presParOf" srcId="{593AC8EC-1037-44A0-B996-C4700966ED70}" destId="{EEF77581-E687-4E0F-AF2F-9C7CD4066C18}" srcOrd="7" destOrd="0" presId="urn:microsoft.com/office/officeart/2005/8/layout/vList5"/>
    <dgm:cxn modelId="{2437D74C-9391-48CB-BC05-37B72FDCDAA3}" type="presParOf" srcId="{593AC8EC-1037-44A0-B996-C4700966ED70}" destId="{48EF5C02-8660-4D49-8C95-E680AB8F3681}" srcOrd="8" destOrd="0" presId="urn:microsoft.com/office/officeart/2005/8/layout/vList5"/>
    <dgm:cxn modelId="{18EF489A-01D8-4B66-A2ED-00455BED87A1}" type="presParOf" srcId="{48EF5C02-8660-4D49-8C95-E680AB8F3681}" destId="{0025D2BC-C774-43AA-9703-0B5ED89A07D7}"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626153-9C07-47EF-A74B-D03E760CE274}" type="datetimeFigureOut">
              <a:rPr lang="es-ES_tradnl" smtClean="0"/>
              <a:pPr/>
              <a:t>04/02/2015</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EA77C38B-6ABA-4DCE-854A-1B4FACDF2A3B}"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26153-9C07-47EF-A74B-D03E760CE274}" type="datetimeFigureOut">
              <a:rPr lang="es-ES_tradnl" smtClean="0"/>
              <a:pPr/>
              <a:t>04/02/2015</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7C38B-6ABA-4DCE-854A-1B4FACDF2A3B}"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diagramColors" Target="../diagrams/colors9.xml"/><Relationship Id="rId10" Type="http://schemas.openxmlformats.org/officeDocument/2006/relationships/image" Target="../media/image5.jpeg"/><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openxmlformats.org/officeDocument/2006/relationships/diagramData" Target="../diagrams/data12.xml"/><Relationship Id="rId11" Type="http://schemas.openxmlformats.org/officeDocument/2006/relationships/image" Target="../media/image17.jpeg"/><Relationship Id="rId5" Type="http://schemas.openxmlformats.org/officeDocument/2006/relationships/diagramColors" Target="../diagrams/colors11.xml"/><Relationship Id="rId10" Type="http://schemas.openxmlformats.org/officeDocument/2006/relationships/image" Target="../media/image5.jpeg"/><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diagramColors" Target="../diagrams/colors13.xml"/><Relationship Id="rId10" Type="http://schemas.openxmlformats.org/officeDocument/2006/relationships/image" Target="../media/image5.jpeg"/><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diagramLayout" Target="../diagrams/layout15.xml"/><Relationship Id="rId7" Type="http://schemas.openxmlformats.org/officeDocument/2006/relationships/diagramLayout" Target="../diagrams/layout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diagramColors" Target="../diagrams/colors15.xml"/><Relationship Id="rId10" Type="http://schemas.openxmlformats.org/officeDocument/2006/relationships/image" Target="../media/image5.jpeg"/><Relationship Id="rId4" Type="http://schemas.openxmlformats.org/officeDocument/2006/relationships/diagramQuickStyle" Target="../diagrams/quickStyle15.xml"/><Relationship Id="rId9" Type="http://schemas.openxmlformats.org/officeDocument/2006/relationships/diagramColors" Target="../diagrams/colors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jpe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jpe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9.xml"/><Relationship Id="rId7"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Layout" Target="../diagrams/layout22.xml"/><Relationship Id="rId3" Type="http://schemas.openxmlformats.org/officeDocument/2006/relationships/image" Target="../media/image22.jpeg"/><Relationship Id="rId7" Type="http://schemas.openxmlformats.org/officeDocument/2006/relationships/diagramColors" Target="../diagrams/colors20.xml"/><Relationship Id="rId12" Type="http://schemas.openxmlformats.org/officeDocument/2006/relationships/diagramData" Target="../diagrams/data2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QuickStyle" Target="../diagrams/quickStyle20.xml"/><Relationship Id="rId11" Type="http://schemas.openxmlformats.org/officeDocument/2006/relationships/diagramColors" Target="../diagrams/colors21.xml"/><Relationship Id="rId5" Type="http://schemas.openxmlformats.org/officeDocument/2006/relationships/diagramLayout" Target="../diagrams/layout20.xml"/><Relationship Id="rId15" Type="http://schemas.openxmlformats.org/officeDocument/2006/relationships/diagramColors" Target="../diagrams/colors22.xml"/><Relationship Id="rId10" Type="http://schemas.openxmlformats.org/officeDocument/2006/relationships/diagramQuickStyle" Target="../diagrams/quickStyle21.xml"/><Relationship Id="rId4" Type="http://schemas.openxmlformats.org/officeDocument/2006/relationships/diagramData" Target="../diagrams/data20.xml"/><Relationship Id="rId9" Type="http://schemas.openxmlformats.org/officeDocument/2006/relationships/diagramLayout" Target="../diagrams/layout21.xml"/><Relationship Id="rId1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8.jpeg"/><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4.xml"/><Relationship Id="rId7" Type="http://schemas.openxmlformats.org/officeDocument/2006/relationships/image" Target="../media/image30.jpe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diagramLayout" Target="../diagrams/layout25.xml"/><Relationship Id="rId7" Type="http://schemas.openxmlformats.org/officeDocument/2006/relationships/diagramLayout" Target="../diagrams/layout26.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openxmlformats.org/officeDocument/2006/relationships/diagramData" Target="../diagrams/data26.xml"/><Relationship Id="rId11" Type="http://schemas.openxmlformats.org/officeDocument/2006/relationships/image" Target="../media/image31.jpeg"/><Relationship Id="rId5" Type="http://schemas.openxmlformats.org/officeDocument/2006/relationships/diagramColors" Target="../diagrams/colors25.xml"/><Relationship Id="rId10" Type="http://schemas.openxmlformats.org/officeDocument/2006/relationships/image" Target="../media/image5.jpeg"/><Relationship Id="rId4" Type="http://schemas.openxmlformats.org/officeDocument/2006/relationships/diagramQuickStyle" Target="../diagrams/quickStyle25.xml"/><Relationship Id="rId9" Type="http://schemas.openxmlformats.org/officeDocument/2006/relationships/diagramColors" Target="../diagrams/colors2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6.xml"/><Relationship Id="rId7" Type="http://schemas.openxmlformats.org/officeDocument/2006/relationships/image" Target="../media/image11.gi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5.jpeg"/><Relationship Id="rId5" Type="http://schemas.openxmlformats.org/officeDocument/2006/relationships/diagramColors" Target="../diagrams/colors7.xml"/><Relationship Id="rId10" Type="http://schemas.openxmlformats.org/officeDocument/2006/relationships/image" Target="../media/image10.png"/><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5" name="4 Diagrama"/>
          <p:cNvGraphicFramePr/>
          <p:nvPr/>
        </p:nvGraphicFramePr>
        <p:xfrm>
          <a:off x="357158" y="3429000"/>
          <a:ext cx="8501122"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0" y="5334000"/>
            <a:ext cx="9144000" cy="1524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2 Marcador de contenido"/>
          <p:cNvSpPr txBox="1">
            <a:spLocks/>
          </p:cNvSpPr>
          <p:nvPr/>
        </p:nvSpPr>
        <p:spPr>
          <a:xfrm>
            <a:off x="3708000" y="324000"/>
            <a:ext cx="4680000" cy="5040000"/>
          </a:xfrm>
          <a:prstGeom prst="rect">
            <a:avLst/>
          </a:prstGeom>
          <a:effectLst/>
        </p:spPr>
        <p:txBody>
          <a:bodyPr vert="horz" wrap="square" lIns="91440" tIns="46800" rIns="91440" bIns="45720" rtlCol="0" anchor="ctr">
            <a:norm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es-ES" sz="3200" i="0" u="none" strike="noStrike" kern="1200" cap="none" spc="0" normalizeH="0" baseline="0" noProof="0" dirty="0" smtClean="0">
                <a:ln>
                  <a:noFill/>
                </a:ln>
                <a:effectLst/>
                <a:uLnTx/>
                <a:uFillTx/>
                <a:latin typeface="Cooper Black"/>
                <a:ea typeface="+mn-ea"/>
                <a:cs typeface="Cooper Black"/>
              </a:rPr>
              <a:t>¿Qué</a:t>
            </a:r>
            <a:r>
              <a:rPr kumimoji="0" lang="es-ES" sz="3200" i="0" u="none" strike="noStrike" kern="1200" cap="none" spc="0" normalizeH="0" noProof="0" dirty="0" smtClean="0">
                <a:ln>
                  <a:noFill/>
                </a:ln>
                <a:effectLst/>
                <a:uLnTx/>
                <a:uFillTx/>
                <a:latin typeface="Cooper Black"/>
                <a:ea typeface="+mn-ea"/>
                <a:cs typeface="Cooper Black"/>
              </a:rPr>
              <a:t> es</a:t>
            </a:r>
          </a:p>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kumimoji="0" lang="es-ES" sz="3200" i="0" u="none" strike="noStrike" kern="1200" cap="none" spc="0" normalizeH="0" noProof="0" dirty="0" smtClean="0">
                <a:ln>
                  <a:noFill/>
                </a:ln>
                <a:effectLst/>
                <a:uLnTx/>
                <a:uFillTx/>
                <a:latin typeface="Cooper Black"/>
                <a:ea typeface="+mn-ea"/>
                <a:cs typeface="Cooper Black"/>
              </a:rPr>
              <a:t>un dato personal?</a:t>
            </a:r>
            <a:endParaRPr lang="es-ES" sz="3200" dirty="0" smtClean="0">
              <a:latin typeface="Cooper Black"/>
              <a:cs typeface="Cooper Black"/>
            </a:endParaRPr>
          </a:p>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es-ES" sz="3200" b="0" i="0" u="none" strike="noStrike" kern="1200" cap="none" spc="0" normalizeH="0" baseline="0" noProof="0" dirty="0" smtClean="0">
              <a:ln>
                <a:noFill/>
              </a:ln>
              <a:effectLst/>
              <a:uLnTx/>
              <a:uFillTx/>
              <a:latin typeface="Arial"/>
              <a:ea typeface="+mn-ea"/>
              <a:cs typeface="Arial"/>
            </a:endParaRPr>
          </a:p>
          <a:p>
            <a:pPr>
              <a:defRPr/>
            </a:pPr>
            <a:r>
              <a:rPr lang="es-ES_tradnl" sz="3200" dirty="0" smtClean="0">
                <a:latin typeface="Arial"/>
                <a:cs typeface="Arial"/>
              </a:rPr>
              <a:t>Es cualquier información</a:t>
            </a:r>
          </a:p>
          <a:p>
            <a:pPr>
              <a:defRPr/>
            </a:pPr>
            <a:r>
              <a:rPr lang="es-ES_tradnl" sz="3200" dirty="0" smtClean="0">
                <a:latin typeface="Arial"/>
                <a:cs typeface="Arial"/>
              </a:rPr>
              <a:t>relacionada contigo.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s-ES" sz="3200" b="0" i="0" u="none" strike="noStrike" kern="1200" cap="none" spc="0" normalizeH="0" baseline="0" noProof="0" dirty="0" smtClean="0">
              <a:ln>
                <a:noFill/>
              </a:ln>
              <a:solidFill>
                <a:schemeClr val="bg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2 Marcador de contenido"/>
          <p:cNvSpPr txBox="1">
            <a:spLocks/>
          </p:cNvSpPr>
          <p:nvPr/>
        </p:nvSpPr>
        <p:spPr>
          <a:xfrm>
            <a:off x="3708000" y="324000"/>
            <a:ext cx="4680000" cy="5040000"/>
          </a:xfrm>
          <a:prstGeom prst="rect">
            <a:avLst/>
          </a:prstGeom>
          <a:effectLst/>
        </p:spPr>
        <p:txBody>
          <a:bodyPr vert="horz" lIns="91440" tIns="46800" rIns="91440" bIns="45720" rtlCol="0" anchor="ctr">
            <a:normAutofit/>
          </a:bodyPr>
          <a:lstStyle/>
          <a:p>
            <a:pPr lvl="0">
              <a:defRPr/>
            </a:pPr>
            <a:r>
              <a:rPr lang="es-ES_tradnl" sz="2400" dirty="0" smtClean="0">
                <a:solidFill>
                  <a:srgbClr val="000000"/>
                </a:solidFill>
                <a:latin typeface="Cooper Black"/>
                <a:cs typeface="Cooper Black"/>
              </a:rPr>
              <a:t>¿Quién es el dueño de</a:t>
            </a:r>
          </a:p>
          <a:p>
            <a:pPr lvl="0">
              <a:defRPr/>
            </a:pPr>
            <a:r>
              <a:rPr lang="es-ES_tradnl" sz="2400" dirty="0" smtClean="0">
                <a:solidFill>
                  <a:srgbClr val="000000"/>
                </a:solidFill>
                <a:latin typeface="Cooper Black"/>
                <a:cs typeface="Cooper Black"/>
              </a:rPr>
              <a:t>tus datos personales?</a:t>
            </a:r>
          </a:p>
          <a:p>
            <a:pPr lvl="0" algn="just">
              <a:defRPr/>
            </a:pPr>
            <a:endParaRPr lang="es-MX" b="1" dirty="0" smtClean="0">
              <a:solidFill>
                <a:srgbClr val="000000"/>
              </a:solidFill>
              <a:latin typeface="Arial"/>
              <a:cs typeface="Arial"/>
            </a:endParaRPr>
          </a:p>
          <a:p>
            <a:pPr lvl="0" algn="just">
              <a:defRPr/>
            </a:pPr>
            <a:r>
              <a:rPr lang="es-ES_tradnl" dirty="0" smtClean="0">
                <a:solidFill>
                  <a:srgbClr val="000000"/>
                </a:solidFill>
                <a:latin typeface="Arial"/>
                <a:cs typeface="Arial"/>
              </a:rPr>
              <a:t>Tú eres el dueño de tus datos personales, y sólo tú decides a quien se los proporcionas, para qué cómo y cuándo.</a:t>
            </a:r>
            <a:endParaRPr kumimoji="0" lang="es-ES" b="1" i="0" u="none" strike="noStrike" kern="1200" cap="none" spc="0" normalizeH="0" baseline="0" noProof="0" dirty="0">
              <a:ln>
                <a:noFill/>
              </a:ln>
              <a:solidFill>
                <a:srgbClr val="000000"/>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08000" y="323999"/>
            <a:ext cx="4680000" cy="5040000"/>
          </a:xfrm>
        </p:spPr>
        <p:txBody>
          <a:bodyPr anchor="ctr">
            <a:normAutofit/>
          </a:bodyPr>
          <a:lstStyle/>
          <a:p>
            <a:pPr marL="0" indent="0">
              <a:spcBef>
                <a:spcPts val="0"/>
              </a:spcBef>
              <a:buNone/>
            </a:pPr>
            <a:r>
              <a:rPr lang="es-ES_tradnl" sz="2400" dirty="0" smtClean="0">
                <a:solidFill>
                  <a:srgbClr val="000000"/>
                </a:solidFill>
                <a:latin typeface="Cooper Black"/>
                <a:cs typeface="Cooper Black"/>
              </a:rPr>
              <a:t>¿Porqué es</a:t>
            </a:r>
          </a:p>
          <a:p>
            <a:pPr marL="0" indent="0">
              <a:spcBef>
                <a:spcPts val="0"/>
              </a:spcBef>
              <a:buNone/>
            </a:pPr>
            <a:r>
              <a:rPr lang="es-ES_tradnl" sz="2400" dirty="0" smtClean="0">
                <a:solidFill>
                  <a:srgbClr val="000000"/>
                </a:solidFill>
                <a:latin typeface="Cooper Black"/>
                <a:cs typeface="Cooper Black"/>
              </a:rPr>
              <a:t>importante proteger</a:t>
            </a:r>
          </a:p>
          <a:p>
            <a:pPr marL="0" indent="0">
              <a:spcBef>
                <a:spcPts val="0"/>
              </a:spcBef>
              <a:buNone/>
            </a:pPr>
            <a:r>
              <a:rPr lang="es-ES_tradnl" sz="2400" dirty="0" smtClean="0">
                <a:solidFill>
                  <a:srgbClr val="000000"/>
                </a:solidFill>
                <a:latin typeface="Cooper Black"/>
                <a:cs typeface="Cooper Black"/>
              </a:rPr>
              <a:t>tus datos personales?</a:t>
            </a:r>
          </a:p>
          <a:p>
            <a:pPr marL="0" indent="0" algn="ctr">
              <a:spcBef>
                <a:spcPts val="0"/>
              </a:spcBef>
              <a:buNone/>
            </a:pPr>
            <a:endParaRPr lang="es-ES_tradnl" sz="1800" dirty="0" smtClean="0">
              <a:solidFill>
                <a:srgbClr val="000000"/>
              </a:solidFill>
              <a:latin typeface="Arial"/>
              <a:cs typeface="Arial"/>
            </a:endParaRPr>
          </a:p>
          <a:p>
            <a:pPr marL="0" indent="0">
              <a:spcBef>
                <a:spcPts val="0"/>
              </a:spcBef>
              <a:buNone/>
            </a:pPr>
            <a:r>
              <a:rPr lang="es-ES_tradnl" sz="1800" dirty="0" smtClean="0">
                <a:solidFill>
                  <a:srgbClr val="000000"/>
                </a:solidFill>
                <a:latin typeface="Arial"/>
                <a:cs typeface="Arial"/>
              </a:rPr>
              <a:t>Por razones de seguridad, para no exponerlos al  robo de identidad  o a la venta de datos con fines de comercialización o a la invasión de tu privacidad.  </a:t>
            </a:r>
          </a:p>
          <a:p>
            <a:endParaRPr lang="es-ES_tradnl" sz="1800" dirty="0" smtClean="0">
              <a:solidFill>
                <a:srgbClr val="000000"/>
              </a:solidFill>
              <a:latin typeface="Arial"/>
              <a:cs typeface="Arial"/>
            </a:endParaRPr>
          </a:p>
          <a:p>
            <a:endParaRPr lang="es-ES_tradnl" sz="180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2 Marcador de contenido"/>
          <p:cNvSpPr txBox="1">
            <a:spLocks/>
          </p:cNvSpPr>
          <p:nvPr/>
        </p:nvSpPr>
        <p:spPr>
          <a:xfrm>
            <a:off x="3708000" y="324000"/>
            <a:ext cx="4680000" cy="5040000"/>
          </a:xfrm>
          <a:prstGeom prst="rect">
            <a:avLst/>
          </a:prstGeom>
          <a:effectLst/>
        </p:spPr>
        <p:txBody>
          <a:bodyPr vert="horz" lIns="91440" tIns="46800" rIns="91440" bIns="45720" rtlCol="0" anchor="ctr">
            <a:norm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MX" sz="2400" b="0" i="0" u="none" strike="noStrike" kern="1200" cap="none" spc="0" normalizeH="0" baseline="0" noProof="0" dirty="0" smtClean="0">
                <a:ln>
                  <a:noFill/>
                </a:ln>
                <a:solidFill>
                  <a:srgbClr val="000000"/>
                </a:solidFill>
                <a:effectLst/>
                <a:uLnTx/>
                <a:uFillTx/>
                <a:latin typeface="Cooper Black"/>
                <a:ea typeface="+mn-ea"/>
                <a:cs typeface="Cooper Black"/>
              </a:rPr>
              <a:t>Datos</a:t>
            </a:r>
            <a:r>
              <a:rPr kumimoji="0" lang="es-MX" sz="2400" b="0" i="0" u="none" strike="noStrike" kern="1200" cap="none" spc="0" normalizeH="0" noProof="0" dirty="0" smtClean="0">
                <a:ln>
                  <a:noFill/>
                </a:ln>
                <a:solidFill>
                  <a:srgbClr val="000000"/>
                </a:solidFill>
                <a:effectLst/>
                <a:uLnTx/>
                <a:uFillTx/>
                <a:latin typeface="Cooper Black"/>
                <a:ea typeface="+mn-ea"/>
                <a:cs typeface="Cooper Black"/>
              </a:rPr>
              <a:t> personales</a:t>
            </a:r>
            <a:endParaRPr kumimoji="0" lang="es-MX" sz="2400" b="0" i="0" u="none" strike="noStrike" kern="1200" cap="none" spc="0" normalizeH="0" baseline="0" noProof="0" dirty="0" smtClean="0">
              <a:ln>
                <a:noFill/>
              </a:ln>
              <a:solidFill>
                <a:srgbClr val="000000"/>
              </a:solidFill>
              <a:effectLst/>
              <a:uLnTx/>
              <a:uFillTx/>
              <a:latin typeface="Cooper Black"/>
              <a:ea typeface="+mn-ea"/>
              <a:cs typeface="Cooper Black"/>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MX" sz="1800" b="1" i="0" u="none" strike="noStrike" kern="1200" cap="none" spc="0" normalizeH="0" baseline="0" noProof="0" dirty="0" smtClean="0">
              <a:ln>
                <a:noFill/>
              </a:ln>
              <a:solidFill>
                <a:srgbClr val="000000"/>
              </a:solidFill>
              <a:effectLst/>
              <a:uLnTx/>
              <a:uFillTx/>
              <a:latin typeface="Arial"/>
              <a:ea typeface="+mn-ea"/>
              <a:cs typeface="Arial"/>
            </a:endParaRPr>
          </a:p>
          <a:p>
            <a:pPr marL="648000" indent="-360000">
              <a:buFont typeface="Arial"/>
              <a:buChar char="•"/>
            </a:pPr>
            <a:r>
              <a:rPr lang="es-ES_tradnl" dirty="0" smtClean="0">
                <a:solidFill>
                  <a:srgbClr val="000000"/>
                </a:solidFill>
                <a:latin typeface="Arial"/>
                <a:cs typeface="Arial"/>
              </a:rPr>
              <a:t>Estado civil</a:t>
            </a:r>
          </a:p>
          <a:p>
            <a:pPr marL="648000" indent="-360000">
              <a:buFont typeface="Arial"/>
              <a:buChar char="•"/>
            </a:pPr>
            <a:r>
              <a:rPr lang="es-ES_tradnl" dirty="0" smtClean="0">
                <a:solidFill>
                  <a:srgbClr val="000000"/>
                </a:solidFill>
                <a:latin typeface="Arial"/>
                <a:cs typeface="Arial"/>
              </a:rPr>
              <a:t>Fecha de nacimiento</a:t>
            </a:r>
          </a:p>
          <a:p>
            <a:pPr marL="648000" indent="-360000">
              <a:buFont typeface="Arial"/>
              <a:buChar char="•"/>
            </a:pPr>
            <a:r>
              <a:rPr lang="es-ES_tradnl" dirty="0" smtClean="0">
                <a:solidFill>
                  <a:srgbClr val="000000"/>
                </a:solidFill>
                <a:latin typeface="Arial"/>
                <a:cs typeface="Arial"/>
              </a:rPr>
              <a:t>Domicilio particular</a:t>
            </a:r>
          </a:p>
          <a:p>
            <a:pPr marL="648000" indent="-360000">
              <a:buFont typeface="Arial"/>
              <a:buChar char="•"/>
            </a:pPr>
            <a:r>
              <a:rPr lang="es-ES_tradnl" dirty="0" smtClean="0">
                <a:solidFill>
                  <a:srgbClr val="000000"/>
                </a:solidFill>
                <a:latin typeface="Arial"/>
                <a:cs typeface="Arial"/>
              </a:rPr>
              <a:t>Número telefónico</a:t>
            </a:r>
          </a:p>
          <a:p>
            <a:pPr marL="648000" indent="-360000">
              <a:buFont typeface="Arial"/>
              <a:buChar char="•"/>
            </a:pPr>
            <a:r>
              <a:rPr lang="es-ES_tradnl" dirty="0" smtClean="0">
                <a:solidFill>
                  <a:srgbClr val="000000"/>
                </a:solidFill>
                <a:latin typeface="Arial"/>
                <a:cs typeface="Arial"/>
              </a:rPr>
              <a:t>Origen étnico racial</a:t>
            </a:r>
          </a:p>
          <a:p>
            <a:pPr marL="648000" indent="-360000">
              <a:buFont typeface="Arial"/>
              <a:buChar char="•"/>
            </a:pPr>
            <a:r>
              <a:rPr lang="es-ES_tradnl" dirty="0" smtClean="0">
                <a:solidFill>
                  <a:srgbClr val="000000"/>
                </a:solidFill>
                <a:latin typeface="Arial"/>
                <a:cs typeface="Arial"/>
              </a:rPr>
              <a:t>Fotografía</a:t>
            </a:r>
          </a:p>
          <a:p>
            <a:pPr marL="648000" indent="-360000">
              <a:buFont typeface="Arial"/>
              <a:buChar char="•"/>
            </a:pPr>
            <a:r>
              <a:rPr lang="es-ES_tradnl" dirty="0" smtClean="0">
                <a:solidFill>
                  <a:srgbClr val="000000"/>
                </a:solidFill>
                <a:latin typeface="Arial"/>
                <a:cs typeface="Arial"/>
              </a:rPr>
              <a:t>Firma</a:t>
            </a:r>
          </a:p>
          <a:p>
            <a:pPr marL="648000" indent="-360000">
              <a:buFont typeface="Arial"/>
              <a:buChar char="•"/>
            </a:pPr>
            <a:r>
              <a:rPr lang="es-ES_tradnl" dirty="0" smtClean="0">
                <a:solidFill>
                  <a:srgbClr val="000000"/>
                </a:solidFill>
                <a:latin typeface="Arial"/>
                <a:cs typeface="Arial"/>
              </a:rPr>
              <a:t>RFC</a:t>
            </a:r>
          </a:p>
          <a:p>
            <a:pPr marL="648000" indent="-360000">
              <a:buFont typeface="Arial"/>
              <a:buChar char="•"/>
            </a:pPr>
            <a:r>
              <a:rPr lang="es-ES_tradnl" dirty="0" smtClean="0">
                <a:solidFill>
                  <a:srgbClr val="000000"/>
                </a:solidFill>
                <a:latin typeface="Arial"/>
                <a:cs typeface="Arial"/>
              </a:rPr>
              <a:t>CURP</a:t>
            </a:r>
          </a:p>
          <a:p>
            <a:pPr marL="648000" indent="-360000">
              <a:buFont typeface="Arial"/>
              <a:buChar char="•"/>
            </a:pPr>
            <a:r>
              <a:rPr lang="es-ES_tradnl" dirty="0" smtClean="0">
                <a:solidFill>
                  <a:srgbClr val="000000"/>
                </a:solidFill>
                <a:latin typeface="Arial"/>
                <a:cs typeface="Arial"/>
              </a:rPr>
              <a:t>Religión</a:t>
            </a:r>
          </a:p>
          <a:p>
            <a:pPr marL="648000" indent="-360000">
              <a:buFont typeface="Arial"/>
              <a:buChar char="•"/>
            </a:pPr>
            <a:r>
              <a:rPr lang="es-ES_tradnl" dirty="0" smtClean="0">
                <a:solidFill>
                  <a:srgbClr val="000000"/>
                </a:solidFill>
                <a:latin typeface="Arial"/>
                <a:cs typeface="Arial"/>
              </a:rPr>
              <a:t>Ideología</a:t>
            </a:r>
          </a:p>
          <a:p>
            <a:pPr marL="648000" indent="-360000">
              <a:buFont typeface="Arial"/>
              <a:buChar char="•"/>
            </a:pPr>
            <a:r>
              <a:rPr lang="es-ES_tradnl" dirty="0" smtClean="0">
                <a:solidFill>
                  <a:srgbClr val="000000"/>
                </a:solidFill>
                <a:latin typeface="Arial"/>
                <a:cs typeface="Arial"/>
              </a:rPr>
              <a:t>Estado de salud</a:t>
            </a:r>
          </a:p>
          <a:p>
            <a:pPr marL="648000" indent="-360000">
              <a:buFont typeface="Arial"/>
              <a:buChar char="•"/>
            </a:pPr>
            <a:r>
              <a:rPr lang="es-ES_tradnl" dirty="0" smtClean="0">
                <a:solidFill>
                  <a:srgbClr val="000000"/>
                </a:solidFill>
                <a:latin typeface="Arial"/>
                <a:cs typeface="Arial"/>
              </a:rPr>
              <a:t>Cuentas bancarias </a:t>
            </a:r>
            <a:endParaRPr lang="es-ES_tradnl"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428596" y="1500174"/>
          <a:ext cx="8286808" cy="4647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1500166" y="571480"/>
          <a:ext cx="5286412" cy="5847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 name="Imagen 1" descr="logo_itei_n"/>
          <p:cNvPicPr>
            <a:picLocks noChangeAspect="1" noChangeArrowheads="1"/>
          </p:cNvPicPr>
          <p:nvPr/>
        </p:nvPicPr>
        <p:blipFill>
          <a:blip r:embed="rId10" cstate="print"/>
          <a:srcRect/>
          <a:stretch>
            <a:fillRect/>
          </a:stretch>
        </p:blipFill>
        <p:spPr bwMode="auto">
          <a:xfrm>
            <a:off x="298170" y="214290"/>
            <a:ext cx="1028700" cy="5111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4000496" y="1357298"/>
          <a:ext cx="4786346"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2571736" y="214290"/>
          <a:ext cx="5214974" cy="7078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1" descr="logo_itei_n"/>
          <p:cNvPicPr>
            <a:picLocks noChangeAspect="1" noChangeArrowheads="1"/>
          </p:cNvPicPr>
          <p:nvPr/>
        </p:nvPicPr>
        <p:blipFill>
          <a:blip r:embed="rId10" cstate="print"/>
          <a:srcRect/>
          <a:stretch>
            <a:fillRect/>
          </a:stretch>
        </p:blipFill>
        <p:spPr bwMode="auto">
          <a:xfrm>
            <a:off x="298170" y="346057"/>
            <a:ext cx="1028700" cy="511175"/>
          </a:xfrm>
          <a:prstGeom prst="rect">
            <a:avLst/>
          </a:prstGeom>
          <a:noFill/>
        </p:spPr>
      </p:pic>
      <p:pic>
        <p:nvPicPr>
          <p:cNvPr id="13316" name="Picture 4" descr="http://inicio.ifai.org.mx/RepositorioGuias/Sitio%20Aviso%20de%20Privacidad/images/avisoMarco.jpg"/>
          <p:cNvPicPr>
            <a:picLocks noChangeAspect="1" noChangeArrowheads="1"/>
          </p:cNvPicPr>
          <p:nvPr/>
        </p:nvPicPr>
        <p:blipFill>
          <a:blip r:embed="rId11"/>
          <a:srcRect/>
          <a:stretch>
            <a:fillRect/>
          </a:stretch>
        </p:blipFill>
        <p:spPr bwMode="auto">
          <a:xfrm>
            <a:off x="0" y="1000108"/>
            <a:ext cx="3857620" cy="54292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857356" y="274638"/>
          <a:ext cx="6829444" cy="79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nvPr>
        </p:nvGraphicFramePr>
        <p:xfrm>
          <a:off x="214282" y="1428736"/>
          <a:ext cx="8786874" cy="50006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1" descr="logo_itei_n"/>
          <p:cNvPicPr>
            <a:picLocks noChangeAspect="1" noChangeArrowheads="1"/>
          </p:cNvPicPr>
          <p:nvPr/>
        </p:nvPicPr>
        <p:blipFill>
          <a:blip r:embed="rId10" cstate="print"/>
          <a:srcRect/>
          <a:stretch>
            <a:fillRect/>
          </a:stretch>
        </p:blipFill>
        <p:spPr bwMode="auto">
          <a:xfrm>
            <a:off x="298170" y="274619"/>
            <a:ext cx="1028700" cy="5111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1455820" y="285728"/>
          <a:ext cx="7202375" cy="100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Marcador de contenido"/>
          <p:cNvGraphicFramePr>
            <a:graphicFrameLocks noGrp="1"/>
          </p:cNvGraphicFramePr>
          <p:nvPr>
            <p:ph idx="1"/>
          </p:nvPr>
        </p:nvGraphicFramePr>
        <p:xfrm>
          <a:off x="285720" y="1600200"/>
          <a:ext cx="8643998"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1" descr="logo_itei_n"/>
          <p:cNvPicPr>
            <a:picLocks noChangeAspect="1" noChangeArrowheads="1"/>
          </p:cNvPicPr>
          <p:nvPr/>
        </p:nvPicPr>
        <p:blipFill>
          <a:blip r:embed="rId10" cstate="print"/>
          <a:srcRect/>
          <a:stretch>
            <a:fillRect/>
          </a:stretch>
        </p:blipFill>
        <p:spPr bwMode="auto">
          <a:xfrm>
            <a:off x="298170" y="274619"/>
            <a:ext cx="1028700" cy="5111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3143240" y="1071546"/>
          <a:ext cx="600076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2571736" y="142852"/>
            <a:ext cx="4071966" cy="584775"/>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r>
              <a:rPr lang="es-ES_tradnl" sz="3200" dirty="0" smtClean="0"/>
              <a:t>Datos  personales </a:t>
            </a:r>
            <a:endParaRPr lang="es-ES_tradnl" sz="3200" dirty="0"/>
          </a:p>
        </p:txBody>
      </p:sp>
      <p:pic>
        <p:nvPicPr>
          <p:cNvPr id="5" name="Picture 2" descr="http://diarioelnortino.cl/wp-content/uploads/2013/08/Seguridad-de-datos-personales.jpg"/>
          <p:cNvPicPr>
            <a:picLocks noChangeAspect="1" noChangeArrowheads="1"/>
          </p:cNvPicPr>
          <p:nvPr/>
        </p:nvPicPr>
        <p:blipFill>
          <a:blip r:embed="rId6"/>
          <a:srcRect/>
          <a:stretch>
            <a:fillRect/>
          </a:stretch>
        </p:blipFill>
        <p:spPr bwMode="auto">
          <a:xfrm>
            <a:off x="142844" y="1214422"/>
            <a:ext cx="2928958" cy="5214974"/>
          </a:xfrm>
          <a:prstGeom prst="rect">
            <a:avLst/>
          </a:prstGeom>
          <a:noFill/>
        </p:spPr>
      </p:pic>
      <p:pic>
        <p:nvPicPr>
          <p:cNvPr id="6" name="Imagen 1" descr="logo_itei_n"/>
          <p:cNvPicPr>
            <a:picLocks noChangeAspect="1" noChangeArrowheads="1"/>
          </p:cNvPicPr>
          <p:nvPr/>
        </p:nvPicPr>
        <p:blipFill>
          <a:blip r:embed="rId7" cstate="print"/>
          <a:srcRect/>
          <a:stretch>
            <a:fillRect/>
          </a:stretch>
        </p:blipFill>
        <p:spPr bwMode="auto">
          <a:xfrm>
            <a:off x="298170" y="274619"/>
            <a:ext cx="1028700" cy="5111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857224" y="857232"/>
          <a:ext cx="8001056"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72" name="Picture 8" descr="http://seguridadredessociales.files.wordpress.com/2012/05/consejos-privacidad-facebook.png?w=300"/>
          <p:cNvPicPr>
            <a:picLocks noChangeAspect="1" noChangeArrowheads="1"/>
          </p:cNvPicPr>
          <p:nvPr/>
        </p:nvPicPr>
        <p:blipFill>
          <a:blip r:embed="rId6"/>
          <a:srcRect/>
          <a:stretch>
            <a:fillRect/>
          </a:stretch>
        </p:blipFill>
        <p:spPr bwMode="auto">
          <a:xfrm>
            <a:off x="0" y="500042"/>
            <a:ext cx="2857500" cy="3286128"/>
          </a:xfrm>
          <a:prstGeom prst="rect">
            <a:avLst/>
          </a:prstGeom>
          <a:noFill/>
        </p:spPr>
      </p:pic>
      <p:pic>
        <p:nvPicPr>
          <p:cNvPr id="5" name="Imagen 1" descr="logo_itei_n"/>
          <p:cNvPicPr>
            <a:picLocks noChangeAspect="1" noChangeArrowheads="1"/>
          </p:cNvPicPr>
          <p:nvPr/>
        </p:nvPicPr>
        <p:blipFill>
          <a:blip r:embed="rId7" cstate="print"/>
          <a:srcRect/>
          <a:stretch>
            <a:fillRect/>
          </a:stretch>
        </p:blipFill>
        <p:spPr bwMode="auto">
          <a:xfrm>
            <a:off x="298170" y="274619"/>
            <a:ext cx="1028700" cy="5111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08000" y="324000"/>
            <a:ext cx="4680000" cy="5040000"/>
          </a:xfrm>
          <a:effectLst/>
        </p:spPr>
        <p:txBody>
          <a:bodyPr tIns="46800" anchor="ctr">
            <a:normAutofit/>
          </a:bodyPr>
          <a:lstStyle/>
          <a:p>
            <a:pPr marL="0" indent="0" algn="just">
              <a:spcBef>
                <a:spcPts val="0"/>
              </a:spcBef>
              <a:buNone/>
              <a:defRPr/>
            </a:pPr>
            <a:r>
              <a:rPr lang="es-MX" sz="2400" dirty="0" smtClean="0">
                <a:latin typeface="Cooper Black"/>
                <a:cs typeface="Cooper Black"/>
              </a:rPr>
              <a:t>¿Qué es el ITEI?</a:t>
            </a:r>
          </a:p>
          <a:p>
            <a:pPr marL="0" indent="0" algn="just">
              <a:spcBef>
                <a:spcPts val="0"/>
              </a:spcBef>
              <a:buNone/>
              <a:defRPr/>
            </a:pPr>
            <a:endParaRPr lang="es-MX" sz="1800" b="1" dirty="0" smtClean="0">
              <a:latin typeface="Arial"/>
              <a:cs typeface="Arial"/>
            </a:endParaRPr>
          </a:p>
          <a:p>
            <a:pPr marL="0" indent="0" algn="just">
              <a:spcBef>
                <a:spcPts val="0"/>
              </a:spcBef>
              <a:buNone/>
              <a:defRPr/>
            </a:pPr>
            <a:r>
              <a:rPr lang="es-ES" sz="1800" dirty="0" smtClean="0">
                <a:latin typeface="Arial"/>
                <a:cs typeface="Arial"/>
              </a:rPr>
              <a:t>El </a:t>
            </a:r>
            <a:r>
              <a:rPr lang="es-ES" sz="1800" dirty="0">
                <a:latin typeface="Arial"/>
                <a:cs typeface="Arial"/>
              </a:rPr>
              <a:t>ITEI es un organismo público autónomo, con personalidad jurídica y patrimonio propios, el cual, tiene tres funciones esenciales: </a:t>
            </a:r>
          </a:p>
          <a:p>
            <a:pPr marL="609600" indent="-609600" algn="just">
              <a:defRPr/>
            </a:pPr>
            <a:endParaRPr lang="es-ES" sz="1800" dirty="0">
              <a:latin typeface="Arial"/>
              <a:cs typeface="Arial"/>
            </a:endParaRPr>
          </a:p>
          <a:p>
            <a:pPr marL="648000" lvl="1" indent="-360000">
              <a:spcBef>
                <a:spcPts val="0"/>
              </a:spcBef>
              <a:buFontTx/>
              <a:buAutoNum type="arabicPeriod"/>
              <a:defRPr/>
            </a:pPr>
            <a:r>
              <a:rPr lang="es-ES" sz="1800" b="1" dirty="0">
                <a:latin typeface="Arial"/>
                <a:cs typeface="Arial"/>
              </a:rPr>
              <a:t>Garantizar el acceso a la información </a:t>
            </a:r>
            <a:r>
              <a:rPr lang="es-ES" sz="1800" b="1" dirty="0" smtClean="0">
                <a:latin typeface="Arial"/>
                <a:cs typeface="Arial"/>
              </a:rPr>
              <a:t>pública</a:t>
            </a:r>
          </a:p>
          <a:p>
            <a:pPr marL="648000" lvl="1" indent="-360000">
              <a:spcBef>
                <a:spcPts val="0"/>
              </a:spcBef>
              <a:buFontTx/>
              <a:buAutoNum type="arabicPeriod"/>
              <a:defRPr/>
            </a:pPr>
            <a:r>
              <a:rPr lang="es-ES" sz="1800" b="1" dirty="0">
                <a:latin typeface="Arial"/>
                <a:cs typeface="Arial"/>
              </a:rPr>
              <a:t>Proteger la información reservada y confidencial</a:t>
            </a:r>
          </a:p>
          <a:p>
            <a:pPr marL="648000" lvl="1" indent="-360000">
              <a:spcBef>
                <a:spcPts val="0"/>
              </a:spcBef>
              <a:buFontTx/>
              <a:buAutoNum type="arabicPeriod"/>
              <a:defRPr/>
            </a:pPr>
            <a:r>
              <a:rPr lang="es-ES" sz="1800" b="1" dirty="0">
                <a:latin typeface="Arial"/>
                <a:cs typeface="Arial"/>
              </a:rPr>
              <a:t>Promover la cultura de la transparencia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xploit29.com/wp-content/uploads/2011/06/facebook-logo.jpg"/>
          <p:cNvPicPr>
            <a:picLocks noChangeAspect="1" noChangeArrowheads="1"/>
          </p:cNvPicPr>
          <p:nvPr/>
        </p:nvPicPr>
        <p:blipFill>
          <a:blip r:embed="rId2"/>
          <a:srcRect/>
          <a:stretch>
            <a:fillRect/>
          </a:stretch>
        </p:blipFill>
        <p:spPr bwMode="auto">
          <a:xfrm>
            <a:off x="2857488" y="274638"/>
            <a:ext cx="5000660" cy="1143000"/>
          </a:xfrm>
          <a:prstGeom prst="rect">
            <a:avLst/>
          </a:prstGeom>
          <a:noFill/>
          <a:ln w="9525">
            <a:noFill/>
            <a:miter lim="800000"/>
            <a:headEnd/>
            <a:tailEnd/>
          </a:ln>
        </p:spPr>
      </p:pic>
      <p:sp>
        <p:nvSpPr>
          <p:cNvPr id="3" name="2 Rectángulo"/>
          <p:cNvSpPr/>
          <p:nvPr/>
        </p:nvSpPr>
        <p:spPr>
          <a:xfrm>
            <a:off x="928662" y="1643050"/>
            <a:ext cx="7000924" cy="1200329"/>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s-ES_tradnl" sz="2400" dirty="0" smtClean="0"/>
              <a:t>En el estado de México 6,2 millones, DF 4.2 millones, Guadalajara 2.6, millones Puebla 1.5, Tijuana 1,millon,  </a:t>
            </a:r>
          </a:p>
          <a:p>
            <a:pPr algn="just"/>
            <a:r>
              <a:rPr lang="es-ES_tradnl" sz="2400" dirty="0" smtClean="0"/>
              <a:t> </a:t>
            </a:r>
          </a:p>
        </p:txBody>
      </p:sp>
      <p:sp>
        <p:nvSpPr>
          <p:cNvPr id="5" name="4 Almacenamiento de acceso directo"/>
          <p:cNvSpPr/>
          <p:nvPr/>
        </p:nvSpPr>
        <p:spPr>
          <a:xfrm>
            <a:off x="285720" y="3214686"/>
            <a:ext cx="3643338" cy="2571768"/>
          </a:xfrm>
          <a:prstGeom prst="flowChartMagneticDrum">
            <a:avLst/>
          </a:prstGeom>
          <a:solidFill>
            <a:srgbClr val="00B0F0"/>
          </a:solidFill>
          <a:ln>
            <a:noFill/>
          </a:ln>
          <a:effectLst>
            <a:outerShdw blurRad="225425" dist="50800" dir="5220000" algn="ctr">
              <a:srgbClr val="000000">
                <a:alpha val="33000"/>
              </a:srgbClr>
            </a:outerShdw>
            <a:reflection blurRad="6350" stA="50000" endA="300" endPos="5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dirty="0" smtClean="0">
                <a:solidFill>
                  <a:schemeClr val="bg1"/>
                </a:solidFill>
              </a:rPr>
              <a:t>51 Millones de usuarios en todo el país  25 millones  vía móvil </a:t>
            </a:r>
            <a:endParaRPr lang="es-ES_tradnl" sz="2400" dirty="0">
              <a:solidFill>
                <a:schemeClr val="bg1"/>
              </a:solidFill>
            </a:endParaRPr>
          </a:p>
        </p:txBody>
      </p:sp>
      <p:sp>
        <p:nvSpPr>
          <p:cNvPr id="7" name="6 Almacenamiento de acceso directo"/>
          <p:cNvSpPr/>
          <p:nvPr/>
        </p:nvSpPr>
        <p:spPr>
          <a:xfrm>
            <a:off x="4214810" y="3286124"/>
            <a:ext cx="4572032" cy="2428892"/>
          </a:xfrm>
          <a:prstGeom prst="flowChartMagneticDrum">
            <a:avLst/>
          </a:prstGeom>
          <a:solidFill>
            <a:srgbClr val="00B0F0"/>
          </a:solidFill>
          <a:ln>
            <a:noFill/>
          </a:ln>
          <a:effectLst>
            <a:outerShdw blurRad="107950" dist="12700" dir="5400000" algn="ctr">
              <a:srgbClr val="000000"/>
            </a:outerShdw>
            <a:reflection blurRad="6350" stA="50000" endA="300" endPos="55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dirty="0" smtClean="0">
                <a:solidFill>
                  <a:schemeClr val="bg1"/>
                </a:solidFill>
              </a:rPr>
              <a:t>1, 280 millones   usuarios en  el mundo </a:t>
            </a:r>
          </a:p>
          <a:p>
            <a:pPr algn="ctr"/>
            <a:r>
              <a:rPr lang="es-ES_tradnl" sz="2400" dirty="0" smtClean="0">
                <a:solidFill>
                  <a:schemeClr val="bg1"/>
                </a:solidFill>
              </a:rPr>
              <a:t>609 millones  vía  móvil  </a:t>
            </a:r>
            <a:endParaRPr lang="es-ES_tradnl" sz="2400" dirty="0">
              <a:solidFill>
                <a:schemeClr val="bg1"/>
              </a:solidFill>
            </a:endParaRPr>
          </a:p>
        </p:txBody>
      </p:sp>
      <p:pic>
        <p:nvPicPr>
          <p:cNvPr id="8" name="Imagen 1" descr="logo_itei_n"/>
          <p:cNvPicPr>
            <a:picLocks noChangeAspect="1" noChangeArrowheads="1"/>
          </p:cNvPicPr>
          <p:nvPr/>
        </p:nvPicPr>
        <p:blipFill>
          <a:blip r:embed="rId3" cstate="print"/>
          <a:srcRect/>
          <a:stretch>
            <a:fillRect/>
          </a:stretch>
        </p:blipFill>
        <p:spPr bwMode="auto">
          <a:xfrm>
            <a:off x="298170" y="214290"/>
            <a:ext cx="1028700" cy="511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ndyCrush"/>
          <p:cNvPicPr>
            <a:picLocks noChangeAspect="1" noChangeArrowheads="1"/>
          </p:cNvPicPr>
          <p:nvPr/>
        </p:nvPicPr>
        <p:blipFill>
          <a:blip r:embed="rId2"/>
          <a:srcRect/>
          <a:stretch>
            <a:fillRect/>
          </a:stretch>
        </p:blipFill>
        <p:spPr bwMode="auto">
          <a:xfrm>
            <a:off x="285720" y="857232"/>
            <a:ext cx="4905375" cy="5357850"/>
          </a:xfrm>
          <a:prstGeom prst="rect">
            <a:avLst/>
          </a:prstGeom>
          <a:noFill/>
        </p:spPr>
      </p:pic>
      <p:graphicFrame>
        <p:nvGraphicFramePr>
          <p:cNvPr id="6" name="5 Diagrama"/>
          <p:cNvGraphicFramePr/>
          <p:nvPr/>
        </p:nvGraphicFramePr>
        <p:xfrm>
          <a:off x="5357818" y="214290"/>
          <a:ext cx="357190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4" descr="http://2.bp.blogspot.com/-_xzPjmtagmg/UOibZRm4lfI/AAAAAAAAJZ8/kbD7uxxP7lg/s1600/WhatsApp_logo.png"/>
          <p:cNvPicPr>
            <a:picLocks noChangeAspect="1" noChangeArrowheads="1"/>
          </p:cNvPicPr>
          <p:nvPr/>
        </p:nvPicPr>
        <p:blipFill>
          <a:blip r:embed="rId7"/>
          <a:srcRect/>
          <a:stretch>
            <a:fillRect/>
          </a:stretch>
        </p:blipFill>
        <p:spPr bwMode="auto">
          <a:xfrm>
            <a:off x="0" y="785794"/>
            <a:ext cx="5715000" cy="4500594"/>
          </a:xfrm>
          <a:prstGeom prst="rect">
            <a:avLst/>
          </a:prstGeom>
          <a:noFill/>
        </p:spPr>
      </p:pic>
      <p:pic>
        <p:nvPicPr>
          <p:cNvPr id="8" name="Imagen 1" descr="logo_itei_n"/>
          <p:cNvPicPr>
            <a:picLocks noChangeAspect="1" noChangeArrowheads="1"/>
          </p:cNvPicPr>
          <p:nvPr/>
        </p:nvPicPr>
        <p:blipFill>
          <a:blip r:embed="rId8" cstate="print"/>
          <a:srcRect/>
          <a:stretch>
            <a:fillRect/>
          </a:stretch>
        </p:blipFill>
        <p:spPr bwMode="auto">
          <a:xfrm>
            <a:off x="298170" y="214290"/>
            <a:ext cx="1028700" cy="5111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_itei_n"/>
          <p:cNvPicPr>
            <a:picLocks noChangeAspect="1" noChangeArrowheads="1"/>
          </p:cNvPicPr>
          <p:nvPr/>
        </p:nvPicPr>
        <p:blipFill>
          <a:blip r:embed="rId2" cstate="print"/>
          <a:srcRect/>
          <a:stretch>
            <a:fillRect/>
          </a:stretch>
        </p:blipFill>
        <p:spPr bwMode="auto">
          <a:xfrm>
            <a:off x="298170" y="214290"/>
            <a:ext cx="1028700" cy="511175"/>
          </a:xfrm>
          <a:prstGeom prst="rect">
            <a:avLst/>
          </a:prstGeom>
          <a:noFill/>
        </p:spPr>
      </p:pic>
      <p:pic>
        <p:nvPicPr>
          <p:cNvPr id="3" name="Picture 2" descr="http://www.xploit29.com/wp-content/uploads/2011/06/facebook-logo.jpg"/>
          <p:cNvPicPr>
            <a:picLocks noChangeAspect="1" noChangeArrowheads="1"/>
          </p:cNvPicPr>
          <p:nvPr/>
        </p:nvPicPr>
        <p:blipFill>
          <a:blip r:embed="rId3"/>
          <a:srcRect/>
          <a:stretch>
            <a:fillRect/>
          </a:stretch>
        </p:blipFill>
        <p:spPr bwMode="auto">
          <a:xfrm>
            <a:off x="2225842" y="214290"/>
            <a:ext cx="5632306" cy="714380"/>
          </a:xfrm>
          <a:prstGeom prst="rect">
            <a:avLst/>
          </a:prstGeom>
          <a:noFill/>
          <a:ln w="9525">
            <a:noFill/>
            <a:miter lim="800000"/>
            <a:headEnd/>
            <a:tailEnd/>
          </a:ln>
        </p:spPr>
      </p:pic>
      <p:graphicFrame>
        <p:nvGraphicFramePr>
          <p:cNvPr id="9" name="8 Diagrama"/>
          <p:cNvGraphicFramePr/>
          <p:nvPr/>
        </p:nvGraphicFramePr>
        <p:xfrm>
          <a:off x="642909" y="1142984"/>
          <a:ext cx="8143933" cy="2000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7 Diagrama"/>
          <p:cNvGraphicFramePr/>
          <p:nvPr/>
        </p:nvGraphicFramePr>
        <p:xfrm>
          <a:off x="428596" y="3286124"/>
          <a:ext cx="8143932" cy="1643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6 Diagrama"/>
          <p:cNvGraphicFramePr/>
          <p:nvPr/>
        </p:nvGraphicFramePr>
        <p:xfrm>
          <a:off x="285720" y="5143512"/>
          <a:ext cx="8429684" cy="13573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071934" y="500042"/>
          <a:ext cx="4929222" cy="6123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1" descr="logo_itei_n"/>
          <p:cNvPicPr>
            <a:picLocks noChangeAspect="1" noChangeArrowheads="1"/>
          </p:cNvPicPr>
          <p:nvPr/>
        </p:nvPicPr>
        <p:blipFill>
          <a:blip r:embed="rId6" cstate="print"/>
          <a:srcRect/>
          <a:stretch>
            <a:fillRect/>
          </a:stretch>
        </p:blipFill>
        <p:spPr bwMode="auto">
          <a:xfrm>
            <a:off x="285720" y="142852"/>
            <a:ext cx="1028700" cy="511175"/>
          </a:xfrm>
          <a:prstGeom prst="rect">
            <a:avLst/>
          </a:prstGeom>
          <a:noFill/>
        </p:spPr>
      </p:pic>
      <p:pic>
        <p:nvPicPr>
          <p:cNvPr id="8194" name="Picture 2" descr="http://www.meganoticias.cl/files/img/2014/01/08/2014_01_08_1118_1389190721_original.jpg"/>
          <p:cNvPicPr>
            <a:picLocks noChangeAspect="1" noChangeArrowheads="1"/>
          </p:cNvPicPr>
          <p:nvPr/>
        </p:nvPicPr>
        <p:blipFill>
          <a:blip r:embed="rId7"/>
          <a:srcRect/>
          <a:stretch>
            <a:fillRect/>
          </a:stretch>
        </p:blipFill>
        <p:spPr bwMode="auto">
          <a:xfrm>
            <a:off x="0" y="642918"/>
            <a:ext cx="3929058" cy="600076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3571868" y="571480"/>
          <a:ext cx="5572132"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2.bp.blogspot.com/_VUetNznGXI0/TUmfQz3QxWI/AAAAAAAAAQM/rmPP3sQvfg8/s1600/CAMINABA+3.png"/>
          <p:cNvPicPr>
            <a:picLocks noChangeAspect="1" noChangeArrowheads="1"/>
          </p:cNvPicPr>
          <p:nvPr/>
        </p:nvPicPr>
        <p:blipFill>
          <a:blip r:embed="rId6"/>
          <a:srcRect/>
          <a:stretch>
            <a:fillRect/>
          </a:stretch>
        </p:blipFill>
        <p:spPr bwMode="auto">
          <a:xfrm>
            <a:off x="0" y="714356"/>
            <a:ext cx="3428992" cy="6000792"/>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4" name="Picture 2" descr="http://www.xploit29.com/wp-content/uploads/2011/06/facebook-logo.jpg"/>
          <p:cNvPicPr>
            <a:picLocks noChangeAspect="1" noChangeArrowheads="1"/>
          </p:cNvPicPr>
          <p:nvPr/>
        </p:nvPicPr>
        <p:blipFill>
          <a:blip r:embed="rId7" cstate="print"/>
          <a:srcRect/>
          <a:stretch>
            <a:fillRect/>
          </a:stretch>
        </p:blipFill>
        <p:spPr bwMode="auto">
          <a:xfrm>
            <a:off x="0" y="5715016"/>
            <a:ext cx="3571868" cy="1000132"/>
          </a:xfrm>
          <a:prstGeom prst="rect">
            <a:avLst/>
          </a:prstGeom>
          <a:noFill/>
          <a:ln w="9525">
            <a:noFill/>
            <a:miter lim="800000"/>
            <a:headEnd/>
            <a:tailEnd/>
          </a:ln>
        </p:spPr>
      </p:pic>
      <p:pic>
        <p:nvPicPr>
          <p:cNvPr id="5" name="Imagen 1" descr="logo_itei_n"/>
          <p:cNvPicPr>
            <a:picLocks noChangeAspect="1" noChangeArrowheads="1"/>
          </p:cNvPicPr>
          <p:nvPr/>
        </p:nvPicPr>
        <p:blipFill>
          <a:blip r:embed="rId8" cstate="print"/>
          <a:srcRect/>
          <a:stretch>
            <a:fillRect/>
          </a:stretch>
        </p:blipFill>
        <p:spPr bwMode="auto">
          <a:xfrm>
            <a:off x="298170" y="214290"/>
            <a:ext cx="1028700" cy="5111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071934" y="500042"/>
          <a:ext cx="4786346" cy="17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nvGraphicFramePr>
        <p:xfrm>
          <a:off x="3929058" y="2457140"/>
          <a:ext cx="5072098" cy="35436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1" descr="logo_itei_n"/>
          <p:cNvPicPr>
            <a:picLocks noChangeAspect="1" noChangeArrowheads="1"/>
          </p:cNvPicPr>
          <p:nvPr/>
        </p:nvPicPr>
        <p:blipFill>
          <a:blip r:embed="rId10" cstate="print"/>
          <a:srcRect/>
          <a:stretch>
            <a:fillRect/>
          </a:stretch>
        </p:blipFill>
        <p:spPr bwMode="auto">
          <a:xfrm>
            <a:off x="298170" y="214290"/>
            <a:ext cx="1028700" cy="511175"/>
          </a:xfrm>
          <a:prstGeom prst="rect">
            <a:avLst/>
          </a:prstGeom>
          <a:noFill/>
        </p:spPr>
      </p:pic>
      <p:pic>
        <p:nvPicPr>
          <p:cNvPr id="5" name="Picture 2" descr="http://lallanada-narino.gov.co/apc-aa-files/35336164323561323135396230323162/enfermera_1.jpg"/>
          <p:cNvPicPr>
            <a:picLocks noChangeAspect="1" noChangeArrowheads="1"/>
          </p:cNvPicPr>
          <p:nvPr/>
        </p:nvPicPr>
        <p:blipFill>
          <a:blip r:embed="rId11"/>
          <a:srcRect/>
          <a:stretch>
            <a:fillRect/>
          </a:stretch>
        </p:blipFill>
        <p:spPr bwMode="auto">
          <a:xfrm>
            <a:off x="0" y="721143"/>
            <a:ext cx="3857620" cy="599400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6248" y="1714488"/>
            <a:ext cx="4214842" cy="4154984"/>
          </a:xfrm>
          <a:prstGeom prst="rect">
            <a:avLst/>
          </a:prstGeom>
          <a:solidFill>
            <a:schemeClr val="tx2">
              <a:lumMod val="60000"/>
              <a:lumOff val="40000"/>
            </a:schemeClr>
          </a:solidFill>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65760" indent="-256032" algn="just" fontAlgn="auto">
              <a:spcAft>
                <a:spcPts val="0"/>
              </a:spcAft>
              <a:buFont typeface="Wingdings 3"/>
              <a:buChar char=""/>
              <a:defRPr/>
            </a:pPr>
            <a:r>
              <a:rPr lang="es-MX" sz="4400" dirty="0" smtClean="0"/>
              <a:t>La discriminación</a:t>
            </a:r>
          </a:p>
          <a:p>
            <a:pPr marL="365760" indent="-256032" algn="just" fontAlgn="auto">
              <a:spcAft>
                <a:spcPts val="0"/>
              </a:spcAft>
              <a:buFont typeface="Wingdings 3"/>
              <a:buChar char=""/>
              <a:defRPr/>
            </a:pPr>
            <a:r>
              <a:rPr lang="es-MX" sz="4400" dirty="0" smtClean="0"/>
              <a:t>La promoción del odio racial. </a:t>
            </a:r>
          </a:p>
          <a:p>
            <a:pPr marL="365760" indent="-256032" algn="just" fontAlgn="auto">
              <a:spcAft>
                <a:spcPts val="0"/>
              </a:spcAft>
              <a:buFont typeface="Wingdings 3"/>
              <a:buChar char=""/>
              <a:defRPr/>
            </a:pPr>
            <a:r>
              <a:rPr lang="es-MX" sz="4400" dirty="0" smtClean="0"/>
              <a:t>La difamación</a:t>
            </a:r>
          </a:p>
          <a:p>
            <a:pPr marL="365760" indent="-256032" algn="just" fontAlgn="auto">
              <a:spcAft>
                <a:spcPts val="0"/>
              </a:spcAft>
              <a:buFont typeface="Wingdings 3"/>
              <a:buChar char=""/>
              <a:defRPr/>
            </a:pPr>
            <a:r>
              <a:rPr lang="es-MX" sz="4400" dirty="0" smtClean="0"/>
              <a:t>La violencia</a:t>
            </a:r>
          </a:p>
        </p:txBody>
      </p:sp>
      <p:sp>
        <p:nvSpPr>
          <p:cNvPr id="3" name="2 Rectángulo"/>
          <p:cNvSpPr/>
          <p:nvPr/>
        </p:nvSpPr>
        <p:spPr>
          <a:xfrm>
            <a:off x="4286248" y="285728"/>
            <a:ext cx="4000528" cy="1077218"/>
          </a:xfrm>
          <a:prstGeom prst="rect">
            <a:avLst/>
          </a:prstGeom>
          <a:solidFill>
            <a:srgbClr val="00B0F0"/>
          </a:solidFill>
          <a:ln>
            <a:solidFill>
              <a:srgbClr val="7030A0"/>
            </a:solidFill>
          </a:ln>
          <a:effectLst>
            <a:glow rad="635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s-MX" sz="3200" dirty="0" smtClean="0"/>
              <a:t>Evitar practicas ilegales como las siguientes:</a:t>
            </a:r>
            <a:endParaRPr lang="es-ES_tradnl" sz="3200" dirty="0"/>
          </a:p>
        </p:txBody>
      </p:sp>
      <p:pic>
        <p:nvPicPr>
          <p:cNvPr id="4" name="Imagen 1" descr="logo_itei_n"/>
          <p:cNvPicPr>
            <a:picLocks noChangeAspect="1" noChangeArrowheads="1"/>
          </p:cNvPicPr>
          <p:nvPr/>
        </p:nvPicPr>
        <p:blipFill>
          <a:blip r:embed="rId2" cstate="print"/>
          <a:srcRect/>
          <a:stretch>
            <a:fillRect/>
          </a:stretch>
        </p:blipFill>
        <p:spPr bwMode="auto">
          <a:xfrm>
            <a:off x="298170" y="214290"/>
            <a:ext cx="1028700" cy="511175"/>
          </a:xfrm>
          <a:prstGeom prst="rect">
            <a:avLst/>
          </a:prstGeom>
          <a:noFill/>
        </p:spPr>
      </p:pic>
      <p:pic>
        <p:nvPicPr>
          <p:cNvPr id="5122" name="Picture 2" descr="http://4.bp.blogspot.com/_tSzVwp7U39U/TFET0yQlxmI/AAAAAAAAAEI/kQ1Dcd40z3Q/s1600/Compa%C3%B1erismo.png"/>
          <p:cNvPicPr>
            <a:picLocks noChangeAspect="1" noChangeArrowheads="1"/>
          </p:cNvPicPr>
          <p:nvPr/>
        </p:nvPicPr>
        <p:blipFill>
          <a:blip r:embed="rId3"/>
          <a:srcRect/>
          <a:stretch>
            <a:fillRect/>
          </a:stretch>
        </p:blipFill>
        <p:spPr bwMode="auto">
          <a:xfrm>
            <a:off x="0" y="714356"/>
            <a:ext cx="4143372" cy="578647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macenamiento de acceso directo"/>
          <p:cNvSpPr/>
          <p:nvPr/>
        </p:nvSpPr>
        <p:spPr>
          <a:xfrm rot="639740">
            <a:off x="1323148" y="509846"/>
            <a:ext cx="5597594" cy="925494"/>
          </a:xfrm>
          <a:prstGeom prst="flowChartMagneticDrum">
            <a:avLst/>
          </a:prstGeom>
          <a:ln w="34925">
            <a:solidFill>
              <a:srgbClr val="7030A0"/>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4000" dirty="0" smtClean="0"/>
              <a:t>Para Saber </a:t>
            </a:r>
            <a:endParaRPr lang="es-ES_tradnl" sz="4000" dirty="0"/>
          </a:p>
        </p:txBody>
      </p:sp>
      <p:sp>
        <p:nvSpPr>
          <p:cNvPr id="3" name="2 Rectángulo redondeado"/>
          <p:cNvSpPr/>
          <p:nvPr/>
        </p:nvSpPr>
        <p:spPr>
          <a:xfrm rot="234763">
            <a:off x="645186" y="1907504"/>
            <a:ext cx="8193313" cy="1684683"/>
          </a:xfrm>
          <a:prstGeom prst="roundRect">
            <a:avLst/>
          </a:prstGeom>
          <a:solidFill>
            <a:schemeClr val="tx2">
              <a:lumMod val="60000"/>
              <a:lumOff val="40000"/>
            </a:schemeClr>
          </a:solidFill>
          <a:ln>
            <a:solidFill>
              <a:srgbClr val="7030A0"/>
            </a:solidFill>
          </a:ln>
          <a:effectLst>
            <a:glow rad="101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ES_tradnl" sz="2400" dirty="0" smtClean="0"/>
              <a:t>La policía Cibernética de la Fiscalía General del Estado se dedica a monitorear el comportamiento de internet para identificar las </a:t>
            </a:r>
            <a:r>
              <a:rPr lang="es-ES_tradnl" sz="2400" dirty="0" smtClean="0">
                <a:solidFill>
                  <a:schemeClr val="tx1"/>
                </a:solidFill>
              </a:rPr>
              <a:t>paginas</a:t>
            </a:r>
            <a:r>
              <a:rPr lang="es-ES_tradnl" sz="2400" dirty="0" smtClean="0"/>
              <a:t>, sitios web  y personas que se dedican a realizar algún tipo de conducta ilícita   </a:t>
            </a:r>
            <a:endParaRPr lang="es-ES_tradnl" sz="2400" dirty="0"/>
          </a:p>
        </p:txBody>
      </p:sp>
      <p:sp>
        <p:nvSpPr>
          <p:cNvPr id="4" name="3 Almacenamiento de acceso directo"/>
          <p:cNvSpPr/>
          <p:nvPr/>
        </p:nvSpPr>
        <p:spPr>
          <a:xfrm rot="385524">
            <a:off x="457200" y="3857628"/>
            <a:ext cx="8229600" cy="2268535"/>
          </a:xfrm>
          <a:prstGeom prst="flowChartMagneticDrum">
            <a:avLst/>
          </a:prstGeom>
          <a:solidFill>
            <a:srgbClr val="00B0F0"/>
          </a:solidFill>
          <a:ln>
            <a:solidFill>
              <a:srgbClr val="7030A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400" dirty="0" smtClean="0"/>
              <a:t>Fiscalía General del Estado Calle 14 numero 2567  Zona Industrial</a:t>
            </a:r>
          </a:p>
          <a:p>
            <a:pPr algn="ctr"/>
            <a:r>
              <a:rPr lang="es-ES_tradnl" sz="2400" dirty="0" smtClean="0"/>
              <a:t>policia.cibernetica@jalisco.gob.mx</a:t>
            </a:r>
          </a:p>
          <a:p>
            <a:pPr algn="ctr"/>
            <a:endParaRPr lang="es-ES_tradnl" dirty="0"/>
          </a:p>
        </p:txBody>
      </p:sp>
      <p:pic>
        <p:nvPicPr>
          <p:cNvPr id="5" name="Imagen 1" descr="logo_itei_n"/>
          <p:cNvPicPr>
            <a:picLocks noChangeAspect="1" noChangeArrowheads="1"/>
          </p:cNvPicPr>
          <p:nvPr/>
        </p:nvPicPr>
        <p:blipFill>
          <a:blip r:embed="rId2" cstate="print"/>
          <a:srcRect/>
          <a:stretch>
            <a:fillRect/>
          </a:stretch>
        </p:blipFill>
        <p:spPr bwMode="auto">
          <a:xfrm>
            <a:off x="0" y="214290"/>
            <a:ext cx="1500166" cy="857256"/>
          </a:xfrm>
          <a:prstGeom prst="rect">
            <a:avLst/>
          </a:prstGeom>
          <a:noFill/>
        </p:spPr>
      </p:pic>
      <p:pic>
        <p:nvPicPr>
          <p:cNvPr id="3074" name="Picture 2" descr="http://us.123rf.com/450wm/rudall30/rudall301303/rudall30130300047/18890885-.jpg"/>
          <p:cNvPicPr>
            <a:picLocks noChangeAspect="1" noChangeArrowheads="1"/>
          </p:cNvPicPr>
          <p:nvPr/>
        </p:nvPicPr>
        <p:blipFill>
          <a:blip r:embed="rId3"/>
          <a:srcRect/>
          <a:stretch>
            <a:fillRect/>
          </a:stretch>
        </p:blipFill>
        <p:spPr bwMode="auto">
          <a:xfrm>
            <a:off x="7286644" y="3929066"/>
            <a:ext cx="1809230" cy="2904871"/>
          </a:xfrm>
          <a:prstGeom prst="rect">
            <a:avLst/>
          </a:prstGeom>
          <a:noFill/>
        </p:spPr>
      </p:pic>
      <p:pic>
        <p:nvPicPr>
          <p:cNvPr id="3076" name="Picture 4" descr="http://www.clipartlord.com/wp-content/uploads/2013/03/police-car.png"/>
          <p:cNvPicPr>
            <a:picLocks noChangeAspect="1" noChangeArrowheads="1"/>
          </p:cNvPicPr>
          <p:nvPr/>
        </p:nvPicPr>
        <p:blipFill>
          <a:blip r:embed="rId4"/>
          <a:srcRect/>
          <a:stretch>
            <a:fillRect/>
          </a:stretch>
        </p:blipFill>
        <p:spPr bwMode="auto">
          <a:xfrm>
            <a:off x="6429387" y="214290"/>
            <a:ext cx="2473981" cy="157163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u="sng" dirty="0" smtClean="0"/>
              <a:t>Av. Vallarta 1312 Col. Americana  Tel. 36-30-57-45</a:t>
            </a:r>
            <a:endParaRPr lang="es-ES_tradnl" u="sng" dirty="0"/>
          </a:p>
        </p:txBody>
      </p:sp>
      <p:sp>
        <p:nvSpPr>
          <p:cNvPr id="4" name="3 Marcador de texto"/>
          <p:cNvSpPr>
            <a:spLocks noGrp="1"/>
          </p:cNvSpPr>
          <p:nvPr>
            <p:ph type="body" sz="half" idx="2"/>
          </p:nvPr>
        </p:nvSpPr>
        <p:spPr/>
        <p:txBody>
          <a:bodyPr>
            <a:normAutofit/>
          </a:bodyPr>
          <a:lstStyle/>
          <a:p>
            <a:r>
              <a:rPr lang="es-ES_tradnl" sz="3200" b="1" dirty="0" smtClean="0"/>
              <a:t>www. itei.org.mx</a:t>
            </a:r>
            <a:endParaRPr lang="es-ES_tradnl" sz="3200" b="1" dirty="0"/>
          </a:p>
        </p:txBody>
      </p:sp>
      <p:pic>
        <p:nvPicPr>
          <p:cNvPr id="5" name="Picture 10" descr="Edificio donde están las nuevas oficinas del Itei. Foto Héctor Hernández"/>
          <p:cNvPicPr>
            <a:picLocks noGrp="1" noChangeAspect="1" noChangeArrowheads="1"/>
          </p:cNvPicPr>
          <p:nvPr>
            <p:ph type="pic" idx="1"/>
          </p:nvPr>
        </p:nvPicPr>
        <p:blipFill>
          <a:blip r:embed="rId2"/>
          <a:srcRect l="5632" r="5632"/>
          <a:stretch>
            <a:fillRect/>
          </a:stretch>
        </p:blipFill>
        <p:spPr bwMode="auto">
          <a:xfrm>
            <a:off x="1142976" y="612775"/>
            <a:ext cx="6786610" cy="4114800"/>
          </a:xfrm>
          <a:prstGeom prst="rect">
            <a:avLst/>
          </a:prstGeom>
          <a:ln/>
        </p:spPr>
        <p:style>
          <a:lnRef idx="2">
            <a:schemeClr val="accent2"/>
          </a:lnRef>
          <a:fillRef idx="1">
            <a:schemeClr val="lt1"/>
          </a:fillRef>
          <a:effectRef idx="0">
            <a:schemeClr val="accent2"/>
          </a:effectRef>
          <a:fontRef idx="minor">
            <a:schemeClr val="dk1"/>
          </a:fontRef>
        </p:style>
      </p:pic>
      <p:pic>
        <p:nvPicPr>
          <p:cNvPr id="6" name="Imagen 1" descr="logo_itei_n"/>
          <p:cNvPicPr>
            <a:picLocks noChangeAspect="1" noChangeArrowheads="1"/>
          </p:cNvPicPr>
          <p:nvPr/>
        </p:nvPicPr>
        <p:blipFill>
          <a:blip r:embed="rId3" cstate="print"/>
          <a:srcRect/>
          <a:stretch>
            <a:fillRect/>
          </a:stretch>
        </p:blipFill>
        <p:spPr bwMode="auto">
          <a:xfrm>
            <a:off x="6715140" y="5429264"/>
            <a:ext cx="1600204" cy="101124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nvGraphicFramePr>
        <p:xfrm>
          <a:off x="357158" y="1428736"/>
          <a:ext cx="8643998"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1" descr="logo_itei_n"/>
          <p:cNvPicPr>
            <a:picLocks noChangeAspect="1" noChangeArrowheads="1"/>
          </p:cNvPicPr>
          <p:nvPr/>
        </p:nvPicPr>
        <p:blipFill>
          <a:blip r:embed="rId6" cstate="print"/>
          <a:srcRect/>
          <a:stretch>
            <a:fillRect/>
          </a:stretch>
        </p:blipFill>
        <p:spPr bwMode="auto">
          <a:xfrm>
            <a:off x="298170" y="214290"/>
            <a:ext cx="1702062" cy="121444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2 Marcador de contenido"/>
          <p:cNvSpPr txBox="1">
            <a:spLocks/>
          </p:cNvSpPr>
          <p:nvPr/>
        </p:nvSpPr>
        <p:spPr>
          <a:xfrm>
            <a:off x="3708000" y="324000"/>
            <a:ext cx="4680000" cy="5040000"/>
          </a:xfrm>
          <a:prstGeom prst="rect">
            <a:avLst/>
          </a:prstGeom>
          <a:effectLst/>
        </p:spPr>
        <p:txBody>
          <a:bodyPr vert="horz" lIns="91440" tIns="46800" rIns="91440" bIns="45720" rtlCol="0" anchor="ctr">
            <a:normAutofit/>
          </a:bodyPr>
          <a:lstStyle/>
          <a:p>
            <a:pPr lvl="0" algn="just">
              <a:lnSpc>
                <a:spcPct val="150000"/>
              </a:lnSpc>
              <a:defRPr/>
            </a:pPr>
            <a:r>
              <a:rPr lang="es-ES_tradnl" sz="2400" dirty="0" smtClean="0">
                <a:solidFill>
                  <a:srgbClr val="000000"/>
                </a:solidFill>
                <a:latin typeface="Cooper Black"/>
                <a:cs typeface="Cooper Black"/>
              </a:rPr>
              <a:t>El ITEI esta integrado por:</a:t>
            </a:r>
          </a:p>
          <a:p>
            <a:pPr lvl="0" algn="just">
              <a:lnSpc>
                <a:spcPct val="150000"/>
              </a:lnSpc>
              <a:defRPr/>
            </a:pPr>
            <a:endParaRPr kumimoji="0" lang="es-MX" b="1" i="0" u="none" strike="noStrike" kern="1200" cap="none" spc="0" normalizeH="0" baseline="0" noProof="0" dirty="0" smtClean="0">
              <a:ln>
                <a:noFill/>
              </a:ln>
              <a:solidFill>
                <a:srgbClr val="000000"/>
              </a:solidFill>
              <a:effectLst/>
              <a:uLnTx/>
              <a:uFillTx/>
              <a:latin typeface="Arial"/>
              <a:ea typeface="+mn-ea"/>
              <a:cs typeface="Arial"/>
            </a:endParaRPr>
          </a:p>
          <a:p>
            <a:pPr marL="648000" indent="-360000">
              <a:buFont typeface="Arial"/>
              <a:buChar char="•"/>
            </a:pPr>
            <a:r>
              <a:rPr lang="es-ES_tradnl" b="1" dirty="0" smtClean="0">
                <a:solidFill>
                  <a:srgbClr val="000000"/>
                </a:solidFill>
                <a:latin typeface="Arial"/>
                <a:cs typeface="Arial"/>
              </a:rPr>
              <a:t>El consejo, que es el órgano máximo de gobierno</a:t>
            </a:r>
          </a:p>
          <a:p>
            <a:pPr marL="648000" indent="-360000">
              <a:buFont typeface="Arial"/>
              <a:buChar char="•"/>
            </a:pPr>
            <a:r>
              <a:rPr lang="es-ES_tradnl" b="1" dirty="0" smtClean="0">
                <a:solidFill>
                  <a:srgbClr val="000000"/>
                </a:solidFill>
                <a:latin typeface="Arial"/>
                <a:cs typeface="Arial"/>
              </a:rPr>
              <a:t>La Secretaria Ejecutiva </a:t>
            </a:r>
          </a:p>
          <a:p>
            <a:pPr marL="648000" indent="-360000">
              <a:buFont typeface="Arial"/>
              <a:buChar char="•"/>
            </a:pPr>
            <a:r>
              <a:rPr lang="es-ES_tradnl" b="1" dirty="0" smtClean="0">
                <a:solidFill>
                  <a:srgbClr val="000000"/>
                </a:solidFill>
                <a:latin typeface="Arial"/>
                <a:cs typeface="Arial"/>
              </a:rPr>
              <a:t>Las unidades administrativas </a:t>
            </a:r>
          </a:p>
          <a:p>
            <a:pPr marL="648000" indent="-360000">
              <a:buFont typeface="Arial"/>
              <a:buChar char="•"/>
            </a:pPr>
            <a:r>
              <a:rPr lang="es-ES_tradnl" b="1" dirty="0" smtClean="0">
                <a:solidFill>
                  <a:srgbClr val="000000"/>
                </a:solidFill>
                <a:latin typeface="Arial"/>
                <a:cs typeface="Arial"/>
              </a:rPr>
              <a:t>El consejo consultivo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4143372" y="642919"/>
          <a:ext cx="4786346" cy="598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https://encrypted-tbn3.gstatic.com/images?q=tbn:ANd9GcRzg1BLxDotIRGqRgEkgrAbWdHZD3acy853CgT_4KUc2IEDC9XmbA"/>
          <p:cNvPicPr>
            <a:picLocks noChangeAspect="1" noChangeArrowheads="1"/>
          </p:cNvPicPr>
          <p:nvPr/>
        </p:nvPicPr>
        <p:blipFill>
          <a:blip r:embed="rId6"/>
          <a:srcRect/>
          <a:stretch>
            <a:fillRect/>
          </a:stretch>
        </p:blipFill>
        <p:spPr bwMode="auto">
          <a:xfrm>
            <a:off x="0" y="785794"/>
            <a:ext cx="3929058" cy="26432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Imagen 1" descr="logo_itei_n"/>
          <p:cNvPicPr>
            <a:picLocks noChangeAspect="1" noChangeArrowheads="1"/>
          </p:cNvPicPr>
          <p:nvPr/>
        </p:nvPicPr>
        <p:blipFill>
          <a:blip r:embed="rId7" cstate="print"/>
          <a:srcRect/>
          <a:stretch>
            <a:fillRect/>
          </a:stretch>
        </p:blipFill>
        <p:spPr bwMode="auto">
          <a:xfrm>
            <a:off x="285720" y="214290"/>
            <a:ext cx="1028700" cy="511175"/>
          </a:xfrm>
          <a:prstGeom prst="rect">
            <a:avLst/>
          </a:prstGeom>
          <a:noFill/>
        </p:spPr>
      </p:pic>
      <p:pic>
        <p:nvPicPr>
          <p:cNvPr id="25602" name="Picture 2" descr="http://2.bp.blogspot.com/_vxBpeCTE-J8/SpG0qrvYicI/AAAAAAAAAC4/Uosmi7HeY9I/s400/Sil%C3%AAncio.jpg"/>
          <p:cNvPicPr>
            <a:picLocks noChangeAspect="1" noChangeArrowheads="1"/>
          </p:cNvPicPr>
          <p:nvPr/>
        </p:nvPicPr>
        <p:blipFill>
          <a:blip r:embed="rId8"/>
          <a:srcRect/>
          <a:stretch>
            <a:fillRect/>
          </a:stretch>
        </p:blipFill>
        <p:spPr bwMode="auto">
          <a:xfrm>
            <a:off x="142844" y="3500438"/>
            <a:ext cx="3857652" cy="3171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571868" y="500043"/>
          <a:ext cx="5286412" cy="6072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ttp://3.bp.blogspot.com/-LJ0cy99oelY/Ub8yh5yTkKI/AAAAAAAAAeQ/89-gpItQMlY/s320/ID-10073480.jpg"/>
          <p:cNvPicPr>
            <a:picLocks noChangeAspect="1" noChangeArrowheads="1"/>
          </p:cNvPicPr>
          <p:nvPr/>
        </p:nvPicPr>
        <p:blipFill>
          <a:blip r:embed="rId6"/>
          <a:srcRect/>
          <a:stretch>
            <a:fillRect/>
          </a:stretch>
        </p:blipFill>
        <p:spPr bwMode="auto">
          <a:xfrm>
            <a:off x="142844" y="902368"/>
            <a:ext cx="3357586" cy="5669904"/>
          </a:xfrm>
          <a:prstGeom prst="rect">
            <a:avLst/>
          </a:prstGeom>
          <a:noFill/>
          <a:ln>
            <a:noFill/>
          </a:ln>
          <a:effectLst>
            <a:outerShdw blurRad="107950" dist="12700" dir="5400000" algn="ctr">
              <a:srgbClr val="000000"/>
            </a:outerShdw>
            <a:reflection blurRad="6350" stA="50000" endA="295" endPos="92000" dist="1016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Imagen 1" descr="logo_itei_n"/>
          <p:cNvPicPr>
            <a:picLocks noChangeAspect="1" noChangeArrowheads="1"/>
          </p:cNvPicPr>
          <p:nvPr/>
        </p:nvPicPr>
        <p:blipFill>
          <a:blip r:embed="rId7" cstate="print"/>
          <a:srcRect/>
          <a:stretch>
            <a:fillRect/>
          </a:stretch>
        </p:blipFill>
        <p:spPr bwMode="auto">
          <a:xfrm>
            <a:off x="285720" y="214290"/>
            <a:ext cx="1028700" cy="5111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3428992" y="500321"/>
          <a:ext cx="5429288" cy="535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AutoShape 2" descr="data:image/jpeg;base64,/9j/4AAQSkZJRgABAQAAAQABAAD/2wCEAAkGBhQRERUUERQVEhUVFBcaFRgYEhQXFhgXGBcYFBgXHh4YGyYeGRsjHBkVHy8gIycpLS0sFh4xNTAqNSYrLCkBCQoKDgwOGg8PGS8kHRwpMTQ1NSk1NTU1NDMpLiw0KTIvLCotMik1KykwKS0uNSwvLi4sNS8vLCkpLywpKyktKf/AABEIAOEA4QMBIgACEQEDEQH/xAAcAAEAAwEAAwEAAAAAAAAAAAAABQYHBAECAwj/xABFEAACAQMCAggDBQUECQUBAAABAgMABBEFEiExBgcTIkFRYXEUgZEyQlJioSNygpKxCBUzwSQ0Q1OisrPC0RZjc4OTRP/EABoBAQACAwEAAAAAAAAAAAAAAAADBQECBAb/xAAqEQEAAgECBAUEAwEAAAAAAAAAAQIDBBESEyFxBTFBUfAUMpGxM4HBI//aAAwDAQACEQMRAD8A3GlKUClKUClKUClKUClKUClKUClKUCvBNfC9vViXc2eYAAGWZjyUDxJ8qjrrRfih/pWezP8AsFchMf8AuFSDIfy52+hxuITCtnlXms31PShpuq2HwWYYrp5I5oVJ7IhFDbwucKRnmPwjzOdIoFKVyalq0Nsm+4lSFB953VRnyyTz9KDrpXDpWuQXS77aaOZQcEo4YA+RxyruoFKUoFKUoFKUoFKUoFKUoFKUoFKUoFKUoFKUoFKUoFeksoUFmIAAJJPIAcST6V71Ses29Z0t7GM4e+mEbEcxCMNMfpgexNBK9HJTeH4xxhGyLVT92Ll2pH45Ofom0eLZsNfOCEIqqowqgBQOQAGAPpXx1TUUt4ZJpDhI0Zm9lGfrQVGdvitfjUcVsLVmbyEs+FA/k41eKonVLau9vNezD9rfTtIfRASqL7DvY9CKvdBH69rcdnbyTynuxrnA5seSqPNiSAPeoHo90WaVxeaiBLcuMpGRmO1Q8RGinhvH3n5k/rD9MtQ+J1iwsAcoj/ETDwJRWeNT7bSf4xWjUGaawnwHSC1eIbI76MxyqMBSy8A2OWcmL6HzNaUKzzrBXdq2jr49tI3yXs2/yrQxQeaUpQKUpQKUpQKUpQKUpQKUpQKUpQKUpQK8Bs8q81VehXSyOdIrdt63C2yvIrxOnI9m2CwG4huBx5+9BaqUpQKz2Q/EdJVH3bOyJH78hxn6SD+WtCqg9FI92uarIfuC2Qexj3f9tBfqzfrfv2l+G02E/tLuVd/pGrDifTd3vaM1o9Zx0TtTe6zeXz8Y7djbW/luUbXI+W7/APWg0DT7FYYkijGEjRUUflUBR+grorxmuLXL/sLaaX/dwyP/ACoW/wAqDJuglybzpHdXHNUWbafyhkgT/h/zrZ6yH+z9pZEdzcMOLMkan90b3/V1+la47AAk8AOftQZ5eN8R0mhUcRaWjM3o0gI/pJH9K0Ws06p83VzqGoEcJp9kRP4E72P5TEP4a0ugUpSgUpSgUpSgUpSgUpSgUpSgUpSg9ZJAoJY4ABJJ5ADiTXzs7xJY0kjYOjqGRhyKsMgj3FL21Esbxt9l0ZWxzwwKn9DWb6vHeaLBabLztbdbmKEo1vGG7JiTgvkk4AxkAUGnVUOlGi3C31vfWqCYwxSRyw9oEZ0fiNpPdyDxwcchVlttUhkYpHLG7LzVZFZh4cQDkcx9a6qDj0m+M0SSNHJCWHGOQAOpzjBwSPDn4jFdlMUoFQOi6E0F5ezHG25aBl48cpGY2B+fH51H9Iel0vxIsdPjWW5KhpHfPY26Hkz44sTkYUeY88V6R9Xpdu0ub68lm/HHOYEX0RI+AHoc0E90h1xbSFpCrSHkkaDLOx4BR5epPADjWX2iXLRbGlNrEWduxt22nLsXYvN9tySTnbtFeOnCXFrdIvbtPJ2LPFv5zRR5aSGRV7vaquWWRQNwypGQCflar8WBK/GA4MceeDfnk8+PJOQxxyeVP4jnzYvKeGs+vr2+flZ6LFiv5xvb29O7zH0XhRt8bTRPzDpczB8+eSxr06V9N7iGxmtbr9t20e2G4ACk8RvSVRw3bd2GXn5c6lYrhWZlU5KEBvQkbgPoQfnUTqliL29s7LmGk7WX0iQHPtkbh9Kr/DtVqJzxjtMzE+/Z263BhjFN4iImPZo3Vvovwum28ZGGZO0f96TvkfIED+GubrV1/wCE02Yg4eUdknnl8hiPZN5+Qq3AVl/SNP711uG1Het7EdpP5FyQ231+4vzfyr1Dz64dANB+D0+CEjDbN0n7799voTj5VYa8CvNApSlApSlApSlApSlApSlApSlApSlArl1HTIriMxzxpKhxlXUMpxxHA11UoKTr3QTZPbXWmrFBNAQrIAI45YCe8h2jAIGcHHj6DF2pSgV4NU/pN0nvIpmigtmWNQCbho5JlbPgiRcSR+Zhy5GqXf65cTd2VNUn8wlvLCh/hj2ZHvmoMmbgnaKzPaP98k1MXF13iO8/JTvRvVYbDUNQF86wPcXG+KR2AjkiAIVQ57oK5wVJBGass/WHp6nAuonb8MZMrfSMMay3TNStSxto7eQNks0Xw5Zs4AJKjcc4wD48KlobiCM7Rthb8LJ2LfyuFJqvy+I5KRP/ABt/bspoqXn+SERqPSqVtTe7eFi4geOxg4FxuygkkUZ2LhpGOfEgDkSOvQrU2dkol4mNHZhnOOb7fXHL3qZCjmBz5nHP/wA187u0EqMjAlWGGxw4eIqn1PiM6mK0vG0RPVZ4NFGCZtWd526IjolGy23aynDTM8rk+Abl8toBqf6odOMz3GoyD/FYxQZ8IkPE/MhR7ofOojW4nlVLWDhJcsIl/KnOR+H3VQH61rGkaYlrBHDGMJEgVfYDmfU8SfUmrbwynHN9RMfdPTt8/Su19+GK4Yn7Y69/n7cPTHpKthaSXDYJUYjX8Uh4Kv14n0BPhVH6jb4Mt2sgPxLSrLKzfadZFyp+u8/x+tQfSrVjrN+EQ5srU8/CR/EjzzyH5QT96pvoP3dblC8msAWA81lQKfpwrv8Aqa8/kx57b/px8i3K5s+W7VKUpXU5ylKUClKUClKUClKUClKUClKUClKUEL0jubyPsms4o51DntkZ9jlMcNjE7Qc55+lRNhfavLON9va2sG4Z3SNLLszxA2MF3EewHr43ClApSlB6TShFLMQoUEkk4AA4kk+AAqp2jSasvaF3gsSSI1RiktyoOC7sO9HEeOFXBYcSQDiuvrFsZZtMuo4ATI0XADmwDBmUeZKhhj1qM0LrH02O2hT4qNCkMalTvBBVACOK+GMUEhPpGmQmO0aG2RpQ2yPs1DMFGS2QMgjBO4nPDnwqk9DOkN3dW4tra3ju4oWlV5bt22Fe0YwoDgl27PbnhwyOXj8+sDrA050kaz2y3kkRhE4jcdnG3B+8wGe6WA25Peq29GbextlSWC8TsUthGqdtGIh3t7ykZB7RjzLcRy4cqCh61pclvLGLqzisI5ZAnbW91cCEMeQZI3AUeu0ePkavUXVPaFR2xnkbAz/pdxtz44G/l75qvdL9W/vySKxsAZYVmV7i4CnslC5GATzPEn1IGOGTWrKMCteGN99m3FPlugej/QWzsXL28O1yMF2d3fB4kAuTgHA5Yqu9YWtzXEn916fgzyoTO+7AihxxBI5FsgexH4hU/wBOelYsLYuo3zOQkEfMvK3AcBxIHM/IcyK5er/ogbOJpLg9pd3B33Dk5O48dgPkMn3OfDGNmrPrzQtQ02GGOO2gcPII17OSR2MjAnLd1cZwePIY8qv3RDoQ9rcSXU8qySyQpHtRCqIAdxALMS2SBx4cqsGoQzs8JhkSNFkzMGj3M6bSNinPd44OfT5HvqCmnxUtN6x1n1TWz5L1isz0gpSlToSlKUClKUClKUClKUClKUClKUClKUClKqXSfUJ5ryKwtpDAXiaaeYAGRIQ2wLHngHZsjd4AZoJ/U9cgthm4mihH55FTPtk8flUOvWDbP/q4nuj4djazOD/EVCfMtXVpXQm0tzuSFWk8ZZP2szHzLvlqm8UGVdYHWxc2hEMdqbd3TcrzMjnacjIWMsuQR4sceIqm2PVFqN4BOzQjte+WecMW3d7d+zDA5znnW09MehkGpQ9nMCrLkxyLjehPlnmDwyp548wCMfvuhGsaWT8JJLJFnINu7Ee7RHiD7Aj1oy636gLrHC5gJ8isgH1wf6Vwt1dXulk3Elra38SDLggyYUcS2CAy48wCB4ioefrM1VCVe7lQjmGjiVh9Y8ioqfWry+YI01xck8kDyPn2VeH6UG1dFuuHT5EWNwLEjkrACL+FlG0D94LV8g1CORO0SRHTGdyurLjnnIOMVROqzq/+FtXN5EjSzsGKMqvsQDCqcgjPFiR4ZxUtq3VbYzB9kbWrOCGa3cxbgeYZR3GB8itGHL0esTqF5/eUwPYoClghH3PvXJB8X+7+XB8jV4rOri61HSBvmdNQsowA52CO4iQYXdgd1wOHnn051oFtcrIiuhDK6hlI5FSMg/MGgir0wPewIzSCeOOSSNVMgQo2InLkDY3ErgE5zg4qarNdb6ypodU7BFja2jmt4Zchu03zcd4OcYXljHh9NKrETEs7bFKUrLBSlKBSlKBSlKBSlKBSlKBSlKBSlKBVL6aF7O7t9RVWeONHhugoywhchhJgcwjDJ9DV0rwRQcum6rFcRiSCRZUbkysCP05H0PGuvNVm66ubJ3MiRNbyHm9vLJAc+f7NgD9K8p0Ndf8ADv75f3popf8AqxtQWWlVhtAvx9jUif8A5LKBv1TZ/Sq7q2rapBe21mt3bSPciQ5NmyhFQZycSnOcN9KDRJ7VH+2qv+8oP9aQWyRjCKqD8qgf0qiahHrKTQRi6t27Z2DMtmQsSou8sdznOeQHDia5+mWn39rZzXD6q/7NMhVtIIwWJCquQcjJIGeNBo+ajNR6T2tvnt7iGPHg0qA/TOT9KyvUegcj6Wb2+v7p5BbmXsy+UGV3ImGJ48VBxjmeFcfQzq0tpLxIrjfIGsILnbnYN8hwyHbxKjh4g86CxdIelTa3mw0xWaNivxNyyFY0jznABwSTgc8E8gOZGk6Zp6wQxwpnZGiouTk4UBRn14V407TIreMRwRpEg5KqgD34cz611UFOvOq+2kvTdFpRukSR4gy9m8sfFXPd3c+OAcVcaUoFKUoFKUoFKUoFKUoFKUoFKUoFKUoFKUoFKUoFKV6TTKilnIVQMkkgAAcySeAFB71m/TOP4bWrO/n3LbJC6M4R3CuFmwCEBI3doMH0Ndt51rRPKYdOgl1CUf7sbYh6lyOXrjHrXzg1PUbiRY2u9Ps3bOIY/wDSJ+ALEHc4UkAE8B4Gg+i9ayTHbY2d3eHzWLs4/mznh8xXJr+i3+pqnxsaWlrG/aPBHIZ7ibbxCd0BR4jgfHPgMd+vdM/7tRYCzX12w3YISMKDyZ9i4RfIYJP61m2s9OZ7kstxcOwH2obZHWMflYr3n/ibFb1pM9fRBkz1pPD1mfaOs/O669Kbi/1OBrSHT5LaKQoGlmliXaisrHuKSfAcifau3UtLvbS/E9lapdR/BxwAG4SIrsct97nw28vWswtdfjhxsaS3xywssX6rirVonWjNF3i4vYh9tcjtlXxKsMbsfhcZOPtCpJw9N6zE9nNj10TPDkpaveOn5XJekGrD7WmRn0W/jz+q4r3/APWtzH/rGl3aDxMRhuAPkjBv0qah6RRSWhu4j2kXZNINvMhVLEYPJuBGDyNRdl0suJo1kTTrgo6hlJmtASrDIODLniCDUCwe+mdYtjO2wTiKT/dzK0L58sSAZPtmrIDVI1vpBYzDZqlnLAp4Bri3zGCfKWIsq++4Vw/+m7qyQT6LcfEwHj8LLIJI2X/2nzw9s/M8qDRqVQbbrEvJsLBpFyXH+J2rrCinxAZl730HtUnb9NnjZV1G1ex3sFSQyRywFjyUun2CfDcAPWgtdK8A15oFKUoFKUoFKUoFKUoFKUoFKUoFUbX+mE8109lpgTtIl3XNw6l44R+EKPtyeGOPHhg4OLR0j1I21pPOBkxQyOB5lVLD9QKzO21O40Rwxtmu4btLfa6N+07cRAOp4HcWftHAxx3nBPEUHXH0ou7JILx7tdTsJWCzOsCxvCScBgF44B4EN4jGASDUN0jv59XlG5ZfhSSba1j7s1yFOO3cnuxRZ/2j8ByUE5NWPojrNomnXUrCMGWe4le1Zk3BmbakBQ+JAQYx96rvoukiFSWw0smDM+OLNjGB5IvJV5AAeuQoem9WE8sYS6mFpBz+FtMqv/2SN3pW8y270NRvRO0tI7q7vraJY7PT4ZEjYZLTS7cySFmJLd0bRx5OMczVm63Ok7Wll2cRPbXJ7JMfaCkd9h64IUerio/XdB+A6Om3GA2IRKfN5Z4+0PqO8R7AUJnaFAuJ5GSWZ+9PKGkc8++RkKPRRhQPSrT0K6f6dpllHErSTzN35uzhYkyMMkZfaDtGF5/dzUCaj9ZkKxFYxl5SEQAcWZzjHDmf/IqyzYI4YnfaKw8roPELRkmvDvbJPz+obJN1i2a2UN5IXWGd9i5Qlge8DlQTwGxs4zVC6ZxWklzBdWLRMssUiydlgDcpQqWA5Nhm5jPAeVc/TzSBbppVjwIijkeTyZ+7uPqC2/61DW+mRRsWRArEY4Z9+XKufT4ptMXj0lZeJ6ymKs4Zid7VWbq7v+ystWiY/s4VeRR5CSJyR/wCtQ6OW5jtLdDzSCJT7iNRWR9F7Rn0+6I56hfQ20frGGAkb22dr/Ka2wCue23FOy0xb8uvF57Q8SRhgQwBBGCCMgjyPnWcdI5YtDuIZbZ1iiuZgs9qTiLaftXCeERXhn7pyK0mqB0quRY6ml7co0lq9qYHcJvEL9p2gZl/Cw4Z8/11SIPpX1hteulhZSJCZptpuVuI3jMOM5DKcox8VODwwD3s1F68IpIo9F0rdcs0oe4mLblyPtEty4EKSRwAUKMk1401tGubm/uLswpCZES3TvR90IN0iogDZYjPLzzzNc3QvUbp7eSz0q1A7R3D3zbh+zLMFJJUAMEIAAJI44XNGWl9VmqvcabEZDuaMvEW/EI2KqfXu7eNW6ojop0dSwtI7dDuCDi2MbmJLM3pkk8PAYqXowUpSgUpSgUpSgUpSgUpSgUpSg+VzbrIjI4DK6lWU8irDBB9CKzGDovNpt8ZWhuNShSIixw+827Hh2bB2G0Y4CTjgDz5anXjFBjqaFNPIsN3p7LeNfJcG6VFaIRb1kcGUH7qAxhD47TzrY68Yrh1vWY7SB5pm2ogyfMnkFA8WJwAPM0FD1Ky+P6RIp4xWEKuw8O0Y71Hvkxn/wCs1bOneltc6dcxIMsYiUHmyESKPmVA+dVLq06Sw5uXuiLe5urhpGEndUpgCNFY907RkYznnwrSw2RkVmYmGItFo3id4fn+3nEiK45MAfrUr1dacLrUzLJgR2Y7oYgbpmyAcHngAn5L51I9LuhElpK81sjS2zsXZEG54GJy2FHFoycnhxXjwxVHmtrWVi7FC3j3yp4DxGRg/KrC1+dSIievq8ziw/QaibXrM19Jjr86Ll1mur6rFtIbs7Q5wQcFpGGDjkcVXzbSTulvAMzTHavkq/fkPkqjjnzwK9NC0IyEixhL7vtSZYQr6tI3dA8cLknyq66de2ulROYnW9vXGHZSNgI4hNwyI4wfugljzx5aRbl05desz7J7YY1Of6jLHDSsR93Tfb/E3pOkxpd29rF/habBuPrPOCiE/m2ds5/+UVdKzLq56Z2saNHdziO8mmeSbtFKKzscKFY90qFCgDNaYDmuHbZfxMTG8PNRmv69BaR77hsBjtVQpd5GP3FRQSx9AKk64Ly0hWRbiXaHjRlV3bARWILYycAnAyeeBijKL0nTdPuQZYrWDcGw4a0RJUcYJV1ZAytxB4+BB5GpGPVYxcm1VcMsCy8AAoVnaMD3ypqmWvSjsBPqHYForuUdme0jjLRwoIYgqsd0kspEjKoHFdvGvjpXS9fjbiaOKW5muJOygjTaNtva/s2kdnIVFMrSc/IUGg6jqUdvGZJnEaLjJPmeAAA4kk8ABxJPCvhoeqtcIXaGWAb2CCQBWdB9l9v2lB8mAI8qoPSTrIjLrJHai5W3kIjftxxuCjJlEUHfGrHaZSQMt3cnGbJpmvXEU5gvmhfba9vJLHG8aQ4baUcs7A57xVuBwjcPGgtdK+dvcLIiuhyrKGU8eIIyDx9K+lApSlApSlApSlApSlApSlApSlArBOm/TcXV86TEpFbSMkUe1sF1JVpX/NnIA8B6k53use6cTW8txNePBG8Vk3Yr3QGu7xsdxiPtRx8Mjxw3hwratuGd0eXHzKTSZmN/ZTL/AF+MRkpiXPhwI9mBIOD7VXYNdmiYmCWWAH7scsiqPbBrRtT6tbvDS3EQu3l78hiI3ocDuBDtIC8gEzy5Vn2oaA6TCKNZHZjhUMbiXP4ShAPzxxqbLeckRaZhw6LBj01px1ie8+U/jp+nZH1haiowLyf5vu/5ga6YL7Vr7vIbq4H4lQke24Lj9a0jq/6m0hCzagqyy81hOGjj/e8Hb0+yPXnWpIgAAAAA5ADgBXOs35R1yC8jIW9FwueQmMmDj8O/h9Km7bWFiiUS4RscEHFseGQAAp+nyr9Da3ocN5C0NwgdG+RB8GUjirDzFUFOo6wjZpJ5pnjGSQ8iIv8AEwUE/UVLjyTjneHJqtLTUxFb+UM61eyupZzaCydpcAgEbiAeTgr3Qv5t2OeeRrcOgOgy2VjFBPJ2jrknjkICciNT4qvL644YqH03U1WG2umdW7CRrSeUMCjxb+yWXdyI3iF85wN8nrVsfXbdThp4QTyBljB/rWt7zed7JMOCmCvBjjaHy1/T55o9lvcfCknvOIhI+3xC7mAU/mwfas/1roLBI7Qqs19JCvaXMsszPIcDfHbJnuo8pAyQO6nqwrUI5QwypDDzBBH6VwaFo4toyu7ezySSSORxd3YsSflhR5BQPCtEynaDoF3cXMNzcqYY4oHEMbYXZKwCKVhUkRoqlguWLnGWIyAsnpHVjaRQQJMvbvFGVZyXVZMuZSGQNtdd7EhWzVwpQcVposEW7soYo9/29saLu98Dj867NteaUClKUClKUClKUClKUClKUCvSSUKCWIUDmScAe5PKqp1g9Ov7ujRIk7a5nO2GPifIbiBxIyQABxJOPMiky6LvkU6zNNf3b95LCA5CA8e+FIRByySVHq1BoNz1h2KtsW4WZ/wQq87fSJWr3j6VO/8Ah2N6/wC9HDF/1pUP6Vz6Tdx2SYuI7TTkIHZxrMm4/vd1VJ5cF3e9WO2uFkRXQ7lYZUjkQeRoK/c9JLtQSNNnb2uLTP0EhP0zVJk0cxQaMt2OxjW4lmu2kwqrNhplDk8Bliw41rdcuoXsUMZed0jjA4l2VV/4uFB89P1q3uM9hNFNjn2cqP8A8pNdmBWF9POnenkldPtYjNn/AFoRdkUPnGV2uzfmOB71Un6xdRIAN5NgDHBgD8yBk+5obP1HXguBz4V+TrjpRdyfburhve4lx9N2Kj3uGb7TM3uxP9aM7P1nqesxwxSSFlPZxs5AYZIVS2B6nFUfSOhD6lsvNWlMwkAeK1RiII1YblBwe+cEZ/UmsAKDyH0q49Feta8sAsYZZoV4COT7o8lYd5fY5A8qD9D3GiwyQG3eJDCV2mPaAm0cQMDl4cqjougWnqMCytsesEZP1IzVe0HrotJ1HbLLbHxLRs8f86A8PVgKs6axZ3sZRLiKVWGD2dwA31Rgyn6GjCrahaWNtKwj069iKnHa2kEqL7gwuCw91IPrXuOsWKBCRMbgKMtFMvw92AOe0SKiTED7owfVjwrqfq7ZTutNRvoT4Bpu3j/lk5j3NfA9J3hnFhqKJevIjGJ4Y1btAucrJCxPZtgE5ztI8sGgirnr+tAP2cFw59eyUf8AOf6VF3P9oQ/7OzH8c5/osf8AnXy6QdWK31yvwFvLYr3u2M0ZSLPDaY1BJJPeyBgcAeHj72/9nx8/tLxcfltzn9ZKMo+Tr9vD9mC3Hv2rf94pb9fF8zAfD27k/dVZtx9sOf6GrppPUfYRYMva3J/O+1f5Y8fqTV10zQre2Xbbwxwj8iKufcgZPzoIrob0knvIy1xZy2ZGMbz3Xzn7OQHGPVfEcasdMUowUpSgUpSgUpSgUpSgyTrFhmGt2hh2q80AigkcZWJ+0ffIByLqj8B5sD5VIW9u8d0+m6YDE6qr319IO0mJcBhjP2pGB4Z4DJwOGavOu9HYL2MR3MYkUHcvFlZW/ErKQyn2NQlv1ZWkZfY10vaY7QC9uRvxwG4h8tjJ5nxoPVTpmlZaWWNZj9uSWTtLlz5knLn2AA9K4pOthJOFhaXd8fxJEyR/zMMj6VM6b1eafAd0drFu/E6mRs+eZCTmrEqgDA4AUGZXt/0huR+yt4bJT4mSNpB7li36KKrl11N6ndNvurqJ283mmkI9u5gewrcaUGK239nyQ/4l4i/uwM39XFSVv/Z+gH27qZv3UjX+u6tYpQZ1B1Faev2jcP7yqP8AkQVJwdUGmJ//ADbv3pZj/wB+KuVKCv2/V/p8f2bO39zErH6tmpO20WCP/DhiT92JF/oK7aUHjbVf1zoBY3nGe3jLfjUbJP5kwT881YaUGeJ1G2AbO65I/D2y4/RN361Z9C6E2dkd1vAiPjG/BaT17zEtx96nKUClKUClKUClKUClKUClKUClKUClKUClKUClKUClKUClKUClKUClKUClKUClKUClKUClKUClKUClKUCl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028" name="AutoShape 4" descr="data:image/jpeg;base64,/9j/4AAQSkZJRgABAQAAAQABAAD/2wCEAAkGBhQRERUUERQVEhUVFBcaFRgYEhQXFhgXGBcYFBgXHh4YGyYeGRsjHBkVHy8gIycpLS0sFh4xNTAqNSYrLCkBCQoKDgwOGg8PGS8kHRwpMTQ1NSk1NTU1NDMpLiw0KTIvLCotMik1KykwKS0uNSwvLi4sNS8vLCkpLywpKyktKf/AABEIAOEA4QMBIgACEQEDEQH/xAAcAAEAAwEAAwEAAAAAAAAAAAAABQYHBAECAwj/xABFEAACAQMCAggDBQUECQUBAAABAgMABBEFEiExBgcTIkFRYXEUgZEyQlJioSNygpKxCBUzwSQ0Q1OisrPC0RZjc4OTRP/EABoBAQACAwEAAAAAAAAAAAAAAAADBQECBAb/xAAqEQEAAgECBAUEAwEAAAAAAAAAAQIDBBESEyFxBTFBUfAUMpGxM4HBI//aAAwDAQACEQMRAD8A3GlKUClKUClKUClKUClKUClKUClKUCvBNfC9vViXc2eYAAGWZjyUDxJ8qjrrRfih/pWezP8AsFchMf8AuFSDIfy52+hxuITCtnlXms31PShpuq2HwWYYrp5I5oVJ7IhFDbwucKRnmPwjzOdIoFKVyalq0Nsm+4lSFB953VRnyyTz9KDrpXDpWuQXS77aaOZQcEo4YA+RxyruoFKUoFKUoFKUoFKUoFKUoFKUoFKUoFKUoFKUoFKUoFeksoUFmIAAJJPIAcST6V71Ses29Z0t7GM4e+mEbEcxCMNMfpgexNBK9HJTeH4xxhGyLVT92Ll2pH45Ofom0eLZsNfOCEIqqowqgBQOQAGAPpXx1TUUt4ZJpDhI0Zm9lGfrQVGdvitfjUcVsLVmbyEs+FA/k41eKonVLau9vNezD9rfTtIfRASqL7DvY9CKvdBH69rcdnbyTynuxrnA5seSqPNiSAPeoHo90WaVxeaiBLcuMpGRmO1Q8RGinhvH3n5k/rD9MtQ+J1iwsAcoj/ETDwJRWeNT7bSf4xWjUGaawnwHSC1eIbI76MxyqMBSy8A2OWcmL6HzNaUKzzrBXdq2jr49tI3yXs2/yrQxQeaUpQKUpQKUpQKUpQKUpQKUpQKUpQKUpQK8Bs8q81VehXSyOdIrdt63C2yvIrxOnI9m2CwG4huBx5+9BaqUpQKz2Q/EdJVH3bOyJH78hxn6SD+WtCqg9FI92uarIfuC2Qexj3f9tBfqzfrfv2l+G02E/tLuVd/pGrDifTd3vaM1o9Zx0TtTe6zeXz8Y7djbW/luUbXI+W7/APWg0DT7FYYkijGEjRUUflUBR+grorxmuLXL/sLaaX/dwyP/ACoW/wAqDJuglybzpHdXHNUWbafyhkgT/h/zrZ6yH+z9pZEdzcMOLMkan90b3/V1+la47AAk8AOftQZ5eN8R0mhUcRaWjM3o0gI/pJH9K0Ws06p83VzqGoEcJp9kRP4E72P5TEP4a0ugUpSgUpSgUpSgUpSgUpSgUpSgUpSg9ZJAoJY4ABJJ5ADiTXzs7xJY0kjYOjqGRhyKsMgj3FL21Esbxt9l0ZWxzwwKn9DWb6vHeaLBabLztbdbmKEo1vGG7JiTgvkk4AxkAUGnVUOlGi3C31vfWqCYwxSRyw9oEZ0fiNpPdyDxwcchVlttUhkYpHLG7LzVZFZh4cQDkcx9a6qDj0m+M0SSNHJCWHGOQAOpzjBwSPDn4jFdlMUoFQOi6E0F5ezHG25aBl48cpGY2B+fH51H9Iel0vxIsdPjWW5KhpHfPY26Hkz44sTkYUeY88V6R9Xpdu0ub68lm/HHOYEX0RI+AHoc0E90h1xbSFpCrSHkkaDLOx4BR5epPADjWX2iXLRbGlNrEWduxt22nLsXYvN9tySTnbtFeOnCXFrdIvbtPJ2LPFv5zRR5aSGRV7vaquWWRQNwypGQCflar8WBK/GA4MceeDfnk8+PJOQxxyeVP4jnzYvKeGs+vr2+flZ6LFiv5xvb29O7zH0XhRt8bTRPzDpczB8+eSxr06V9N7iGxmtbr9t20e2G4ACk8RvSVRw3bd2GXn5c6lYrhWZlU5KEBvQkbgPoQfnUTqliL29s7LmGk7WX0iQHPtkbh9Kr/DtVqJzxjtMzE+/Z263BhjFN4iImPZo3Vvovwum28ZGGZO0f96TvkfIED+GubrV1/wCE02Yg4eUdknnl8hiPZN5+Qq3AVl/SNP711uG1Het7EdpP5FyQ231+4vzfyr1Dz64dANB+D0+CEjDbN0n7799voTj5VYa8CvNApSlApSlApSlApSlApSlApSlApSlArl1HTIriMxzxpKhxlXUMpxxHA11UoKTr3QTZPbXWmrFBNAQrIAI45YCe8h2jAIGcHHj6DF2pSgV4NU/pN0nvIpmigtmWNQCbho5JlbPgiRcSR+Zhy5GqXf65cTd2VNUn8wlvLCh/hj2ZHvmoMmbgnaKzPaP98k1MXF13iO8/JTvRvVYbDUNQF86wPcXG+KR2AjkiAIVQ57oK5wVJBGass/WHp6nAuonb8MZMrfSMMay3TNStSxto7eQNks0Xw5Zs4AJKjcc4wD48KlobiCM7Rthb8LJ2LfyuFJqvy+I5KRP/ABt/bspoqXn+SERqPSqVtTe7eFi4geOxg4FxuygkkUZ2LhpGOfEgDkSOvQrU2dkol4mNHZhnOOb7fXHL3qZCjmBz5nHP/wA187u0EqMjAlWGGxw4eIqn1PiM6mK0vG0RPVZ4NFGCZtWd526IjolGy23aynDTM8rk+Abl8toBqf6odOMz3GoyD/FYxQZ8IkPE/MhR7ofOojW4nlVLWDhJcsIl/KnOR+H3VQH61rGkaYlrBHDGMJEgVfYDmfU8SfUmrbwynHN9RMfdPTt8/Su19+GK4Yn7Y69/n7cPTHpKthaSXDYJUYjX8Uh4Kv14n0BPhVH6jb4Mt2sgPxLSrLKzfadZFyp+u8/x+tQfSrVjrN+EQ5srU8/CR/EjzzyH5QT96pvoP3dblC8msAWA81lQKfpwrv8Aqa8/kx57b/px8i3K5s+W7VKUpXU5ylKUClKUClKUClKUClKUClKUClKUEL0jubyPsms4o51DntkZ9jlMcNjE7Qc55+lRNhfavLON9va2sG4Z3SNLLszxA2MF3EewHr43ClApSlB6TShFLMQoUEkk4AA4kk+AAqp2jSasvaF3gsSSI1RiktyoOC7sO9HEeOFXBYcSQDiuvrFsZZtMuo4ATI0XADmwDBmUeZKhhj1qM0LrH02O2hT4qNCkMalTvBBVACOK+GMUEhPpGmQmO0aG2RpQ2yPs1DMFGS2QMgjBO4nPDnwqk9DOkN3dW4tra3ju4oWlV5bt22Fe0YwoDgl27PbnhwyOXj8+sDrA050kaz2y3kkRhE4jcdnG3B+8wGe6WA25Peq29GbextlSWC8TsUthGqdtGIh3t7ykZB7RjzLcRy4cqCh61pclvLGLqzisI5ZAnbW91cCEMeQZI3AUeu0ePkavUXVPaFR2xnkbAz/pdxtz44G/l75qvdL9W/vySKxsAZYVmV7i4CnslC5GATzPEn1IGOGTWrKMCteGN99m3FPlugej/QWzsXL28O1yMF2d3fB4kAuTgHA5Yqu9YWtzXEn916fgzyoTO+7AihxxBI5FsgexH4hU/wBOelYsLYuo3zOQkEfMvK3AcBxIHM/IcyK5er/ogbOJpLg9pd3B33Dk5O48dgPkMn3OfDGNmrPrzQtQ02GGOO2gcPII17OSR2MjAnLd1cZwePIY8qv3RDoQ9rcSXU8qySyQpHtRCqIAdxALMS2SBx4cqsGoQzs8JhkSNFkzMGj3M6bSNinPd44OfT5HvqCmnxUtN6x1n1TWz5L1isz0gpSlToSlKUClKUClKUClKUClKUClKUClKUClKqXSfUJ5ryKwtpDAXiaaeYAGRIQ2wLHngHZsjd4AZoJ/U9cgthm4mihH55FTPtk8flUOvWDbP/q4nuj4djazOD/EVCfMtXVpXQm0tzuSFWk8ZZP2szHzLvlqm8UGVdYHWxc2hEMdqbd3TcrzMjnacjIWMsuQR4sceIqm2PVFqN4BOzQjte+WecMW3d7d+zDA5znnW09MehkGpQ9nMCrLkxyLjehPlnmDwyp548wCMfvuhGsaWT8JJLJFnINu7Ee7RHiD7Aj1oy636gLrHC5gJ8isgH1wf6Vwt1dXulk3Elra38SDLggyYUcS2CAy48wCB4ioefrM1VCVe7lQjmGjiVh9Y8ioqfWry+YI01xck8kDyPn2VeH6UG1dFuuHT5EWNwLEjkrACL+FlG0D94LV8g1CORO0SRHTGdyurLjnnIOMVROqzq/+FtXN5EjSzsGKMqvsQDCqcgjPFiR4ZxUtq3VbYzB9kbWrOCGa3cxbgeYZR3GB8itGHL0esTqF5/eUwPYoClghH3PvXJB8X+7+XB8jV4rOri61HSBvmdNQsowA52CO4iQYXdgd1wOHnn051oFtcrIiuhDK6hlI5FSMg/MGgir0wPewIzSCeOOSSNVMgQo2InLkDY3ErgE5zg4qarNdb6ypodU7BFja2jmt4Zchu03zcd4OcYXljHh9NKrETEs7bFKUrLBSlKBSlKBSlKBSlKBSlKBSlKBSlKBVL6aF7O7t9RVWeONHhugoywhchhJgcwjDJ9DV0rwRQcum6rFcRiSCRZUbkysCP05H0PGuvNVm66ubJ3MiRNbyHm9vLJAc+f7NgD9K8p0Ndf8ADv75f3popf8AqxtQWWlVhtAvx9jUif8A5LKBv1TZ/Sq7q2rapBe21mt3bSPciQ5NmyhFQZycSnOcN9KDRJ7VH+2qv+8oP9aQWyRjCKqD8qgf0qiahHrKTQRi6t27Z2DMtmQsSou8sdznOeQHDia5+mWn39rZzXD6q/7NMhVtIIwWJCquQcjJIGeNBo+ajNR6T2tvnt7iGPHg0qA/TOT9KyvUegcj6Wb2+v7p5BbmXsy+UGV3ImGJ48VBxjmeFcfQzq0tpLxIrjfIGsILnbnYN8hwyHbxKjh4g86CxdIelTa3mw0xWaNivxNyyFY0jznABwSTgc8E8gOZGk6Zp6wQxwpnZGiouTk4UBRn14V407TIreMRwRpEg5KqgD34cz611UFOvOq+2kvTdFpRukSR4gy9m8sfFXPd3c+OAcVcaUoFKUoFKUoFKUoFKUoFKUoFKUoFKUoFKUoFKUoFKV6TTKilnIVQMkkgAAcySeAFB71m/TOP4bWrO/n3LbJC6M4R3CuFmwCEBI3doMH0Ndt51rRPKYdOgl1CUf7sbYh6lyOXrjHrXzg1PUbiRY2u9Ps3bOIY/wDSJ+ALEHc4UkAE8B4Gg+i9ayTHbY2d3eHzWLs4/mznh8xXJr+i3+pqnxsaWlrG/aPBHIZ7ibbxCd0BR4jgfHPgMd+vdM/7tRYCzX12w3YISMKDyZ9i4RfIYJP61m2s9OZ7kstxcOwH2obZHWMflYr3n/ibFb1pM9fRBkz1pPD1mfaOs/O669Kbi/1OBrSHT5LaKQoGlmliXaisrHuKSfAcifau3UtLvbS/E9lapdR/BxwAG4SIrsct97nw28vWswtdfjhxsaS3xywssX6rirVonWjNF3i4vYh9tcjtlXxKsMbsfhcZOPtCpJw9N6zE9nNj10TPDkpaveOn5XJekGrD7WmRn0W/jz+q4r3/APWtzH/rGl3aDxMRhuAPkjBv0qah6RRSWhu4j2kXZNINvMhVLEYPJuBGDyNRdl0suJo1kTTrgo6hlJmtASrDIODLniCDUCwe+mdYtjO2wTiKT/dzK0L58sSAZPtmrIDVI1vpBYzDZqlnLAp4Bri3zGCfKWIsq++4Vw/+m7qyQT6LcfEwHj8LLIJI2X/2nzw9s/M8qDRqVQbbrEvJsLBpFyXH+J2rrCinxAZl730HtUnb9NnjZV1G1ex3sFSQyRywFjyUun2CfDcAPWgtdK8A15oFKUoFKUoFKUoFKUoFKUoFKUoFUbX+mE8109lpgTtIl3XNw6l44R+EKPtyeGOPHhg4OLR0j1I21pPOBkxQyOB5lVLD9QKzO21O40Rwxtmu4btLfa6N+07cRAOp4HcWftHAxx3nBPEUHXH0ou7JILx7tdTsJWCzOsCxvCScBgF44B4EN4jGASDUN0jv59XlG5ZfhSSba1j7s1yFOO3cnuxRZ/2j8ByUE5NWPojrNomnXUrCMGWe4le1Zk3BmbakBQ+JAQYx96rvoukiFSWw0smDM+OLNjGB5IvJV5AAeuQoem9WE8sYS6mFpBz+FtMqv/2SN3pW8y270NRvRO0tI7q7vraJY7PT4ZEjYZLTS7cySFmJLd0bRx5OMczVm63Ok7Wll2cRPbXJ7JMfaCkd9h64IUerio/XdB+A6Om3GA2IRKfN5Z4+0PqO8R7AUJnaFAuJ5GSWZ+9PKGkc8++RkKPRRhQPSrT0K6f6dpllHErSTzN35uzhYkyMMkZfaDtGF5/dzUCaj9ZkKxFYxl5SEQAcWZzjHDmf/IqyzYI4YnfaKw8roPELRkmvDvbJPz+obJN1i2a2UN5IXWGd9i5Qlge8DlQTwGxs4zVC6ZxWklzBdWLRMssUiydlgDcpQqWA5Nhm5jPAeVc/TzSBbppVjwIijkeTyZ+7uPqC2/61DW+mRRsWRArEY4Z9+XKufT4ptMXj0lZeJ6ymKs4Zid7VWbq7v+ystWiY/s4VeRR5CSJyR/wCtQ6OW5jtLdDzSCJT7iNRWR9F7Rn0+6I56hfQ20frGGAkb22dr/Ka2wCue23FOy0xb8uvF57Q8SRhgQwBBGCCMgjyPnWcdI5YtDuIZbZ1iiuZgs9qTiLaftXCeERXhn7pyK0mqB0quRY6ml7co0lq9qYHcJvEL9p2gZl/Cw4Z8/11SIPpX1hteulhZSJCZptpuVuI3jMOM5DKcox8VODwwD3s1F68IpIo9F0rdcs0oe4mLblyPtEty4EKSRwAUKMk1401tGubm/uLswpCZES3TvR90IN0iogDZYjPLzzzNc3QvUbp7eSz0q1A7R3D3zbh+zLMFJJUAMEIAAJI44XNGWl9VmqvcabEZDuaMvEW/EI2KqfXu7eNW6ojop0dSwtI7dDuCDi2MbmJLM3pkk8PAYqXowUpSgUpSgUpSgUpSgUpSgUpSg+VzbrIjI4DK6lWU8irDBB9CKzGDovNpt8ZWhuNShSIixw+827Hh2bB2G0Y4CTjgDz5anXjFBjqaFNPIsN3p7LeNfJcG6VFaIRb1kcGUH7qAxhD47TzrY68Yrh1vWY7SB5pm2ogyfMnkFA8WJwAPM0FD1Ky+P6RIp4xWEKuw8O0Y71Hvkxn/wCs1bOneltc6dcxIMsYiUHmyESKPmVA+dVLq06Sw5uXuiLe5urhpGEndUpgCNFY907RkYznnwrSw2RkVmYmGItFo3id4fn+3nEiK45MAfrUr1dacLrUzLJgR2Y7oYgbpmyAcHngAn5L51I9LuhElpK81sjS2zsXZEG54GJy2FHFoycnhxXjwxVHmtrWVi7FC3j3yp4DxGRg/KrC1+dSIievq8ziw/QaibXrM19Jjr86Ll1mur6rFtIbs7Q5wQcFpGGDjkcVXzbSTulvAMzTHavkq/fkPkqjjnzwK9NC0IyEixhL7vtSZYQr6tI3dA8cLknyq66de2ulROYnW9vXGHZSNgI4hNwyI4wfugljzx5aRbl05desz7J7YY1Of6jLHDSsR93Tfb/E3pOkxpd29rF/habBuPrPOCiE/m2ds5/+UVdKzLq56Z2saNHdziO8mmeSbtFKKzscKFY90qFCgDNaYDmuHbZfxMTG8PNRmv69BaR77hsBjtVQpd5GP3FRQSx9AKk64Ly0hWRbiXaHjRlV3bARWILYycAnAyeeBijKL0nTdPuQZYrWDcGw4a0RJUcYJV1ZAytxB4+BB5GpGPVYxcm1VcMsCy8AAoVnaMD3ypqmWvSjsBPqHYForuUdme0jjLRwoIYgqsd0kspEjKoHFdvGvjpXS9fjbiaOKW5muJOygjTaNtva/s2kdnIVFMrSc/IUGg6jqUdvGZJnEaLjJPmeAAA4kk8ABxJPCvhoeqtcIXaGWAb2CCQBWdB9l9v2lB8mAI8qoPSTrIjLrJHai5W3kIjftxxuCjJlEUHfGrHaZSQMt3cnGbJpmvXEU5gvmhfba9vJLHG8aQ4baUcs7A57xVuBwjcPGgtdK+dvcLIiuhyrKGU8eIIyDx9K+lApSlApSlApSlApSlApSlApSlArBOm/TcXV86TEpFbSMkUe1sF1JVpX/NnIA8B6k53use6cTW8txNePBG8Vk3Yr3QGu7xsdxiPtRx8Mjxw3hwratuGd0eXHzKTSZmN/ZTL/AF+MRkpiXPhwI9mBIOD7VXYNdmiYmCWWAH7scsiqPbBrRtT6tbvDS3EQu3l78hiI3ocDuBDtIC8gEzy5Vn2oaA6TCKNZHZjhUMbiXP4ShAPzxxqbLeckRaZhw6LBj01px1ie8+U/jp+nZH1haiowLyf5vu/5ga6YL7Vr7vIbq4H4lQke24Lj9a0jq/6m0hCzagqyy81hOGjj/e8Hb0+yPXnWpIgAAAAA5ADgBXOs35R1yC8jIW9FwueQmMmDj8O/h9Km7bWFiiUS4RscEHFseGQAAp+nyr9Da3ocN5C0NwgdG+RB8GUjirDzFUFOo6wjZpJ5pnjGSQ8iIv8AEwUE/UVLjyTjneHJqtLTUxFb+UM61eyupZzaCydpcAgEbiAeTgr3Qv5t2OeeRrcOgOgy2VjFBPJ2jrknjkICciNT4qvL644YqH03U1WG2umdW7CRrSeUMCjxb+yWXdyI3iF85wN8nrVsfXbdThp4QTyBljB/rWt7zed7JMOCmCvBjjaHy1/T55o9lvcfCknvOIhI+3xC7mAU/mwfas/1roLBI7Qqs19JCvaXMsszPIcDfHbJnuo8pAyQO6nqwrUI5QwypDDzBBH6VwaFo4toyu7ezySSSORxd3YsSflhR5BQPCtEynaDoF3cXMNzcqYY4oHEMbYXZKwCKVhUkRoqlguWLnGWIyAsnpHVjaRQQJMvbvFGVZyXVZMuZSGQNtdd7EhWzVwpQcVposEW7soYo9/29saLu98Dj867NteaUClKUClKUClKUClKUClKUCvSSUKCWIUDmScAe5PKqp1g9Ov7ujRIk7a5nO2GPifIbiBxIyQABxJOPMiky6LvkU6zNNf3b95LCA5CA8e+FIRByySVHq1BoNz1h2KtsW4WZ/wQq87fSJWr3j6VO/8Ah2N6/wC9HDF/1pUP6Vz6Tdx2SYuI7TTkIHZxrMm4/vd1VJ5cF3e9WO2uFkRXQ7lYZUjkQeRoK/c9JLtQSNNnb2uLTP0EhP0zVJk0cxQaMt2OxjW4lmu2kwqrNhplDk8Bliw41rdcuoXsUMZed0jjA4l2VV/4uFB89P1q3uM9hNFNjn2cqP8A8pNdmBWF9POnenkldPtYjNn/AFoRdkUPnGV2uzfmOB71Un6xdRIAN5NgDHBgD8yBk+5obP1HXguBz4V+TrjpRdyfburhve4lx9N2Kj3uGb7TM3uxP9aM7P1nqesxwxSSFlPZxs5AYZIVS2B6nFUfSOhD6lsvNWlMwkAeK1RiII1YblBwe+cEZ/UmsAKDyH0q49Feta8sAsYZZoV4COT7o8lYd5fY5A8qD9D3GiwyQG3eJDCV2mPaAm0cQMDl4cqjougWnqMCytsesEZP1IzVe0HrotJ1HbLLbHxLRs8f86A8PVgKs6axZ3sZRLiKVWGD2dwA31Rgyn6GjCrahaWNtKwj069iKnHa2kEqL7gwuCw91IPrXuOsWKBCRMbgKMtFMvw92AOe0SKiTED7owfVjwrqfq7ZTutNRvoT4Bpu3j/lk5j3NfA9J3hnFhqKJevIjGJ4Y1btAucrJCxPZtgE5ztI8sGgirnr+tAP2cFw59eyUf8AOf6VF3P9oQ/7OzH8c5/osf8AnXy6QdWK31yvwFvLYr3u2M0ZSLPDaY1BJJPeyBgcAeHj72/9nx8/tLxcfltzn9ZKMo+Tr9vD9mC3Hv2rf94pb9fF8zAfD27k/dVZtx9sOf6GrppPUfYRYMva3J/O+1f5Y8fqTV10zQre2Xbbwxwj8iKufcgZPzoIrob0knvIy1xZy2ZGMbz3Xzn7OQHGPVfEcasdMUowUpSgUpSgUpSgUpSgyTrFhmGt2hh2q80AigkcZWJ+0ffIByLqj8B5sD5VIW9u8d0+m6YDE6qr319IO0mJcBhjP2pGB4Z4DJwOGavOu9HYL2MR3MYkUHcvFlZW/ErKQyn2NQlv1ZWkZfY10vaY7QC9uRvxwG4h8tjJ5nxoPVTpmlZaWWNZj9uSWTtLlz5knLn2AA9K4pOthJOFhaXd8fxJEyR/zMMj6VM6b1eafAd0drFu/E6mRs+eZCTmrEqgDA4AUGZXt/0huR+yt4bJT4mSNpB7li36KKrl11N6ndNvurqJ283mmkI9u5gewrcaUGK239nyQ/4l4i/uwM39XFSVv/Z+gH27qZv3UjX+u6tYpQZ1B1Faev2jcP7yqP8AkQVJwdUGmJ//ADbv3pZj/wB+KuVKCv2/V/p8f2bO39zErH6tmpO20WCP/DhiT92JF/oK7aUHjbVf1zoBY3nGe3jLfjUbJP5kwT881YaUGeJ1G2AbO65I/D2y4/RN361Z9C6E2dkd1vAiPjG/BaT17zEtx96nKUClKUClKUClKUClKUClKUClKUClKUClKUClKUClKUClKUClKUClKUClKUClKUClKUClKUClKUClKUCl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030" name="AutoShape 6" descr="data:image/jpeg;base64,/9j/4AAQSkZJRgABAQAAAQABAAD/2wCEAAkGBhQRERUUERQVEhUVFBcaFRgYEhQXFhgXGBcYFBgXHh4YGyYeGRsjHBkVHy8gIycpLS0sFh4xNTAqNSYrLCkBCQoKDgwOGg8PGS8kHRwpMTQ1NSk1NTU1NDMpLiw0KTIvLCotMik1KykwKS0uNSwvLi4sNS8vLCkpLywpKyktKf/AABEIAOEA4QMBIgACEQEDEQH/xAAcAAEAAwEAAwEAAAAAAAAAAAAABQYHBAECAwj/xABFEAACAQMCAggDBQUECQUBAAABAgMABBEFEiExBgcTIkFRYXEUgZEyQlJioSNygpKxCBUzwSQ0Q1OisrPC0RZjc4OTRP/EABoBAQACAwEAAAAAAAAAAAAAAAADBQECBAb/xAAqEQEAAgECBAUEAwEAAAAAAAAAAQIDBBESEyFxBTFBUfAUMpGxM4HBI//aAAwDAQACEQMRAD8A3GlKUClKUClKUClKUClKUClKUClKUCvBNfC9vViXc2eYAAGWZjyUDxJ8qjrrRfih/pWezP8AsFchMf8AuFSDIfy52+hxuITCtnlXms31PShpuq2HwWYYrp5I5oVJ7IhFDbwucKRnmPwjzOdIoFKVyalq0Nsm+4lSFB953VRnyyTz9KDrpXDpWuQXS77aaOZQcEo4YA+RxyruoFKUoFKUoFKUoFKUoFKUoFKUoFKUoFKUoFKUoFKUoFeksoUFmIAAJJPIAcST6V71Ses29Z0t7GM4e+mEbEcxCMNMfpgexNBK9HJTeH4xxhGyLVT92Ll2pH45Ofom0eLZsNfOCEIqqowqgBQOQAGAPpXx1TUUt4ZJpDhI0Zm9lGfrQVGdvitfjUcVsLVmbyEs+FA/k41eKonVLau9vNezD9rfTtIfRASqL7DvY9CKvdBH69rcdnbyTynuxrnA5seSqPNiSAPeoHo90WaVxeaiBLcuMpGRmO1Q8RGinhvH3n5k/rD9MtQ+J1iwsAcoj/ETDwJRWeNT7bSf4xWjUGaawnwHSC1eIbI76MxyqMBSy8A2OWcmL6HzNaUKzzrBXdq2jr49tI3yXs2/yrQxQeaUpQKUpQKUpQKUpQKUpQKUpQKUpQKUpQK8Bs8q81VehXSyOdIrdt63C2yvIrxOnI9m2CwG4huBx5+9BaqUpQKz2Q/EdJVH3bOyJH78hxn6SD+WtCqg9FI92uarIfuC2Qexj3f9tBfqzfrfv2l+G02E/tLuVd/pGrDifTd3vaM1o9Zx0TtTe6zeXz8Y7djbW/luUbXI+W7/APWg0DT7FYYkijGEjRUUflUBR+grorxmuLXL/sLaaX/dwyP/ACoW/wAqDJuglybzpHdXHNUWbafyhkgT/h/zrZ6yH+z9pZEdzcMOLMkan90b3/V1+la47AAk8AOftQZ5eN8R0mhUcRaWjM3o0gI/pJH9K0Ws06p83VzqGoEcJp9kRP4E72P5TEP4a0ugUpSgUpSgUpSgUpSgUpSgUpSgUpSg9ZJAoJY4ABJJ5ADiTXzs7xJY0kjYOjqGRhyKsMgj3FL21Esbxt9l0ZWxzwwKn9DWb6vHeaLBabLztbdbmKEo1vGG7JiTgvkk4AxkAUGnVUOlGi3C31vfWqCYwxSRyw9oEZ0fiNpPdyDxwcchVlttUhkYpHLG7LzVZFZh4cQDkcx9a6qDj0m+M0SSNHJCWHGOQAOpzjBwSPDn4jFdlMUoFQOi6E0F5ezHG25aBl48cpGY2B+fH51H9Iel0vxIsdPjWW5KhpHfPY26Hkz44sTkYUeY88V6R9Xpdu0ub68lm/HHOYEX0RI+AHoc0E90h1xbSFpCrSHkkaDLOx4BR5epPADjWX2iXLRbGlNrEWduxt22nLsXYvN9tySTnbtFeOnCXFrdIvbtPJ2LPFv5zRR5aSGRV7vaquWWRQNwypGQCflar8WBK/GA4MceeDfnk8+PJOQxxyeVP4jnzYvKeGs+vr2+flZ6LFiv5xvb29O7zH0XhRt8bTRPzDpczB8+eSxr06V9N7iGxmtbr9t20e2G4ACk8RvSVRw3bd2GXn5c6lYrhWZlU5KEBvQkbgPoQfnUTqliL29s7LmGk7WX0iQHPtkbh9Kr/DtVqJzxjtMzE+/Z263BhjFN4iImPZo3Vvovwum28ZGGZO0f96TvkfIED+GubrV1/wCE02Yg4eUdknnl8hiPZN5+Qq3AVl/SNP711uG1Het7EdpP5FyQ231+4vzfyr1Dz64dANB+D0+CEjDbN0n7799voTj5VYa8CvNApSlApSlApSlApSlApSlApSlApSlArl1HTIriMxzxpKhxlXUMpxxHA11UoKTr3QTZPbXWmrFBNAQrIAI45YCe8h2jAIGcHHj6DF2pSgV4NU/pN0nvIpmigtmWNQCbho5JlbPgiRcSR+Zhy5GqXf65cTd2VNUn8wlvLCh/hj2ZHvmoMmbgnaKzPaP98k1MXF13iO8/JTvRvVYbDUNQF86wPcXG+KR2AjkiAIVQ57oK5wVJBGass/WHp6nAuonb8MZMrfSMMay3TNStSxto7eQNks0Xw5Zs4AJKjcc4wD48KlobiCM7Rthb8LJ2LfyuFJqvy+I5KRP/ABt/bspoqXn+SERqPSqVtTe7eFi4geOxg4FxuygkkUZ2LhpGOfEgDkSOvQrU2dkol4mNHZhnOOb7fXHL3qZCjmBz5nHP/wA187u0EqMjAlWGGxw4eIqn1PiM6mK0vG0RPVZ4NFGCZtWd526IjolGy23aynDTM8rk+Abl8toBqf6odOMz3GoyD/FYxQZ8IkPE/MhR7ofOojW4nlVLWDhJcsIl/KnOR+H3VQH61rGkaYlrBHDGMJEgVfYDmfU8SfUmrbwynHN9RMfdPTt8/Su19+GK4Yn7Y69/n7cPTHpKthaSXDYJUYjX8Uh4Kv14n0BPhVH6jb4Mt2sgPxLSrLKzfadZFyp+u8/x+tQfSrVjrN+EQ5srU8/CR/EjzzyH5QT96pvoP3dblC8msAWA81lQKfpwrv8Aqa8/kx57b/px8i3K5s+W7VKUpXU5ylKUClKUClKUClKUClKUClKUClKUEL0jubyPsms4o51DntkZ9jlMcNjE7Qc55+lRNhfavLON9va2sG4Z3SNLLszxA2MF3EewHr43ClApSlB6TShFLMQoUEkk4AA4kk+AAqp2jSasvaF3gsSSI1RiktyoOC7sO9HEeOFXBYcSQDiuvrFsZZtMuo4ATI0XADmwDBmUeZKhhj1qM0LrH02O2hT4qNCkMalTvBBVACOK+GMUEhPpGmQmO0aG2RpQ2yPs1DMFGS2QMgjBO4nPDnwqk9DOkN3dW4tra3ju4oWlV5bt22Fe0YwoDgl27PbnhwyOXj8+sDrA050kaz2y3kkRhE4jcdnG3B+8wGe6WA25Peq29GbextlSWC8TsUthGqdtGIh3t7ykZB7RjzLcRy4cqCh61pclvLGLqzisI5ZAnbW91cCEMeQZI3AUeu0ePkavUXVPaFR2xnkbAz/pdxtz44G/l75qvdL9W/vySKxsAZYVmV7i4CnslC5GATzPEn1IGOGTWrKMCteGN99m3FPlugej/QWzsXL28O1yMF2d3fB4kAuTgHA5Yqu9YWtzXEn916fgzyoTO+7AihxxBI5FsgexH4hU/wBOelYsLYuo3zOQkEfMvK3AcBxIHM/IcyK5er/ogbOJpLg9pd3B33Dk5O48dgPkMn3OfDGNmrPrzQtQ02GGOO2gcPII17OSR2MjAnLd1cZwePIY8qv3RDoQ9rcSXU8qySyQpHtRCqIAdxALMS2SBx4cqsGoQzs8JhkSNFkzMGj3M6bSNinPd44OfT5HvqCmnxUtN6x1n1TWz5L1isz0gpSlToSlKUClKUClKUClKUClKUClKUClKUClKqXSfUJ5ryKwtpDAXiaaeYAGRIQ2wLHngHZsjd4AZoJ/U9cgthm4mihH55FTPtk8flUOvWDbP/q4nuj4djazOD/EVCfMtXVpXQm0tzuSFWk8ZZP2szHzLvlqm8UGVdYHWxc2hEMdqbd3TcrzMjnacjIWMsuQR4sceIqm2PVFqN4BOzQjte+WecMW3d7d+zDA5znnW09MehkGpQ9nMCrLkxyLjehPlnmDwyp548wCMfvuhGsaWT8JJLJFnINu7Ee7RHiD7Aj1oy636gLrHC5gJ8isgH1wf6Vwt1dXulk3Elra38SDLggyYUcS2CAy48wCB4ioefrM1VCVe7lQjmGjiVh9Y8ioqfWry+YI01xck8kDyPn2VeH6UG1dFuuHT5EWNwLEjkrACL+FlG0D94LV8g1CORO0SRHTGdyurLjnnIOMVROqzq/+FtXN5EjSzsGKMqvsQDCqcgjPFiR4ZxUtq3VbYzB9kbWrOCGa3cxbgeYZR3GB8itGHL0esTqF5/eUwPYoClghH3PvXJB8X+7+XB8jV4rOri61HSBvmdNQsowA52CO4iQYXdgd1wOHnn051oFtcrIiuhDK6hlI5FSMg/MGgir0wPewIzSCeOOSSNVMgQo2InLkDY3ErgE5zg4qarNdb6ypodU7BFja2jmt4Zchu03zcd4OcYXljHh9NKrETEs7bFKUrLBSlKBSlKBSlKBSlKBSlKBSlKBSlKBVL6aF7O7t9RVWeONHhugoywhchhJgcwjDJ9DV0rwRQcum6rFcRiSCRZUbkysCP05H0PGuvNVm66ubJ3MiRNbyHm9vLJAc+f7NgD9K8p0Ndf8ADv75f3popf8AqxtQWWlVhtAvx9jUif8A5LKBv1TZ/Sq7q2rapBe21mt3bSPciQ5NmyhFQZycSnOcN9KDRJ7VH+2qv+8oP9aQWyRjCKqD8qgf0qiahHrKTQRi6t27Z2DMtmQsSou8sdznOeQHDia5+mWn39rZzXD6q/7NMhVtIIwWJCquQcjJIGeNBo+ajNR6T2tvnt7iGPHg0qA/TOT9KyvUegcj6Wb2+v7p5BbmXsy+UGV3ImGJ48VBxjmeFcfQzq0tpLxIrjfIGsILnbnYN8hwyHbxKjh4g86CxdIelTa3mw0xWaNivxNyyFY0jznABwSTgc8E8gOZGk6Zp6wQxwpnZGiouTk4UBRn14V407TIreMRwRpEg5KqgD34cz611UFOvOq+2kvTdFpRukSR4gy9m8sfFXPd3c+OAcVcaUoFKUoFKUoFKUoFKUoFKUoFKUoFKUoFKUoFKUoFKV6TTKilnIVQMkkgAAcySeAFB71m/TOP4bWrO/n3LbJC6M4R3CuFmwCEBI3doMH0Ndt51rRPKYdOgl1CUf7sbYh6lyOXrjHrXzg1PUbiRY2u9Ps3bOIY/wDSJ+ALEHc4UkAE8B4Gg+i9ayTHbY2d3eHzWLs4/mznh8xXJr+i3+pqnxsaWlrG/aPBHIZ7ibbxCd0BR4jgfHPgMd+vdM/7tRYCzX12w3YISMKDyZ9i4RfIYJP61m2s9OZ7kstxcOwH2obZHWMflYr3n/ibFb1pM9fRBkz1pPD1mfaOs/O669Kbi/1OBrSHT5LaKQoGlmliXaisrHuKSfAcifau3UtLvbS/E9lapdR/BxwAG4SIrsct97nw28vWswtdfjhxsaS3xywssX6rirVonWjNF3i4vYh9tcjtlXxKsMbsfhcZOPtCpJw9N6zE9nNj10TPDkpaveOn5XJekGrD7WmRn0W/jz+q4r3/APWtzH/rGl3aDxMRhuAPkjBv0qah6RRSWhu4j2kXZNINvMhVLEYPJuBGDyNRdl0suJo1kTTrgo6hlJmtASrDIODLniCDUCwe+mdYtjO2wTiKT/dzK0L58sSAZPtmrIDVI1vpBYzDZqlnLAp4Bri3zGCfKWIsq++4Vw/+m7qyQT6LcfEwHj8LLIJI2X/2nzw9s/M8qDRqVQbbrEvJsLBpFyXH+J2rrCinxAZl730HtUnb9NnjZV1G1ex3sFSQyRywFjyUun2CfDcAPWgtdK8A15oFKUoFKUoFKUoFKUoFKUoFKUoFUbX+mE8109lpgTtIl3XNw6l44R+EKPtyeGOPHhg4OLR0j1I21pPOBkxQyOB5lVLD9QKzO21O40Rwxtmu4btLfa6N+07cRAOp4HcWftHAxx3nBPEUHXH0ou7JILx7tdTsJWCzOsCxvCScBgF44B4EN4jGASDUN0jv59XlG5ZfhSSba1j7s1yFOO3cnuxRZ/2j8ByUE5NWPojrNomnXUrCMGWe4le1Zk3BmbakBQ+JAQYx96rvoukiFSWw0smDM+OLNjGB5IvJV5AAeuQoem9WE8sYS6mFpBz+FtMqv/2SN3pW8y270NRvRO0tI7q7vraJY7PT4ZEjYZLTS7cySFmJLd0bRx5OMczVm63Ok7Wll2cRPbXJ7JMfaCkd9h64IUerio/XdB+A6Om3GA2IRKfN5Z4+0PqO8R7AUJnaFAuJ5GSWZ+9PKGkc8++RkKPRRhQPSrT0K6f6dpllHErSTzN35uzhYkyMMkZfaDtGF5/dzUCaj9ZkKxFYxl5SEQAcWZzjHDmf/IqyzYI4YnfaKw8roPELRkmvDvbJPz+obJN1i2a2UN5IXWGd9i5Qlge8DlQTwGxs4zVC6ZxWklzBdWLRMssUiydlgDcpQqWA5Nhm5jPAeVc/TzSBbppVjwIijkeTyZ+7uPqC2/61DW+mRRsWRArEY4Z9+XKufT4ptMXj0lZeJ6ymKs4Zid7VWbq7v+ystWiY/s4VeRR5CSJyR/wCtQ6OW5jtLdDzSCJT7iNRWR9F7Rn0+6I56hfQ20frGGAkb22dr/Ka2wCue23FOy0xb8uvF57Q8SRhgQwBBGCCMgjyPnWcdI5YtDuIZbZ1iiuZgs9qTiLaftXCeERXhn7pyK0mqB0quRY6ml7co0lq9qYHcJvEL9p2gZl/Cw4Z8/11SIPpX1hteulhZSJCZptpuVuI3jMOM5DKcox8VODwwD3s1F68IpIo9F0rdcs0oe4mLblyPtEty4EKSRwAUKMk1401tGubm/uLswpCZES3TvR90IN0iogDZYjPLzzzNc3QvUbp7eSz0q1A7R3D3zbh+zLMFJJUAMEIAAJI44XNGWl9VmqvcabEZDuaMvEW/EI2KqfXu7eNW6ojop0dSwtI7dDuCDi2MbmJLM3pkk8PAYqXowUpSgUpSgUpSgUpSgUpSgUpSg+VzbrIjI4DK6lWU8irDBB9CKzGDovNpt8ZWhuNShSIixw+827Hh2bB2G0Y4CTjgDz5anXjFBjqaFNPIsN3p7LeNfJcG6VFaIRb1kcGUH7qAxhD47TzrY68Yrh1vWY7SB5pm2ogyfMnkFA8WJwAPM0FD1Ky+P6RIp4xWEKuw8O0Y71Hvkxn/wCs1bOneltc6dcxIMsYiUHmyESKPmVA+dVLq06Sw5uXuiLe5urhpGEndUpgCNFY907RkYznnwrSw2RkVmYmGItFo3id4fn+3nEiK45MAfrUr1dacLrUzLJgR2Y7oYgbpmyAcHngAn5L51I9LuhElpK81sjS2zsXZEG54GJy2FHFoycnhxXjwxVHmtrWVi7FC3j3yp4DxGRg/KrC1+dSIievq8ziw/QaibXrM19Jjr86Ll1mur6rFtIbs7Q5wQcFpGGDjkcVXzbSTulvAMzTHavkq/fkPkqjjnzwK9NC0IyEixhL7vtSZYQr6tI3dA8cLknyq66de2ulROYnW9vXGHZSNgI4hNwyI4wfugljzx5aRbl05desz7J7YY1Of6jLHDSsR93Tfb/E3pOkxpd29rF/habBuPrPOCiE/m2ds5/+UVdKzLq56Z2saNHdziO8mmeSbtFKKzscKFY90qFCgDNaYDmuHbZfxMTG8PNRmv69BaR77hsBjtVQpd5GP3FRQSx9AKk64Ly0hWRbiXaHjRlV3bARWILYycAnAyeeBijKL0nTdPuQZYrWDcGw4a0RJUcYJV1ZAytxB4+BB5GpGPVYxcm1VcMsCy8AAoVnaMD3ypqmWvSjsBPqHYForuUdme0jjLRwoIYgqsd0kspEjKoHFdvGvjpXS9fjbiaOKW5muJOygjTaNtva/s2kdnIVFMrSc/IUGg6jqUdvGZJnEaLjJPmeAAA4kk8ABxJPCvhoeqtcIXaGWAb2CCQBWdB9l9v2lB8mAI8qoPSTrIjLrJHai5W3kIjftxxuCjJlEUHfGrHaZSQMt3cnGbJpmvXEU5gvmhfba9vJLHG8aQ4baUcs7A57xVuBwjcPGgtdK+dvcLIiuhyrKGU8eIIyDx9K+lApSlApSlApSlApSlApSlApSlArBOm/TcXV86TEpFbSMkUe1sF1JVpX/NnIA8B6k53use6cTW8txNePBG8Vk3Yr3QGu7xsdxiPtRx8Mjxw3hwratuGd0eXHzKTSZmN/ZTL/AF+MRkpiXPhwI9mBIOD7VXYNdmiYmCWWAH7scsiqPbBrRtT6tbvDS3EQu3l78hiI3ocDuBDtIC8gEzy5Vn2oaA6TCKNZHZjhUMbiXP4ShAPzxxqbLeckRaZhw6LBj01px1ie8+U/jp+nZH1haiowLyf5vu/5ga6YL7Vr7vIbq4H4lQke24Lj9a0jq/6m0hCzagqyy81hOGjj/e8Hb0+yPXnWpIgAAAAA5ADgBXOs35R1yC8jIW9FwueQmMmDj8O/h9Km7bWFiiUS4RscEHFseGQAAp+nyr9Da3ocN5C0NwgdG+RB8GUjirDzFUFOo6wjZpJ5pnjGSQ8iIv8AEwUE/UVLjyTjneHJqtLTUxFb+UM61eyupZzaCydpcAgEbiAeTgr3Qv5t2OeeRrcOgOgy2VjFBPJ2jrknjkICciNT4qvL644YqH03U1WG2umdW7CRrSeUMCjxb+yWXdyI3iF85wN8nrVsfXbdThp4QTyBljB/rWt7zed7JMOCmCvBjjaHy1/T55o9lvcfCknvOIhI+3xC7mAU/mwfas/1roLBI7Qqs19JCvaXMsszPIcDfHbJnuo8pAyQO6nqwrUI5QwypDDzBBH6VwaFo4toyu7ezySSSORxd3YsSflhR5BQPCtEynaDoF3cXMNzcqYY4oHEMbYXZKwCKVhUkRoqlguWLnGWIyAsnpHVjaRQQJMvbvFGVZyXVZMuZSGQNtdd7EhWzVwpQcVposEW7soYo9/29saLu98Dj867NteaUClKUClKUClKUClKUClKUCvSSUKCWIUDmScAe5PKqp1g9Ov7ujRIk7a5nO2GPifIbiBxIyQABxJOPMiky6LvkU6zNNf3b95LCA5CA8e+FIRByySVHq1BoNz1h2KtsW4WZ/wQq87fSJWr3j6VO/8Ah2N6/wC9HDF/1pUP6Vz6Tdx2SYuI7TTkIHZxrMm4/vd1VJ5cF3e9WO2uFkRXQ7lYZUjkQeRoK/c9JLtQSNNnb2uLTP0EhP0zVJk0cxQaMt2OxjW4lmu2kwqrNhplDk8Bliw41rdcuoXsUMZed0jjA4l2VV/4uFB89P1q3uM9hNFNjn2cqP8A8pNdmBWF9POnenkldPtYjNn/AFoRdkUPnGV2uzfmOB71Un6xdRIAN5NgDHBgD8yBk+5obP1HXguBz4V+TrjpRdyfburhve4lx9N2Kj3uGb7TM3uxP9aM7P1nqesxwxSSFlPZxs5AYZIVS2B6nFUfSOhD6lsvNWlMwkAeK1RiII1YblBwe+cEZ/UmsAKDyH0q49Feta8sAsYZZoV4COT7o8lYd5fY5A8qD9D3GiwyQG3eJDCV2mPaAm0cQMDl4cqjougWnqMCytsesEZP1IzVe0HrotJ1HbLLbHxLRs8f86A8PVgKs6axZ3sZRLiKVWGD2dwA31Rgyn6GjCrahaWNtKwj069iKnHa2kEqL7gwuCw91IPrXuOsWKBCRMbgKMtFMvw92AOe0SKiTED7owfVjwrqfq7ZTutNRvoT4Bpu3j/lk5j3NfA9J3hnFhqKJevIjGJ4Y1btAucrJCxPZtgE5ztI8sGgirnr+tAP2cFw59eyUf8AOf6VF3P9oQ/7OzH8c5/osf8AnXy6QdWK31yvwFvLYr3u2M0ZSLPDaY1BJJPeyBgcAeHj72/9nx8/tLxcfltzn9ZKMo+Tr9vD9mC3Hv2rf94pb9fF8zAfD27k/dVZtx9sOf6GrppPUfYRYMva3J/O+1f5Y8fqTV10zQre2Xbbwxwj8iKufcgZPzoIrob0knvIy1xZy2ZGMbz3Xzn7OQHGPVfEcasdMUowUpSgUpSgUpSgUpSgyTrFhmGt2hh2q80AigkcZWJ+0ffIByLqj8B5sD5VIW9u8d0+m6YDE6qr319IO0mJcBhjP2pGB4Z4DJwOGavOu9HYL2MR3MYkUHcvFlZW/ErKQyn2NQlv1ZWkZfY10vaY7QC9uRvxwG4h8tjJ5nxoPVTpmlZaWWNZj9uSWTtLlz5knLn2AA9K4pOthJOFhaXd8fxJEyR/zMMj6VM6b1eafAd0drFu/E6mRs+eZCTmrEqgDA4AUGZXt/0huR+yt4bJT4mSNpB7li36KKrl11N6ndNvurqJ283mmkI9u5gewrcaUGK239nyQ/4l4i/uwM39XFSVv/Z+gH27qZv3UjX+u6tYpQZ1B1Faev2jcP7yqP8AkQVJwdUGmJ//ADbv3pZj/wB+KuVKCv2/V/p8f2bO39zErH6tmpO20WCP/DhiT92JF/oK7aUHjbVf1zoBY3nGe3jLfjUbJP5kwT881YaUGeJ1G2AbO65I/D2y4/RN361Z9C6E2dkd1vAiPjG/BaT17zEtx96nKUClKUClKUClKUClKUClKUClKUClKUClKUClKUClKUClKUClKUClKUClKUClKUClKUClKUClKUClKUCl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032" name="AutoShape 8" descr="data:image/jpeg;base64,/9j/4AAQSkZJRgABAQAAAQABAAD/2wCEAAkGBhQRERUUERQVEhUVFBcaFRgYEhQXFhgXGBcYFBgXHh4YGyYeGRsjHBkVHy8gIycpLS0sFh4xNTAqNSYrLCkBCQoKDgwOGg8PGS8kHRwpMTQ1NSk1NTU1NDMpLiw0KTIvLCotMik1KykwKS0uNSwvLi4sNS8vLCkpLywpKyktKf/AABEIAOEA4QMBIgACEQEDEQH/xAAcAAEAAwEAAwEAAAAAAAAAAAAABQYHBAECAwj/xABFEAACAQMCAggDBQUECQUBAAABAgMABBEFEiExBgcTIkFRYXEUgZEyQlJioSNygpKxCBUzwSQ0Q1OisrPC0RZjc4OTRP/EABoBAQACAwEAAAAAAAAAAAAAAAADBQECBAb/xAAqEQEAAgECBAUEAwEAAAAAAAAAAQIDBBESEyFxBTFBUfAUMpGxM4HBI//aAAwDAQACEQMRAD8A3GlKUClKUClKUClKUClKUClKUClKUCvBNfC9vViXc2eYAAGWZjyUDxJ8qjrrRfih/pWezP8AsFchMf8AuFSDIfy52+hxuITCtnlXms31PShpuq2HwWYYrp5I5oVJ7IhFDbwucKRnmPwjzOdIoFKVyalq0Nsm+4lSFB953VRnyyTz9KDrpXDpWuQXS77aaOZQcEo4YA+RxyruoFKUoFKUoFKUoFKUoFKUoFKUoFKUoFKUoFKUoFKUoFeksoUFmIAAJJPIAcST6V71Ses29Z0t7GM4e+mEbEcxCMNMfpgexNBK9HJTeH4xxhGyLVT92Ll2pH45Ofom0eLZsNfOCEIqqowqgBQOQAGAPpXx1TUUt4ZJpDhI0Zm9lGfrQVGdvitfjUcVsLVmbyEs+FA/k41eKonVLau9vNezD9rfTtIfRASqL7DvY9CKvdBH69rcdnbyTynuxrnA5seSqPNiSAPeoHo90WaVxeaiBLcuMpGRmO1Q8RGinhvH3n5k/rD9MtQ+J1iwsAcoj/ETDwJRWeNT7bSf4xWjUGaawnwHSC1eIbI76MxyqMBSy8A2OWcmL6HzNaUKzzrBXdq2jr49tI3yXs2/yrQxQeaUpQKUpQKUpQKUpQKUpQKUpQKUpQKUpQK8Bs8q81VehXSyOdIrdt63C2yvIrxOnI9m2CwG4huBx5+9BaqUpQKz2Q/EdJVH3bOyJH78hxn6SD+WtCqg9FI92uarIfuC2Qexj3f9tBfqzfrfv2l+G02E/tLuVd/pGrDifTd3vaM1o9Zx0TtTe6zeXz8Y7djbW/luUbXI+W7/APWg0DT7FYYkijGEjRUUflUBR+grorxmuLXL/sLaaX/dwyP/ACoW/wAqDJuglybzpHdXHNUWbafyhkgT/h/zrZ6yH+z9pZEdzcMOLMkan90b3/V1+la47AAk8AOftQZ5eN8R0mhUcRaWjM3o0gI/pJH9K0Ws06p83VzqGoEcJp9kRP4E72P5TEP4a0ugUpSgUpSgUpSgUpSgUpSgUpSgUpSg9ZJAoJY4ABJJ5ADiTXzs7xJY0kjYOjqGRhyKsMgj3FL21Esbxt9l0ZWxzwwKn9DWb6vHeaLBabLztbdbmKEo1vGG7JiTgvkk4AxkAUGnVUOlGi3C31vfWqCYwxSRyw9oEZ0fiNpPdyDxwcchVlttUhkYpHLG7LzVZFZh4cQDkcx9a6qDj0m+M0SSNHJCWHGOQAOpzjBwSPDn4jFdlMUoFQOi6E0F5ezHG25aBl48cpGY2B+fH51H9Iel0vxIsdPjWW5KhpHfPY26Hkz44sTkYUeY88V6R9Xpdu0ub68lm/HHOYEX0RI+AHoc0E90h1xbSFpCrSHkkaDLOx4BR5epPADjWX2iXLRbGlNrEWduxt22nLsXYvN9tySTnbtFeOnCXFrdIvbtPJ2LPFv5zRR5aSGRV7vaquWWRQNwypGQCflar8WBK/GA4MceeDfnk8+PJOQxxyeVP4jnzYvKeGs+vr2+flZ6LFiv5xvb29O7zH0XhRt8bTRPzDpczB8+eSxr06V9N7iGxmtbr9t20e2G4ACk8RvSVRw3bd2GXn5c6lYrhWZlU5KEBvQkbgPoQfnUTqliL29s7LmGk7WX0iQHPtkbh9Kr/DtVqJzxjtMzE+/Z263BhjFN4iImPZo3Vvovwum28ZGGZO0f96TvkfIED+GubrV1/wCE02Yg4eUdknnl8hiPZN5+Qq3AVl/SNP711uG1Het7EdpP5FyQ231+4vzfyr1Dz64dANB+D0+CEjDbN0n7799voTj5VYa8CvNApSlApSlApSlApSlApSlApSlApSlArl1HTIriMxzxpKhxlXUMpxxHA11UoKTr3QTZPbXWmrFBNAQrIAI45YCe8h2jAIGcHHj6DF2pSgV4NU/pN0nvIpmigtmWNQCbho5JlbPgiRcSR+Zhy5GqXf65cTd2VNUn8wlvLCh/hj2ZHvmoMmbgnaKzPaP98k1MXF13iO8/JTvRvVYbDUNQF86wPcXG+KR2AjkiAIVQ57oK5wVJBGass/WHp6nAuonb8MZMrfSMMay3TNStSxto7eQNks0Xw5Zs4AJKjcc4wD48KlobiCM7Rthb8LJ2LfyuFJqvy+I5KRP/ABt/bspoqXn+SERqPSqVtTe7eFi4geOxg4FxuygkkUZ2LhpGOfEgDkSOvQrU2dkol4mNHZhnOOb7fXHL3qZCjmBz5nHP/wA187u0EqMjAlWGGxw4eIqn1PiM6mK0vG0RPVZ4NFGCZtWd526IjolGy23aynDTM8rk+Abl8toBqf6odOMz3GoyD/FYxQZ8IkPE/MhR7ofOojW4nlVLWDhJcsIl/KnOR+H3VQH61rGkaYlrBHDGMJEgVfYDmfU8SfUmrbwynHN9RMfdPTt8/Su19+GK4Yn7Y69/n7cPTHpKthaSXDYJUYjX8Uh4Kv14n0BPhVH6jb4Mt2sgPxLSrLKzfadZFyp+u8/x+tQfSrVjrN+EQ5srU8/CR/EjzzyH5QT96pvoP3dblC8msAWA81lQKfpwrv8Aqa8/kx57b/px8i3K5s+W7VKUpXU5ylKUClKUClKUClKUClKUClKUClKUEL0jubyPsms4o51DntkZ9jlMcNjE7Qc55+lRNhfavLON9va2sG4Z3SNLLszxA2MF3EewHr43ClApSlB6TShFLMQoUEkk4AA4kk+AAqp2jSasvaF3gsSSI1RiktyoOC7sO9HEeOFXBYcSQDiuvrFsZZtMuo4ATI0XADmwDBmUeZKhhj1qM0LrH02O2hT4qNCkMalTvBBVACOK+GMUEhPpGmQmO0aG2RpQ2yPs1DMFGS2QMgjBO4nPDnwqk9DOkN3dW4tra3ju4oWlV5bt22Fe0YwoDgl27PbnhwyOXj8+sDrA050kaz2y3kkRhE4jcdnG3B+8wGe6WA25Peq29GbextlSWC8TsUthGqdtGIh3t7ykZB7RjzLcRy4cqCh61pclvLGLqzisI5ZAnbW91cCEMeQZI3AUeu0ePkavUXVPaFR2xnkbAz/pdxtz44G/l75qvdL9W/vySKxsAZYVmV7i4CnslC5GATzPEn1IGOGTWrKMCteGN99m3FPlugej/QWzsXL28O1yMF2d3fB4kAuTgHA5Yqu9YWtzXEn916fgzyoTO+7AihxxBI5FsgexH4hU/wBOelYsLYuo3zOQkEfMvK3AcBxIHM/IcyK5er/ogbOJpLg9pd3B33Dk5O48dgPkMn3OfDGNmrPrzQtQ02GGOO2gcPII17OSR2MjAnLd1cZwePIY8qv3RDoQ9rcSXU8qySyQpHtRCqIAdxALMS2SBx4cqsGoQzs8JhkSNFkzMGj3M6bSNinPd44OfT5HvqCmnxUtN6x1n1TWz5L1isz0gpSlToSlKUClKUClKUClKUClKUClKUClKUClKqXSfUJ5ryKwtpDAXiaaeYAGRIQ2wLHngHZsjd4AZoJ/U9cgthm4mihH55FTPtk8flUOvWDbP/q4nuj4djazOD/EVCfMtXVpXQm0tzuSFWk8ZZP2szHzLvlqm8UGVdYHWxc2hEMdqbd3TcrzMjnacjIWMsuQR4sceIqm2PVFqN4BOzQjte+WecMW3d7d+zDA5znnW09MehkGpQ9nMCrLkxyLjehPlnmDwyp548wCMfvuhGsaWT8JJLJFnINu7Ee7RHiD7Aj1oy636gLrHC5gJ8isgH1wf6Vwt1dXulk3Elra38SDLggyYUcS2CAy48wCB4ioefrM1VCVe7lQjmGjiVh9Y8ioqfWry+YI01xck8kDyPn2VeH6UG1dFuuHT5EWNwLEjkrACL+FlG0D94LV8g1CORO0SRHTGdyurLjnnIOMVROqzq/+FtXN5EjSzsGKMqvsQDCqcgjPFiR4ZxUtq3VbYzB9kbWrOCGa3cxbgeYZR3GB8itGHL0esTqF5/eUwPYoClghH3PvXJB8X+7+XB8jV4rOri61HSBvmdNQsowA52CO4iQYXdgd1wOHnn051oFtcrIiuhDK6hlI5FSMg/MGgir0wPewIzSCeOOSSNVMgQo2InLkDY3ErgE5zg4qarNdb6ypodU7BFja2jmt4Zchu03zcd4OcYXljHh9NKrETEs7bFKUrLBSlKBSlKBSlKBSlKBSlKBSlKBSlKBVL6aF7O7t9RVWeONHhugoywhchhJgcwjDJ9DV0rwRQcum6rFcRiSCRZUbkysCP05H0PGuvNVm66ubJ3MiRNbyHm9vLJAc+f7NgD9K8p0Ndf8ADv75f3popf8AqxtQWWlVhtAvx9jUif8A5LKBv1TZ/Sq7q2rapBe21mt3bSPciQ5NmyhFQZycSnOcN9KDRJ7VH+2qv+8oP9aQWyRjCKqD8qgf0qiahHrKTQRi6t27Z2DMtmQsSou8sdznOeQHDia5+mWn39rZzXD6q/7NMhVtIIwWJCquQcjJIGeNBo+ajNR6T2tvnt7iGPHg0qA/TOT9KyvUegcj6Wb2+v7p5BbmXsy+UGV3ImGJ48VBxjmeFcfQzq0tpLxIrjfIGsILnbnYN8hwyHbxKjh4g86CxdIelTa3mw0xWaNivxNyyFY0jznABwSTgc8E8gOZGk6Zp6wQxwpnZGiouTk4UBRn14V407TIreMRwRpEg5KqgD34cz611UFOvOq+2kvTdFpRukSR4gy9m8sfFXPd3c+OAcVcaUoFKUoFKUoFKUoFKUoFKUoFKUoFKUoFKUoFKUoFKV6TTKilnIVQMkkgAAcySeAFB71m/TOP4bWrO/n3LbJC6M4R3CuFmwCEBI3doMH0Ndt51rRPKYdOgl1CUf7sbYh6lyOXrjHrXzg1PUbiRY2u9Ps3bOIY/wDSJ+ALEHc4UkAE8B4Gg+i9ayTHbY2d3eHzWLs4/mznh8xXJr+i3+pqnxsaWlrG/aPBHIZ7ibbxCd0BR4jgfHPgMd+vdM/7tRYCzX12w3YISMKDyZ9i4RfIYJP61m2s9OZ7kstxcOwH2obZHWMflYr3n/ibFb1pM9fRBkz1pPD1mfaOs/O669Kbi/1OBrSHT5LaKQoGlmliXaisrHuKSfAcifau3UtLvbS/E9lapdR/BxwAG4SIrsct97nw28vWswtdfjhxsaS3xywssX6rirVonWjNF3i4vYh9tcjtlXxKsMbsfhcZOPtCpJw9N6zE9nNj10TPDkpaveOn5XJekGrD7WmRn0W/jz+q4r3/APWtzH/rGl3aDxMRhuAPkjBv0qah6RRSWhu4j2kXZNINvMhVLEYPJuBGDyNRdl0suJo1kTTrgo6hlJmtASrDIODLniCDUCwe+mdYtjO2wTiKT/dzK0L58sSAZPtmrIDVI1vpBYzDZqlnLAp4Bri3zGCfKWIsq++4Vw/+m7qyQT6LcfEwHj8LLIJI2X/2nzw9s/M8qDRqVQbbrEvJsLBpFyXH+J2rrCinxAZl730HtUnb9NnjZV1G1ex3sFSQyRywFjyUun2CfDcAPWgtdK8A15oFKUoFKUoFKUoFKUoFKUoFKUoFUbX+mE8109lpgTtIl3XNw6l44R+EKPtyeGOPHhg4OLR0j1I21pPOBkxQyOB5lVLD9QKzO21O40Rwxtmu4btLfa6N+07cRAOp4HcWftHAxx3nBPEUHXH0ou7JILx7tdTsJWCzOsCxvCScBgF44B4EN4jGASDUN0jv59XlG5ZfhSSba1j7s1yFOO3cnuxRZ/2j8ByUE5NWPojrNomnXUrCMGWe4le1Zk3BmbakBQ+JAQYx96rvoukiFSWw0smDM+OLNjGB5IvJV5AAeuQoem9WE8sYS6mFpBz+FtMqv/2SN3pW8y270NRvRO0tI7q7vraJY7PT4ZEjYZLTS7cySFmJLd0bRx5OMczVm63Ok7Wll2cRPbXJ7JMfaCkd9h64IUerio/XdB+A6Om3GA2IRKfN5Z4+0PqO8R7AUJnaFAuJ5GSWZ+9PKGkc8++RkKPRRhQPSrT0K6f6dpllHErSTzN35uzhYkyMMkZfaDtGF5/dzUCaj9ZkKxFYxl5SEQAcWZzjHDmf/IqyzYI4YnfaKw8roPELRkmvDvbJPz+obJN1i2a2UN5IXWGd9i5Qlge8DlQTwGxs4zVC6ZxWklzBdWLRMssUiydlgDcpQqWA5Nhm5jPAeVc/TzSBbppVjwIijkeTyZ+7uPqC2/61DW+mRRsWRArEY4Z9+XKufT4ptMXj0lZeJ6ymKs4Zid7VWbq7v+ystWiY/s4VeRR5CSJyR/wCtQ6OW5jtLdDzSCJT7iNRWR9F7Rn0+6I56hfQ20frGGAkb22dr/Ka2wCue23FOy0xb8uvF57Q8SRhgQwBBGCCMgjyPnWcdI5YtDuIZbZ1iiuZgs9qTiLaftXCeERXhn7pyK0mqB0quRY6ml7co0lq9qYHcJvEL9p2gZl/Cw4Z8/11SIPpX1hteulhZSJCZptpuVuI3jMOM5DKcox8VODwwD3s1F68IpIo9F0rdcs0oe4mLblyPtEty4EKSRwAUKMk1401tGubm/uLswpCZES3TvR90IN0iogDZYjPLzzzNc3QvUbp7eSz0q1A7R3D3zbh+zLMFJJUAMEIAAJI44XNGWl9VmqvcabEZDuaMvEW/EI2KqfXu7eNW6ojop0dSwtI7dDuCDi2MbmJLM3pkk8PAYqXowUpSgUpSgUpSgUpSgUpSgUpSg+VzbrIjI4DK6lWU8irDBB9CKzGDovNpt8ZWhuNShSIixw+827Hh2bB2G0Y4CTjgDz5anXjFBjqaFNPIsN3p7LeNfJcG6VFaIRb1kcGUH7qAxhD47TzrY68Yrh1vWY7SB5pm2ogyfMnkFA8WJwAPM0FD1Ky+P6RIp4xWEKuw8O0Y71Hvkxn/wCs1bOneltc6dcxIMsYiUHmyESKPmVA+dVLq06Sw5uXuiLe5urhpGEndUpgCNFY907RkYznnwrSw2RkVmYmGItFo3id4fn+3nEiK45MAfrUr1dacLrUzLJgR2Y7oYgbpmyAcHngAn5L51I9LuhElpK81sjS2zsXZEG54GJy2FHFoycnhxXjwxVHmtrWVi7FC3j3yp4DxGRg/KrC1+dSIievq8ziw/QaibXrM19Jjr86Ll1mur6rFtIbs7Q5wQcFpGGDjkcVXzbSTulvAMzTHavkq/fkPkqjjnzwK9NC0IyEixhL7vtSZYQr6tI3dA8cLknyq66de2ulROYnW9vXGHZSNgI4hNwyI4wfugljzx5aRbl05desz7J7YY1Of6jLHDSsR93Tfb/E3pOkxpd29rF/habBuPrPOCiE/m2ds5/+UVdKzLq56Z2saNHdziO8mmeSbtFKKzscKFY90qFCgDNaYDmuHbZfxMTG8PNRmv69BaR77hsBjtVQpd5GP3FRQSx9AKk64Ly0hWRbiXaHjRlV3bARWILYycAnAyeeBijKL0nTdPuQZYrWDcGw4a0RJUcYJV1ZAytxB4+BB5GpGPVYxcm1VcMsCy8AAoVnaMD3ypqmWvSjsBPqHYForuUdme0jjLRwoIYgqsd0kspEjKoHFdvGvjpXS9fjbiaOKW5muJOygjTaNtva/s2kdnIVFMrSc/IUGg6jqUdvGZJnEaLjJPmeAAA4kk8ABxJPCvhoeqtcIXaGWAb2CCQBWdB9l9v2lB8mAI8qoPSTrIjLrJHai5W3kIjftxxuCjJlEUHfGrHaZSQMt3cnGbJpmvXEU5gvmhfba9vJLHG8aQ4baUcs7A57xVuBwjcPGgtdK+dvcLIiuhyrKGU8eIIyDx9K+lApSlApSlApSlApSlApSlApSlArBOm/TcXV86TEpFbSMkUe1sF1JVpX/NnIA8B6k53use6cTW8txNePBG8Vk3Yr3QGu7xsdxiPtRx8Mjxw3hwratuGd0eXHzKTSZmN/ZTL/AF+MRkpiXPhwI9mBIOD7VXYNdmiYmCWWAH7scsiqPbBrRtT6tbvDS3EQu3l78hiI3ocDuBDtIC8gEzy5Vn2oaA6TCKNZHZjhUMbiXP4ShAPzxxqbLeckRaZhw6LBj01px1ie8+U/jp+nZH1haiowLyf5vu/5ga6YL7Vr7vIbq4H4lQke24Lj9a0jq/6m0hCzagqyy81hOGjj/e8Hb0+yPXnWpIgAAAAA5ADgBXOs35R1yC8jIW9FwueQmMmDj8O/h9Km7bWFiiUS4RscEHFseGQAAp+nyr9Da3ocN5C0NwgdG+RB8GUjirDzFUFOo6wjZpJ5pnjGSQ8iIv8AEwUE/UVLjyTjneHJqtLTUxFb+UM61eyupZzaCydpcAgEbiAeTgr3Qv5t2OeeRrcOgOgy2VjFBPJ2jrknjkICciNT4qvL644YqH03U1WG2umdW7CRrSeUMCjxb+yWXdyI3iF85wN8nrVsfXbdThp4QTyBljB/rWt7zed7JMOCmCvBjjaHy1/T55o9lvcfCknvOIhI+3xC7mAU/mwfas/1roLBI7Qqs19JCvaXMsszPIcDfHbJnuo8pAyQO6nqwrUI5QwypDDzBBH6VwaFo4toyu7ezySSSORxd3YsSflhR5BQPCtEynaDoF3cXMNzcqYY4oHEMbYXZKwCKVhUkRoqlguWLnGWIyAsnpHVjaRQQJMvbvFGVZyXVZMuZSGQNtdd7EhWzVwpQcVposEW7soYo9/29saLu98Dj867NteaUClKUClKUClKUClKUClKUCvSSUKCWIUDmScAe5PKqp1g9Ov7ujRIk7a5nO2GPifIbiBxIyQABxJOPMiky6LvkU6zNNf3b95LCA5CA8e+FIRByySVHq1BoNz1h2KtsW4WZ/wQq87fSJWr3j6VO/8Ah2N6/wC9HDF/1pUP6Vz6Tdx2SYuI7TTkIHZxrMm4/vd1VJ5cF3e9WO2uFkRXQ7lYZUjkQeRoK/c9JLtQSNNnb2uLTP0EhP0zVJk0cxQaMt2OxjW4lmu2kwqrNhplDk8Bliw41rdcuoXsUMZed0jjA4l2VV/4uFB89P1q3uM9hNFNjn2cqP8A8pNdmBWF9POnenkldPtYjNn/AFoRdkUPnGV2uzfmOB71Un6xdRIAN5NgDHBgD8yBk+5obP1HXguBz4V+TrjpRdyfburhve4lx9N2Kj3uGb7TM3uxP9aM7P1nqesxwxSSFlPZxs5AYZIVS2B6nFUfSOhD6lsvNWlMwkAeK1RiII1YblBwe+cEZ/UmsAKDyH0q49Feta8sAsYZZoV4COT7o8lYd5fY5A8qD9D3GiwyQG3eJDCV2mPaAm0cQMDl4cqjougWnqMCytsesEZP1IzVe0HrotJ1HbLLbHxLRs8f86A8PVgKs6axZ3sZRLiKVWGD2dwA31Rgyn6GjCrahaWNtKwj069iKnHa2kEqL7gwuCw91IPrXuOsWKBCRMbgKMtFMvw92AOe0SKiTED7owfVjwrqfq7ZTutNRvoT4Bpu3j/lk5j3NfA9J3hnFhqKJevIjGJ4Y1btAucrJCxPZtgE5ztI8sGgirnr+tAP2cFw59eyUf8AOf6VF3P9oQ/7OzH8c5/osf8AnXy6QdWK31yvwFvLYr3u2M0ZSLPDaY1BJJPeyBgcAeHj72/9nx8/tLxcfltzn9ZKMo+Tr9vD9mC3Hv2rf94pb9fF8zAfD27k/dVZtx9sOf6GrppPUfYRYMva3J/O+1f5Y8fqTV10zQre2Xbbwxwj8iKufcgZPzoIrob0knvIy1xZy2ZGMbz3Xzn7OQHGPVfEcasdMUowUpSgUpSgUpSgUpSgyTrFhmGt2hh2q80AigkcZWJ+0ffIByLqj8B5sD5VIW9u8d0+m6YDE6qr319IO0mJcBhjP2pGB4Z4DJwOGavOu9HYL2MR3MYkUHcvFlZW/ErKQyn2NQlv1ZWkZfY10vaY7QC9uRvxwG4h8tjJ5nxoPVTpmlZaWWNZj9uSWTtLlz5knLn2AA9K4pOthJOFhaXd8fxJEyR/zMMj6VM6b1eafAd0drFu/E6mRs+eZCTmrEqgDA4AUGZXt/0huR+yt4bJT4mSNpB7li36KKrl11N6ndNvurqJ283mmkI9u5gewrcaUGK239nyQ/4l4i/uwM39XFSVv/Z+gH27qZv3UjX+u6tYpQZ1B1Faev2jcP7yqP8AkQVJwdUGmJ//ADbv3pZj/wB+KuVKCv2/V/p8f2bO39zErH6tmpO20WCP/DhiT92JF/oK7aUHjbVf1zoBY3nGe3jLfjUbJP5kwT881YaUGeJ1G2AbO65I/D2y4/RN361Z9C6E2dkd1vAiPjG/BaT17zEtx96nKUClKUClKUClKUClKUClKUClKUClKUClKUClKUClKUClKUClKUClKUClKUClKUClKUClKUClKUClKUCl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pic>
        <p:nvPicPr>
          <p:cNvPr id="1040" name="Picture 16" descr="http://portal.veracruz.gob.mx/pls/portal/docs/PAGE/MPIOACAYUCAN/DOCUMENTOS/TRANSPARENCIA/UNIDAD%20DE%20ACCESO/FUNCIONES%20DE%20LA%20UNIDAD%20DE%20TRANSPARENCIA.JPG"/>
          <p:cNvPicPr>
            <a:picLocks noChangeAspect="1" noChangeArrowheads="1"/>
          </p:cNvPicPr>
          <p:nvPr/>
        </p:nvPicPr>
        <p:blipFill>
          <a:blip r:embed="rId6"/>
          <a:srcRect/>
          <a:stretch>
            <a:fillRect/>
          </a:stretch>
        </p:blipFill>
        <p:spPr bwMode="auto">
          <a:xfrm>
            <a:off x="155575" y="857232"/>
            <a:ext cx="3130541" cy="5000660"/>
          </a:xfrm>
          <a:prstGeom prst="rect">
            <a:avLst/>
          </a:prstGeom>
          <a:solidFill>
            <a:schemeClr val="tx2">
              <a:lumMod val="40000"/>
              <a:lumOff val="60000"/>
            </a:schemeClr>
          </a:solidFill>
        </p:spPr>
      </p:pic>
      <p:pic>
        <p:nvPicPr>
          <p:cNvPr id="8" name="Imagen 1" descr="logo_itei_n"/>
          <p:cNvPicPr>
            <a:picLocks noChangeAspect="1" noChangeArrowheads="1"/>
          </p:cNvPicPr>
          <p:nvPr/>
        </p:nvPicPr>
        <p:blipFill>
          <a:blip r:embed="rId7" cstate="print"/>
          <a:srcRect/>
          <a:stretch>
            <a:fillRect/>
          </a:stretch>
        </p:blipFill>
        <p:spPr bwMode="auto">
          <a:xfrm>
            <a:off x="298170" y="214290"/>
            <a:ext cx="1028700" cy="511175"/>
          </a:xfrm>
          <a:prstGeom prst="rect">
            <a:avLst/>
          </a:prstGeom>
          <a:noFill/>
        </p:spPr>
      </p:pic>
      <p:pic>
        <p:nvPicPr>
          <p:cNvPr id="9" name="Imagen 1" descr="logo_itei_n"/>
          <p:cNvPicPr>
            <a:picLocks noChangeAspect="1" noChangeArrowheads="1"/>
          </p:cNvPicPr>
          <p:nvPr/>
        </p:nvPicPr>
        <p:blipFill>
          <a:blip r:embed="rId7" cstate="print"/>
          <a:srcRect/>
          <a:stretch>
            <a:fillRect/>
          </a:stretch>
        </p:blipFill>
        <p:spPr bwMode="auto">
          <a:xfrm>
            <a:off x="285720" y="214290"/>
            <a:ext cx="1028700" cy="511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285860"/>
            <a:ext cx="4572000" cy="923330"/>
          </a:xfrm>
          <a:prstGeom prst="rect">
            <a:avLst/>
          </a:prstGeom>
        </p:spPr>
        <p:txBody>
          <a:bodyPr wrap="square">
            <a:spAutoFit/>
          </a:bodyPr>
          <a:lstStyle/>
          <a:p>
            <a:r>
              <a:rPr lang="es-ES_tradnl" dirty="0" smtClean="0">
                <a:solidFill>
                  <a:schemeClr val="bg1"/>
                </a:solidFill>
              </a:rPr>
              <a:t>1) la solicitud de debe  presentarse por escrito, 2) de forma personal ante la en formato que al efecto dicha unidad, 3)en forma electrónica</a:t>
            </a:r>
            <a:endParaRPr lang="es-ES_tradnl" dirty="0"/>
          </a:p>
        </p:txBody>
      </p:sp>
      <p:graphicFrame>
        <p:nvGraphicFramePr>
          <p:cNvPr id="7" name="6 Diagrama"/>
          <p:cNvGraphicFramePr/>
          <p:nvPr/>
        </p:nvGraphicFramePr>
        <p:xfrm>
          <a:off x="3786182" y="344173"/>
          <a:ext cx="5000659" cy="637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6" name="Picture 2" descr="http://transparencia.guerrero.gob.mx/files/2012/01/transparencia-400x3032.png"/>
          <p:cNvPicPr>
            <a:picLocks noChangeAspect="1" noChangeArrowheads="1"/>
          </p:cNvPicPr>
          <p:nvPr/>
        </p:nvPicPr>
        <p:blipFill>
          <a:blip r:embed="rId6"/>
          <a:srcRect/>
          <a:stretch>
            <a:fillRect/>
          </a:stretch>
        </p:blipFill>
        <p:spPr bwMode="auto">
          <a:xfrm>
            <a:off x="155575" y="1000108"/>
            <a:ext cx="3559169" cy="5357850"/>
          </a:xfrm>
          <a:prstGeom prst="rect">
            <a:avLst/>
          </a:prstGeom>
          <a:noFill/>
        </p:spPr>
      </p:pic>
      <p:pic>
        <p:nvPicPr>
          <p:cNvPr id="6" name="Imagen 1" descr="logo_itei_n"/>
          <p:cNvPicPr>
            <a:picLocks noChangeAspect="1" noChangeArrowheads="1"/>
          </p:cNvPicPr>
          <p:nvPr/>
        </p:nvPicPr>
        <p:blipFill>
          <a:blip r:embed="rId7" cstate="print"/>
          <a:srcRect/>
          <a:stretch>
            <a:fillRect/>
          </a:stretch>
        </p:blipFill>
        <p:spPr bwMode="auto">
          <a:xfrm>
            <a:off x="298170" y="274619"/>
            <a:ext cx="1028700" cy="5111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4000496" y="571480"/>
          <a:ext cx="4929222"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1" descr="logo_itei_n"/>
          <p:cNvPicPr>
            <a:picLocks noChangeAspect="1" noChangeArrowheads="1"/>
          </p:cNvPicPr>
          <p:nvPr/>
        </p:nvPicPr>
        <p:blipFill>
          <a:blip r:embed="rId6" cstate="print"/>
          <a:srcRect/>
          <a:stretch>
            <a:fillRect/>
          </a:stretch>
        </p:blipFill>
        <p:spPr bwMode="auto">
          <a:xfrm>
            <a:off x="298170" y="142853"/>
            <a:ext cx="1130558" cy="571504"/>
          </a:xfrm>
          <a:prstGeom prst="rect">
            <a:avLst/>
          </a:prstGeom>
          <a:noFill/>
        </p:spPr>
      </p:pic>
      <p:pic>
        <p:nvPicPr>
          <p:cNvPr id="5" name="Picture 2" descr="Sistema Infomex Jalisco"/>
          <p:cNvPicPr>
            <a:picLocks noChangeAspect="1" noChangeArrowheads="1"/>
          </p:cNvPicPr>
          <p:nvPr/>
        </p:nvPicPr>
        <p:blipFill>
          <a:blip r:embed="rId7"/>
          <a:srcRect/>
          <a:stretch>
            <a:fillRect/>
          </a:stretch>
        </p:blipFill>
        <p:spPr bwMode="auto">
          <a:xfrm>
            <a:off x="500034" y="740695"/>
            <a:ext cx="3429024" cy="4974322"/>
          </a:xfrm>
          <a:prstGeom prst="rect">
            <a:avLst/>
          </a:prstGeom>
          <a:noFill/>
          <a:ln>
            <a:solidFill>
              <a:schemeClr val="accent6"/>
            </a:solidFill>
          </a:ln>
        </p:spPr>
      </p:pic>
      <p:pic>
        <p:nvPicPr>
          <p:cNvPr id="6" name="Picture 2" descr="https://www.infomex.org.mx/gobiernofederal/resources/img/logo.jpg"/>
          <p:cNvPicPr>
            <a:picLocks noChangeAspect="1" noChangeArrowheads="1"/>
          </p:cNvPicPr>
          <p:nvPr/>
        </p:nvPicPr>
        <p:blipFill>
          <a:blip r:embed="rId8"/>
          <a:srcRect/>
          <a:stretch>
            <a:fillRect/>
          </a:stretch>
        </p:blipFill>
        <p:spPr bwMode="auto">
          <a:xfrm>
            <a:off x="0" y="1491916"/>
            <a:ext cx="1576137" cy="3651596"/>
          </a:xfrm>
          <a:prstGeom prst="rect">
            <a:avLst/>
          </a:prstGeom>
          <a:noFill/>
          <a:ln>
            <a:solidFill>
              <a:srgbClr val="FFC000"/>
            </a:solidFill>
          </a:ln>
        </p:spPr>
      </p:pic>
      <p:sp>
        <p:nvSpPr>
          <p:cNvPr id="7" name="6 Rectángulo"/>
          <p:cNvSpPr/>
          <p:nvPr/>
        </p:nvSpPr>
        <p:spPr>
          <a:xfrm rot="10800000" flipV="1">
            <a:off x="2357421" y="5855717"/>
            <a:ext cx="4357717" cy="646331"/>
          </a:xfrm>
          <a:prstGeom prst="rect">
            <a:avLst/>
          </a:prstGeom>
        </p:spPr>
        <p:txBody>
          <a:bodyPr wrap="square">
            <a:spAutoFit/>
          </a:bodyPr>
          <a:lstStyle/>
          <a:p>
            <a:r>
              <a:rPr lang="es-ES_tradnl" sz="3600" b="1" dirty="0" smtClean="0"/>
              <a:t>www.Itei.org.mx</a:t>
            </a:r>
            <a:endParaRPr lang="es-ES_tradnl"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285720" y="1600200"/>
          <a:ext cx="2643206" cy="447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nvGraphicFramePr>
        <p:xfrm>
          <a:off x="3857620" y="1000108"/>
          <a:ext cx="4572032" cy="52864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Elipse"/>
          <p:cNvSpPr/>
          <p:nvPr/>
        </p:nvSpPr>
        <p:spPr>
          <a:xfrm>
            <a:off x="7000892" y="214290"/>
            <a:ext cx="2143108" cy="1462309"/>
          </a:xfrm>
          <a:prstGeom prst="ellipse">
            <a:avLst/>
          </a:prstGeom>
          <a:blipFill rotWithShape="0">
            <a:blip r:embed="rId10"/>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0" name="9 Rectángulo"/>
          <p:cNvSpPr/>
          <p:nvPr/>
        </p:nvSpPr>
        <p:spPr>
          <a:xfrm>
            <a:off x="1785918" y="357166"/>
            <a:ext cx="4786346" cy="584775"/>
          </a:xfrm>
          <a:prstGeom prst="rect">
            <a:avLst/>
          </a:prstGeom>
        </p:spPr>
        <p:txBody>
          <a:bodyPr wrap="square">
            <a:spAutoFit/>
          </a:bodyPr>
          <a:lstStyle/>
          <a:p>
            <a:r>
              <a:rPr lang="es-ES_tradnl" sz="3200" dirty="0" smtClean="0"/>
              <a:t>Registro del solicitante </a:t>
            </a:r>
            <a:endParaRPr lang="es-ES_tradnl" sz="3200" dirty="0"/>
          </a:p>
        </p:txBody>
      </p:sp>
      <p:pic>
        <p:nvPicPr>
          <p:cNvPr id="11" name="Imagen 1" descr="logo_itei_n"/>
          <p:cNvPicPr>
            <a:picLocks noChangeAspect="1" noChangeArrowheads="1"/>
          </p:cNvPicPr>
          <p:nvPr/>
        </p:nvPicPr>
        <p:blipFill>
          <a:blip r:embed="rId11" cstate="print"/>
          <a:srcRect/>
          <a:stretch>
            <a:fillRect/>
          </a:stretch>
        </p:blipFill>
        <p:spPr bwMode="auto">
          <a:xfrm>
            <a:off x="285720" y="214290"/>
            <a:ext cx="1028700" cy="511175"/>
          </a:xfrm>
          <a:prstGeom prst="rect">
            <a:avLst/>
          </a:prstGeom>
          <a:noFill/>
        </p:spPr>
      </p:pic>
      <p:sp>
        <p:nvSpPr>
          <p:cNvPr id="13" name="12 Flecha derecha"/>
          <p:cNvSpPr/>
          <p:nvPr/>
        </p:nvSpPr>
        <p:spPr>
          <a:xfrm>
            <a:off x="642910" y="1142984"/>
            <a:ext cx="4929222" cy="4286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6" name="15 Conector recto de flecha"/>
          <p:cNvCxnSpPr/>
          <p:nvPr/>
        </p:nvCxnSpPr>
        <p:spPr>
          <a:xfrm rot="5400000" flipH="1" flipV="1">
            <a:off x="3857620" y="1785926"/>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Flecha derecha"/>
          <p:cNvSpPr/>
          <p:nvPr/>
        </p:nvSpPr>
        <p:spPr>
          <a:xfrm>
            <a:off x="714348" y="6000768"/>
            <a:ext cx="5357850" cy="4286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1256</Words>
  <Application>Microsoft Office PowerPoint</Application>
  <PresentationFormat>Presentación en pantalla (4:3)</PresentationFormat>
  <Paragraphs>119</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Av. Vallarta 1312 Col. Americana  Tel. 36-30-57-45</vt:lpstr>
      <vt:lpstr>Diapositiva 29</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castav</dc:creator>
  <cp:lastModifiedBy>castav</cp:lastModifiedBy>
  <cp:revision>140</cp:revision>
  <dcterms:created xsi:type="dcterms:W3CDTF">2014-03-07T20:42:51Z</dcterms:created>
  <dcterms:modified xsi:type="dcterms:W3CDTF">2015-02-04T16:19:16Z</dcterms:modified>
</cp:coreProperties>
</file>