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8AE62F-8449-43B4-8DDC-FFFD309AFB9F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44B474-834F-4E61-884E-88288F9287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ángulo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71DC8-C146-487D-AB6F-FF6ACCE1EE6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  <p:sp>
        <p:nvSpPr>
          <p:cNvPr id="15363" name="Rectángulo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166D-532B-46DA-851B-CEF187E0A69D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82D0-C8E2-40E9-8A72-CC80E121C7E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0137-F743-49BE-AAEC-F37F091223FE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A235-8078-484C-85BE-89754B8A7C4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5D733-DE52-4B27-AE4F-5401614307F7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251E-62C1-4090-B360-127FEEEF302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DBD4-6BEB-49E4-92E2-345175283549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BB78B-C9EB-4B34-8AF8-60EEA7A97D9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A77A1-B356-4FBB-8ADF-3CD9744ED738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C0BF-9A96-42DF-B477-A6EE5BD6A8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23E4-E233-443E-B5C0-7DA44AA5FA8F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F3F1-BCCC-4C56-AFCD-1A35016693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A0AD-D321-4FAA-981D-92B96DD77DE4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F0E93-304A-45F6-8892-31DB0D8C51F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B58E-5C8B-457B-8029-49CFC79DC9AC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5F3A-C045-4556-B1CC-D1471D6EBDE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07BB-9245-4E43-BFDC-08A160326F5B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23A8-7C1E-442B-B57E-8CBB70994EE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FB27-6AE0-42C8-8C87-73781F2D53CB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84D6D-7543-4DD8-9255-83E2FB7FB7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90FA-7FCE-4239-AB05-AA0A02E2A02B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7B32-E34B-48E3-8BB6-8F3D9E70CFC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2C9190-79C5-42A9-8480-7FEA6AB8AF45}" type="datetimeFigureOut">
              <a:rPr lang="es-MX"/>
              <a:pPr>
                <a:defRPr/>
              </a:pPr>
              <a:t>20/11/2015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27E18A-49D5-4278-A307-D992F0CE639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4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6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4/leyes/leyes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nografias.com/trabajos/conducta/conducta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uadro de texto 4"/>
          <p:cNvSpPr txBox="1">
            <a:spLocks noChangeArrowheads="1"/>
          </p:cNvSpPr>
          <p:nvPr/>
        </p:nvSpPr>
        <p:spPr bwMode="auto">
          <a:xfrm>
            <a:off x="1979613" y="2133600"/>
            <a:ext cx="48768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000" b="1">
                <a:latin typeface="Calibri" pitchFamily="34" charset="0"/>
              </a:rPr>
              <a:t>PERIODISMO Y ETICA  PROFESIONAL</a:t>
            </a:r>
          </a:p>
        </p:txBody>
      </p:sp>
      <p:sp>
        <p:nvSpPr>
          <p:cNvPr id="3075" name="Cuadro de texto 5"/>
          <p:cNvSpPr txBox="1">
            <a:spLocks noChangeArrowheads="1"/>
          </p:cNvSpPr>
          <p:nvPr/>
        </p:nvSpPr>
        <p:spPr bwMode="auto">
          <a:xfrm>
            <a:off x="1835696" y="3861048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LO QUE ES  V.S.  LO QUE DEBE SER</a:t>
            </a:r>
          </a:p>
        </p:txBody>
      </p:sp>
      <p:sp>
        <p:nvSpPr>
          <p:cNvPr id="10244" name="1 CuadroTexto"/>
          <p:cNvSpPr txBox="1">
            <a:spLocks noChangeArrowheads="1"/>
          </p:cNvSpPr>
          <p:nvPr/>
        </p:nvSpPr>
        <p:spPr bwMode="auto">
          <a:xfrm>
            <a:off x="6300788" y="5732463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 err="1" smtClean="0">
                <a:latin typeface="Calibri" pitchFamily="34" charset="0"/>
              </a:rPr>
              <a:t>Nov</a:t>
            </a:r>
            <a:r>
              <a:rPr lang="es-MX" dirty="0" smtClean="0">
                <a:latin typeface="Calibri" pitchFamily="34" charset="0"/>
              </a:rPr>
              <a:t> </a:t>
            </a:r>
            <a:r>
              <a:rPr lang="es-MX" dirty="0">
                <a:latin typeface="Calibri" pitchFamily="34" charset="0"/>
              </a:rPr>
              <a:t>2015</a:t>
            </a:r>
          </a:p>
        </p:txBody>
      </p:sp>
      <p:sp>
        <p:nvSpPr>
          <p:cNvPr id="10245" name="4 CuadroTexto"/>
          <p:cNvSpPr txBox="1">
            <a:spLocks noChangeArrowheads="1"/>
          </p:cNvSpPr>
          <p:nvPr/>
        </p:nvSpPr>
        <p:spPr bwMode="auto">
          <a:xfrm>
            <a:off x="5076825" y="4868863"/>
            <a:ext cx="3382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dirty="0"/>
              <a:t>Caso preparado por: </a:t>
            </a:r>
          </a:p>
          <a:p>
            <a:r>
              <a:rPr lang="es-MX" dirty="0" err="1" smtClean="0"/>
              <a:t>Mtro</a:t>
            </a:r>
            <a:r>
              <a:rPr lang="es-MX" dirty="0" smtClean="0"/>
              <a:t> Arturo </a:t>
            </a:r>
            <a:r>
              <a:rPr lang="es-MX" dirty="0"/>
              <a:t>Pérez Díaz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ángulo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ETICA Y MORAL</a:t>
            </a:r>
          </a:p>
        </p:txBody>
      </p:sp>
      <p:sp>
        <p:nvSpPr>
          <p:cNvPr id="11267" name="Cuadro de texto 7"/>
          <p:cNvSpPr txBox="1">
            <a:spLocks noChangeArrowheads="1"/>
          </p:cNvSpPr>
          <p:nvPr/>
        </p:nvSpPr>
        <p:spPr bwMode="auto">
          <a:xfrm>
            <a:off x="1619250" y="2349500"/>
            <a:ext cx="63992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 b="1" i="1">
                <a:latin typeface="Calibri" pitchFamily="34" charset="0"/>
              </a:rPr>
              <a:t>Etica</a:t>
            </a:r>
            <a:r>
              <a:rPr lang="es-MX" sz="3200">
                <a:latin typeface="Calibri" pitchFamily="34" charset="0"/>
              </a:rPr>
              <a:t>, griego "ethos“ –costumbre-.</a:t>
            </a:r>
          </a:p>
          <a:p>
            <a:endParaRPr lang="es-MX" sz="3200">
              <a:latin typeface="Calibri" pitchFamily="34" charset="0"/>
            </a:endParaRPr>
          </a:p>
          <a:p>
            <a:r>
              <a:rPr lang="es-MX" sz="3200" b="1" i="1">
                <a:latin typeface="Calibri" pitchFamily="34" charset="0"/>
              </a:rPr>
              <a:t>Moral</a:t>
            </a:r>
            <a:r>
              <a:rPr lang="es-MX" sz="3200">
                <a:latin typeface="Calibri" pitchFamily="34" charset="0"/>
              </a:rPr>
              <a:t>, latín "mores“ -costumbres-.</a:t>
            </a:r>
          </a:p>
        </p:txBody>
      </p:sp>
      <p:sp>
        <p:nvSpPr>
          <p:cNvPr id="11269" name="Cuadro de texto 9"/>
          <p:cNvSpPr txBox="1">
            <a:spLocks noChangeArrowheads="1"/>
          </p:cNvSpPr>
          <p:nvPr/>
        </p:nvSpPr>
        <p:spPr bwMode="auto">
          <a:xfrm>
            <a:off x="755650" y="47244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200" dirty="0">
                <a:latin typeface="Calibri" pitchFamily="34" charset="0"/>
              </a:rPr>
              <a:t>La ética valora este actuar e impone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hlinkClick r:id="rId3"/>
              </a:rPr>
              <a:t>normas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MX" sz="3200" dirty="0">
                <a:latin typeface="Calibri" pitchFamily="34" charset="0"/>
              </a:rPr>
              <a:t>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hlinkClick r:id="rId4"/>
              </a:rPr>
              <a:t>conducta</a:t>
            </a:r>
            <a:r>
              <a:rPr lang="es-MX" sz="3200" dirty="0">
                <a:latin typeface="Calibri" pitchFamily="34" charset="0"/>
              </a:rPr>
              <a:t> en todo campo científico profesional</a:t>
            </a:r>
            <a:r>
              <a:rPr lang="es-MX" sz="2870" dirty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ángulo 3"/>
          <p:cNvSpPr>
            <a:spLocks noGrp="1" noChangeArrowheads="1"/>
          </p:cNvSpPr>
          <p:nvPr>
            <p:ph idx="1"/>
          </p:nvPr>
        </p:nvSpPr>
        <p:spPr>
          <a:xfrm>
            <a:off x="1692275" y="1554163"/>
            <a:ext cx="7299325" cy="4754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sz="4000" b="1" smtClean="0">
                <a:solidFill>
                  <a:srgbClr val="FF3300"/>
                </a:solidFill>
              </a:rPr>
              <a:t>La Verdad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s-MX" sz="40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b="1" smtClean="0">
                <a:solidFill>
                  <a:schemeClr val="tx1"/>
                </a:solidFill>
              </a:rPr>
              <a:t>Capacidad para demostrarla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b="1" smtClean="0">
                <a:solidFill>
                  <a:schemeClr val="tx1"/>
                </a:solidFill>
              </a:rPr>
              <a:t>Vergüenza para aceptarla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b="1" smtClean="0">
                <a:solidFill>
                  <a:schemeClr val="tx1"/>
                </a:solidFill>
              </a:rPr>
              <a:t>Valor para decirla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b="1" smtClean="0">
                <a:solidFill>
                  <a:schemeClr val="tx1"/>
                </a:solidFill>
              </a:rPr>
              <a:t>Capacidad para exponerla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s-MX" b="1" smtClean="0">
                <a:solidFill>
                  <a:schemeClr val="tx1"/>
                </a:solidFill>
              </a:rPr>
              <a:t>Inteligencia para superarla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s-MX" b="1" smtClean="0"/>
          </a:p>
        </p:txBody>
      </p:sp>
      <p:sp>
        <p:nvSpPr>
          <p:cNvPr id="12291" name="2 CuadroTexto"/>
          <p:cNvSpPr txBox="1">
            <a:spLocks noChangeArrowheads="1"/>
          </p:cNvSpPr>
          <p:nvPr/>
        </p:nvSpPr>
        <p:spPr bwMode="auto">
          <a:xfrm>
            <a:off x="1042988" y="549275"/>
            <a:ext cx="647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 b="1">
                <a:latin typeface="Calibri" pitchFamily="34" charset="0"/>
              </a:rPr>
              <a:t>Umberto Eco </a:t>
            </a:r>
          </a:p>
          <a:p>
            <a:r>
              <a:rPr lang="es-MX" sz="3600" b="1">
                <a:latin typeface="Calibri" pitchFamily="34" charset="0"/>
              </a:rPr>
              <a:t>Las 5 características </a:t>
            </a:r>
            <a:endParaRPr lang="es-MX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tx1"/>
                </a:solidFill>
              </a:rPr>
              <a:t>Obligaciones </a:t>
            </a:r>
            <a:r>
              <a:rPr lang="es-MX" b="1" dirty="0" err="1" smtClean="0">
                <a:solidFill>
                  <a:schemeClr val="tx1"/>
                </a:solidFill>
              </a:rPr>
              <a:t>Eticas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err="1" smtClean="0">
                <a:solidFill>
                  <a:schemeClr val="tx1"/>
                </a:solidFill>
              </a:rPr>
              <a:t>Umberto</a:t>
            </a:r>
            <a:r>
              <a:rPr lang="es-MX" b="1" dirty="0" smtClean="0">
                <a:solidFill>
                  <a:schemeClr val="tx1"/>
                </a:solidFill>
              </a:rPr>
              <a:t> Eco</a:t>
            </a:r>
          </a:p>
        </p:txBody>
      </p:sp>
      <p:sp>
        <p:nvSpPr>
          <p:cNvPr id="95235" name="Rectángulo 3"/>
          <p:cNvSpPr>
            <a:spLocks noGrp="1" noChangeArrowheads="1"/>
          </p:cNvSpPr>
          <p:nvPr>
            <p:ph idx="1"/>
          </p:nvPr>
        </p:nvSpPr>
        <p:spPr>
          <a:xfrm>
            <a:off x="1692275" y="1554163"/>
            <a:ext cx="7299325" cy="5114925"/>
          </a:xfrm>
        </p:spPr>
        <p:txBody>
          <a:bodyPr/>
          <a:lstStyle/>
          <a:p>
            <a:pPr eaLnBrk="1" hangingPunct="1"/>
            <a:r>
              <a:rPr lang="es-MX" b="1" smtClean="0">
                <a:solidFill>
                  <a:schemeClr val="tx1"/>
                </a:solidFill>
              </a:rPr>
              <a:t>Siempre decir la verdad</a:t>
            </a:r>
          </a:p>
          <a:p>
            <a:pPr eaLnBrk="1" hangingPunct="1"/>
            <a:endParaRPr lang="es-MX" b="1" smtClean="0">
              <a:solidFill>
                <a:schemeClr val="tx1"/>
              </a:solidFill>
            </a:endParaRPr>
          </a:p>
          <a:p>
            <a:pPr eaLnBrk="1" hangingPunct="1"/>
            <a:r>
              <a:rPr lang="es-MX" b="1" smtClean="0">
                <a:solidFill>
                  <a:schemeClr val="tx1"/>
                </a:solidFill>
              </a:rPr>
              <a:t>Ser la conciencia crítica</a:t>
            </a:r>
          </a:p>
          <a:p>
            <a:pPr eaLnBrk="1" hangingPunct="1"/>
            <a:endParaRPr lang="es-MX" b="1" smtClean="0">
              <a:solidFill>
                <a:schemeClr val="tx1"/>
              </a:solidFill>
            </a:endParaRPr>
          </a:p>
          <a:p>
            <a:pPr eaLnBrk="1" hangingPunct="1"/>
            <a:r>
              <a:rPr lang="es-MX" b="1" smtClean="0">
                <a:solidFill>
                  <a:schemeClr val="tx1"/>
                </a:solidFill>
              </a:rPr>
              <a:t>Criticar compañeros de viaje</a:t>
            </a:r>
          </a:p>
          <a:p>
            <a:pPr eaLnBrk="1" hangingPunct="1"/>
            <a:endParaRPr lang="es-MX" b="1" smtClean="0">
              <a:solidFill>
                <a:schemeClr val="tx1"/>
              </a:solidFill>
            </a:endParaRPr>
          </a:p>
          <a:p>
            <a:pPr eaLnBrk="1" hangingPunct="1"/>
            <a:r>
              <a:rPr lang="es-MX" b="1" smtClean="0">
                <a:solidFill>
                  <a:schemeClr val="tx1"/>
                </a:solidFill>
              </a:rPr>
              <a:t>Criticar los excesos de poder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102</Words>
  <Application>Microsoft Office PowerPoint</Application>
  <PresentationFormat>Presentación en pantalla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Franklin Gothic Medium</vt:lpstr>
      <vt:lpstr>Franklin Gothic Book</vt:lpstr>
      <vt:lpstr>Wingdings 2</vt:lpstr>
      <vt:lpstr>Calibri</vt:lpstr>
      <vt:lpstr>Viajes</vt:lpstr>
      <vt:lpstr>Diapositiva 1</vt:lpstr>
      <vt:lpstr>ETICA Y MORAL</vt:lpstr>
      <vt:lpstr>Diapositiva 3</vt:lpstr>
      <vt:lpstr>Obligaciones Eticas  Umberto Eco</vt:lpstr>
    </vt:vector>
  </TitlesOfParts>
  <Company>Seproe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L00c24</dc:creator>
  <cp:lastModifiedBy>Edgar</cp:lastModifiedBy>
  <cp:revision>16</cp:revision>
  <dcterms:created xsi:type="dcterms:W3CDTF">2012-09-28T20:37:11Z</dcterms:created>
  <dcterms:modified xsi:type="dcterms:W3CDTF">2015-11-21T05:45:33Z</dcterms:modified>
</cp:coreProperties>
</file>