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7"/>
  </p:notesMasterIdLst>
  <p:handoutMasterIdLst>
    <p:handoutMasterId r:id="rId128"/>
  </p:handoutMasterIdLst>
  <p:sldIdLst>
    <p:sldId id="523" r:id="rId2"/>
    <p:sldId id="862" r:id="rId3"/>
    <p:sldId id="863" r:id="rId4"/>
    <p:sldId id="864" r:id="rId5"/>
    <p:sldId id="865" r:id="rId6"/>
    <p:sldId id="866" r:id="rId7"/>
    <p:sldId id="867" r:id="rId8"/>
    <p:sldId id="868" r:id="rId9"/>
    <p:sldId id="869" r:id="rId10"/>
    <p:sldId id="870" r:id="rId11"/>
    <p:sldId id="871" r:id="rId12"/>
    <p:sldId id="872" r:id="rId13"/>
    <p:sldId id="873" r:id="rId14"/>
    <p:sldId id="846" r:id="rId15"/>
    <p:sldId id="847" r:id="rId16"/>
    <p:sldId id="848" r:id="rId17"/>
    <p:sldId id="849" r:id="rId18"/>
    <p:sldId id="850" r:id="rId19"/>
    <p:sldId id="851" r:id="rId20"/>
    <p:sldId id="852" r:id="rId21"/>
    <p:sldId id="860" r:id="rId22"/>
    <p:sldId id="707" r:id="rId23"/>
    <p:sldId id="874" r:id="rId24"/>
    <p:sldId id="875" r:id="rId25"/>
    <p:sldId id="876" r:id="rId26"/>
    <p:sldId id="861" r:id="rId27"/>
    <p:sldId id="424" r:id="rId28"/>
    <p:sldId id="818" r:id="rId29"/>
    <p:sldId id="819" r:id="rId30"/>
    <p:sldId id="820" r:id="rId31"/>
    <p:sldId id="821" r:id="rId32"/>
    <p:sldId id="822" r:id="rId33"/>
    <p:sldId id="602" r:id="rId34"/>
    <p:sldId id="723" r:id="rId35"/>
    <p:sldId id="823" r:id="rId36"/>
    <p:sldId id="826" r:id="rId37"/>
    <p:sldId id="632" r:id="rId38"/>
    <p:sldId id="713" r:id="rId39"/>
    <p:sldId id="743" r:id="rId40"/>
    <p:sldId id="744" r:id="rId41"/>
    <p:sldId id="745" r:id="rId42"/>
    <p:sldId id="746" r:id="rId43"/>
    <p:sldId id="756" r:id="rId44"/>
    <p:sldId id="752" r:id="rId45"/>
    <p:sldId id="753" r:id="rId46"/>
    <p:sldId id="754" r:id="rId47"/>
    <p:sldId id="836" r:id="rId48"/>
    <p:sldId id="837" r:id="rId49"/>
    <p:sldId id="757" r:id="rId50"/>
    <p:sldId id="758" r:id="rId51"/>
    <p:sldId id="790" r:id="rId52"/>
    <p:sldId id="759" r:id="rId53"/>
    <p:sldId id="838" r:id="rId54"/>
    <p:sldId id="839" r:id="rId55"/>
    <p:sldId id="840" r:id="rId56"/>
    <p:sldId id="795" r:id="rId57"/>
    <p:sldId id="842" r:id="rId58"/>
    <p:sldId id="843" r:id="rId59"/>
    <p:sldId id="791" r:id="rId60"/>
    <p:sldId id="792" r:id="rId61"/>
    <p:sldId id="793" r:id="rId62"/>
    <p:sldId id="794" r:id="rId63"/>
    <p:sldId id="760" r:id="rId64"/>
    <p:sldId id="761" r:id="rId65"/>
    <p:sldId id="768" r:id="rId66"/>
    <p:sldId id="841" r:id="rId67"/>
    <p:sldId id="771" r:id="rId68"/>
    <p:sldId id="772" r:id="rId69"/>
    <p:sldId id="800" r:id="rId70"/>
    <p:sldId id="801" r:id="rId71"/>
    <p:sldId id="775" r:id="rId72"/>
    <p:sldId id="778" r:id="rId73"/>
    <p:sldId id="813" r:id="rId74"/>
    <p:sldId id="877" r:id="rId75"/>
    <p:sldId id="779" r:id="rId76"/>
    <p:sldId id="780" r:id="rId77"/>
    <p:sldId id="781" r:id="rId78"/>
    <p:sldId id="783" r:id="rId79"/>
    <p:sldId id="784" r:id="rId80"/>
    <p:sldId id="786" r:id="rId81"/>
    <p:sldId id="878" r:id="rId82"/>
    <p:sldId id="879" r:id="rId83"/>
    <p:sldId id="880" r:id="rId84"/>
    <p:sldId id="881" r:id="rId85"/>
    <p:sldId id="882" r:id="rId86"/>
    <p:sldId id="883" r:id="rId87"/>
    <p:sldId id="884" r:id="rId88"/>
    <p:sldId id="885" r:id="rId89"/>
    <p:sldId id="886" r:id="rId90"/>
    <p:sldId id="887" r:id="rId91"/>
    <p:sldId id="888" r:id="rId92"/>
    <p:sldId id="889" r:id="rId93"/>
    <p:sldId id="890" r:id="rId94"/>
    <p:sldId id="724" r:id="rId95"/>
    <p:sldId id="891" r:id="rId96"/>
    <p:sldId id="892" r:id="rId97"/>
    <p:sldId id="893" r:id="rId98"/>
    <p:sldId id="894" r:id="rId99"/>
    <p:sldId id="895" r:id="rId100"/>
    <p:sldId id="896" r:id="rId101"/>
    <p:sldId id="897" r:id="rId102"/>
    <p:sldId id="898" r:id="rId103"/>
    <p:sldId id="899" r:id="rId104"/>
    <p:sldId id="900" r:id="rId105"/>
    <p:sldId id="901" r:id="rId106"/>
    <p:sldId id="796" r:id="rId107"/>
    <p:sldId id="902" r:id="rId108"/>
    <p:sldId id="903" r:id="rId109"/>
    <p:sldId id="904" r:id="rId110"/>
    <p:sldId id="905" r:id="rId111"/>
    <p:sldId id="906" r:id="rId112"/>
    <p:sldId id="909" r:id="rId113"/>
    <p:sldId id="910" r:id="rId114"/>
    <p:sldId id="911" r:id="rId115"/>
    <p:sldId id="912" r:id="rId116"/>
    <p:sldId id="913" r:id="rId117"/>
    <p:sldId id="915" r:id="rId118"/>
    <p:sldId id="916" r:id="rId119"/>
    <p:sldId id="918" r:id="rId120"/>
    <p:sldId id="919" r:id="rId121"/>
    <p:sldId id="922" r:id="rId122"/>
    <p:sldId id="923" r:id="rId123"/>
    <p:sldId id="924" r:id="rId124"/>
    <p:sldId id="925" r:id="rId125"/>
    <p:sldId id="845" r:id="rId12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668A"/>
    <a:srgbClr val="00017C"/>
    <a:srgbClr val="008272"/>
    <a:srgbClr val="DAD2E4"/>
    <a:srgbClr val="5F147C"/>
    <a:srgbClr val="5F5F5F"/>
    <a:srgbClr val="FF3300"/>
    <a:srgbClr val="341A46"/>
    <a:srgbClr val="5F1478"/>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32" autoAdjust="0"/>
    <p:restoredTop sz="95527" autoAdjust="0"/>
  </p:normalViewPr>
  <p:slideViewPr>
    <p:cSldViewPr showGuides="1">
      <p:cViewPr varScale="1">
        <p:scale>
          <a:sx n="88" d="100"/>
          <a:sy n="88" d="100"/>
        </p:scale>
        <p:origin x="-1806" y="-102"/>
      </p:cViewPr>
      <p:guideLst>
        <p:guide orient="horz" pos="2160"/>
        <p:guide pos="2880"/>
      </p:guideLst>
    </p:cSldViewPr>
  </p:slideViewPr>
  <p:outlineViewPr>
    <p:cViewPr>
      <p:scale>
        <a:sx n="33" d="100"/>
        <a:sy n="33" d="100"/>
      </p:scale>
      <p:origin x="0" y="-1200"/>
    </p:cViewPr>
  </p:outlineViewPr>
  <p:notesTextViewPr>
    <p:cViewPr>
      <p:scale>
        <a:sx n="1" d="1"/>
        <a:sy n="1" d="1"/>
      </p:scale>
      <p:origin x="0" y="0"/>
    </p:cViewPr>
  </p:notesTextViewPr>
  <p:notesViewPr>
    <p:cSldViewPr>
      <p:cViewPr>
        <p:scale>
          <a:sx n="100" d="100"/>
          <a:sy n="100" d="100"/>
        </p:scale>
        <p:origin x="-2508" y="-60"/>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F5A676-B412-4CA7-ADE7-71AA3A783DAA}" type="doc">
      <dgm:prSet loTypeId="urn:microsoft.com/office/officeart/2005/8/layout/hierarchy6" loCatId="hierarchy" qsTypeId="urn:microsoft.com/office/officeart/2005/8/quickstyle/3d2" qsCatId="3D" csTypeId="urn:microsoft.com/office/officeart/2005/8/colors/accent2_1" csCatId="accent2" phldr="1"/>
      <dgm:spPr/>
      <dgm:t>
        <a:bodyPr/>
        <a:lstStyle/>
        <a:p>
          <a:endParaRPr lang="es-MX"/>
        </a:p>
      </dgm:t>
    </dgm:pt>
    <dgm:pt modelId="{0524356D-C95B-4474-8968-73F6BA1B1240}">
      <dgm:prSet phldrT="[Texto]" custT="1"/>
      <dgm:spPr/>
      <dgm:t>
        <a:bodyPr/>
        <a:lstStyle/>
        <a:p>
          <a:r>
            <a:rPr lang="es-MX" sz="2400" b="1" dirty="0" smtClean="0"/>
            <a:t>Rendición de cuentas</a:t>
          </a:r>
          <a:endParaRPr lang="es-MX" sz="2400" b="1" dirty="0"/>
        </a:p>
      </dgm:t>
    </dgm:pt>
    <dgm:pt modelId="{8230F729-4797-485D-BB8F-74BF83FB75AD}" type="parTrans" cxnId="{96706249-F9C7-46A2-8D2A-0A6FC7C46F5F}">
      <dgm:prSet/>
      <dgm:spPr/>
      <dgm:t>
        <a:bodyPr/>
        <a:lstStyle/>
        <a:p>
          <a:endParaRPr lang="es-MX"/>
        </a:p>
      </dgm:t>
    </dgm:pt>
    <dgm:pt modelId="{E4AB9025-960E-4517-A197-0C9F904F63DA}" type="sibTrans" cxnId="{96706249-F9C7-46A2-8D2A-0A6FC7C46F5F}">
      <dgm:prSet/>
      <dgm:spPr/>
      <dgm:t>
        <a:bodyPr/>
        <a:lstStyle/>
        <a:p>
          <a:endParaRPr lang="es-MX"/>
        </a:p>
      </dgm:t>
    </dgm:pt>
    <dgm:pt modelId="{E2EBAB01-ED4B-4194-806B-E75A8C356F6E}" type="asst">
      <dgm:prSet phldrT="[Texto]"/>
      <dgm:spPr/>
      <dgm:t>
        <a:bodyPr/>
        <a:lstStyle/>
        <a:p>
          <a:r>
            <a:rPr lang="es-MX" b="1" dirty="0" smtClean="0"/>
            <a:t>Transparencia</a:t>
          </a:r>
          <a:endParaRPr lang="es-MX" b="1" dirty="0"/>
        </a:p>
      </dgm:t>
    </dgm:pt>
    <dgm:pt modelId="{6B6773DC-A9EE-4CFC-9F2A-910D839FCF1E}" type="parTrans" cxnId="{739C0899-03ED-4981-B2B8-ACA93346E8A4}">
      <dgm:prSet/>
      <dgm:spPr/>
      <dgm:t>
        <a:bodyPr/>
        <a:lstStyle/>
        <a:p>
          <a:endParaRPr lang="es-MX"/>
        </a:p>
      </dgm:t>
    </dgm:pt>
    <dgm:pt modelId="{634FD160-0734-4001-A5D4-8483D2096DE5}" type="sibTrans" cxnId="{739C0899-03ED-4981-B2B8-ACA93346E8A4}">
      <dgm:prSet/>
      <dgm:spPr/>
      <dgm:t>
        <a:bodyPr/>
        <a:lstStyle/>
        <a:p>
          <a:endParaRPr lang="es-MX"/>
        </a:p>
      </dgm:t>
    </dgm:pt>
    <dgm:pt modelId="{44873F03-EF83-4A65-88F6-D069FE9D1833}" type="asst">
      <dgm:prSet phldrT="[Texto]"/>
      <dgm:spPr/>
      <dgm:t>
        <a:bodyPr/>
        <a:lstStyle/>
        <a:p>
          <a:r>
            <a:rPr lang="es-MX" b="1" dirty="0" smtClean="0"/>
            <a:t>Sanciones  </a:t>
          </a:r>
          <a:endParaRPr lang="es-MX" b="1" dirty="0"/>
        </a:p>
      </dgm:t>
    </dgm:pt>
    <dgm:pt modelId="{428466B3-04A0-4311-B77F-C8BD924B24BD}" type="parTrans" cxnId="{78BE8D03-E634-4189-B12B-8D6DEEA1B183}">
      <dgm:prSet/>
      <dgm:spPr/>
      <dgm:t>
        <a:bodyPr/>
        <a:lstStyle/>
        <a:p>
          <a:endParaRPr lang="es-MX"/>
        </a:p>
      </dgm:t>
    </dgm:pt>
    <dgm:pt modelId="{05CA1D48-0278-4AFD-8DF8-9D0CC039D074}" type="sibTrans" cxnId="{78BE8D03-E634-4189-B12B-8D6DEEA1B183}">
      <dgm:prSet/>
      <dgm:spPr/>
      <dgm:t>
        <a:bodyPr/>
        <a:lstStyle/>
        <a:p>
          <a:endParaRPr lang="es-MX"/>
        </a:p>
      </dgm:t>
    </dgm:pt>
    <dgm:pt modelId="{0C109D38-ABEB-4E2F-87AD-955E3BBDD41C}" type="asst">
      <dgm:prSet phldrT="[Texto]"/>
      <dgm:spPr/>
      <dgm:t>
        <a:bodyPr/>
        <a:lstStyle/>
        <a:p>
          <a:r>
            <a:rPr lang="es-MX" b="1" dirty="0" smtClean="0"/>
            <a:t>Información</a:t>
          </a:r>
          <a:endParaRPr lang="es-MX" b="1" dirty="0"/>
        </a:p>
      </dgm:t>
    </dgm:pt>
    <dgm:pt modelId="{D33D09CF-C49C-46A3-A7DE-61AB4A8D615A}" type="parTrans" cxnId="{274D6574-1EE1-4F4E-A50C-0E986C3B7EAE}">
      <dgm:prSet/>
      <dgm:spPr/>
      <dgm:t>
        <a:bodyPr/>
        <a:lstStyle/>
        <a:p>
          <a:endParaRPr lang="es-MX"/>
        </a:p>
      </dgm:t>
    </dgm:pt>
    <dgm:pt modelId="{C4C78E1B-AB22-4733-BBDB-BF8DE72A9CD1}" type="sibTrans" cxnId="{274D6574-1EE1-4F4E-A50C-0E986C3B7EAE}">
      <dgm:prSet/>
      <dgm:spPr/>
      <dgm:t>
        <a:bodyPr/>
        <a:lstStyle/>
        <a:p>
          <a:endParaRPr lang="es-MX"/>
        </a:p>
      </dgm:t>
    </dgm:pt>
    <dgm:pt modelId="{993588A9-3EB3-4CF2-B064-8866E84CD27A}" type="asst">
      <dgm:prSet phldrT="[Texto]"/>
      <dgm:spPr/>
      <dgm:t>
        <a:bodyPr/>
        <a:lstStyle/>
        <a:p>
          <a:r>
            <a:rPr lang="es-MX" b="1" dirty="0" smtClean="0"/>
            <a:t>Justificación</a:t>
          </a:r>
          <a:endParaRPr lang="es-MX" b="1" dirty="0"/>
        </a:p>
      </dgm:t>
    </dgm:pt>
    <dgm:pt modelId="{E8AE89D1-0EBC-403A-859F-0FE956B6D4EC}" type="parTrans" cxnId="{843D61D1-58EF-4D6C-985E-14BAC58BC938}">
      <dgm:prSet/>
      <dgm:spPr/>
      <dgm:t>
        <a:bodyPr/>
        <a:lstStyle/>
        <a:p>
          <a:endParaRPr lang="es-MX"/>
        </a:p>
      </dgm:t>
    </dgm:pt>
    <dgm:pt modelId="{F3D7AFD4-7A14-471C-994D-7929432B09C9}" type="sibTrans" cxnId="{843D61D1-58EF-4D6C-985E-14BAC58BC938}">
      <dgm:prSet/>
      <dgm:spPr/>
      <dgm:t>
        <a:bodyPr/>
        <a:lstStyle/>
        <a:p>
          <a:endParaRPr lang="es-MX"/>
        </a:p>
      </dgm:t>
    </dgm:pt>
    <dgm:pt modelId="{DA2CA615-3D0C-4899-AD1F-0C81896831A4}" type="pres">
      <dgm:prSet presAssocID="{8CF5A676-B412-4CA7-ADE7-71AA3A783DAA}" presName="mainComposite" presStyleCnt="0">
        <dgm:presLayoutVars>
          <dgm:chPref val="1"/>
          <dgm:dir/>
          <dgm:animOne val="branch"/>
          <dgm:animLvl val="lvl"/>
          <dgm:resizeHandles val="exact"/>
        </dgm:presLayoutVars>
      </dgm:prSet>
      <dgm:spPr/>
      <dgm:t>
        <a:bodyPr/>
        <a:lstStyle/>
        <a:p>
          <a:endParaRPr lang="es-MX"/>
        </a:p>
      </dgm:t>
    </dgm:pt>
    <dgm:pt modelId="{39CCF6DC-796A-41C3-B2A9-FE97030968BC}" type="pres">
      <dgm:prSet presAssocID="{8CF5A676-B412-4CA7-ADE7-71AA3A783DAA}" presName="hierFlow" presStyleCnt="0"/>
      <dgm:spPr/>
      <dgm:t>
        <a:bodyPr/>
        <a:lstStyle/>
        <a:p>
          <a:endParaRPr lang="es-MX"/>
        </a:p>
      </dgm:t>
    </dgm:pt>
    <dgm:pt modelId="{DB5F7B2F-C036-47B2-B64F-8C991CA3A9A1}" type="pres">
      <dgm:prSet presAssocID="{8CF5A676-B412-4CA7-ADE7-71AA3A783DAA}" presName="hierChild1" presStyleCnt="0">
        <dgm:presLayoutVars>
          <dgm:chPref val="1"/>
          <dgm:animOne val="branch"/>
          <dgm:animLvl val="lvl"/>
        </dgm:presLayoutVars>
      </dgm:prSet>
      <dgm:spPr/>
      <dgm:t>
        <a:bodyPr/>
        <a:lstStyle/>
        <a:p>
          <a:endParaRPr lang="es-MX"/>
        </a:p>
      </dgm:t>
    </dgm:pt>
    <dgm:pt modelId="{A339EB34-70FE-4EB7-93A2-C1F3DA9A36FE}" type="pres">
      <dgm:prSet presAssocID="{0524356D-C95B-4474-8968-73F6BA1B1240}" presName="Name14" presStyleCnt="0"/>
      <dgm:spPr/>
      <dgm:t>
        <a:bodyPr/>
        <a:lstStyle/>
        <a:p>
          <a:endParaRPr lang="es-MX"/>
        </a:p>
      </dgm:t>
    </dgm:pt>
    <dgm:pt modelId="{6F0B7915-651E-4615-871B-916AE3030CD8}" type="pres">
      <dgm:prSet presAssocID="{0524356D-C95B-4474-8968-73F6BA1B1240}" presName="level1Shape" presStyleLbl="node0" presStyleIdx="0" presStyleCnt="1">
        <dgm:presLayoutVars>
          <dgm:chPref val="3"/>
        </dgm:presLayoutVars>
      </dgm:prSet>
      <dgm:spPr/>
      <dgm:t>
        <a:bodyPr/>
        <a:lstStyle/>
        <a:p>
          <a:endParaRPr lang="es-MX"/>
        </a:p>
      </dgm:t>
    </dgm:pt>
    <dgm:pt modelId="{A08CBDAF-66C2-46DC-9AA3-6FB8B865F97B}" type="pres">
      <dgm:prSet presAssocID="{0524356D-C95B-4474-8968-73F6BA1B1240}" presName="hierChild2" presStyleCnt="0"/>
      <dgm:spPr/>
      <dgm:t>
        <a:bodyPr/>
        <a:lstStyle/>
        <a:p>
          <a:endParaRPr lang="es-MX"/>
        </a:p>
      </dgm:t>
    </dgm:pt>
    <dgm:pt modelId="{8BDD3166-79C0-4085-87E1-6B396BEED6BF}" type="pres">
      <dgm:prSet presAssocID="{6B6773DC-A9EE-4CFC-9F2A-910D839FCF1E}" presName="Name19" presStyleLbl="parChTrans1D2" presStyleIdx="0" presStyleCnt="2"/>
      <dgm:spPr/>
      <dgm:t>
        <a:bodyPr/>
        <a:lstStyle/>
        <a:p>
          <a:endParaRPr lang="es-MX"/>
        </a:p>
      </dgm:t>
    </dgm:pt>
    <dgm:pt modelId="{682D08EB-965C-48E0-85A4-D59C9F60DFC6}" type="pres">
      <dgm:prSet presAssocID="{E2EBAB01-ED4B-4194-806B-E75A8C356F6E}" presName="Name21" presStyleCnt="0"/>
      <dgm:spPr/>
      <dgm:t>
        <a:bodyPr/>
        <a:lstStyle/>
        <a:p>
          <a:endParaRPr lang="es-MX"/>
        </a:p>
      </dgm:t>
    </dgm:pt>
    <dgm:pt modelId="{0FAAB0F8-9996-41B8-A888-27E7DE47D4D4}" type="pres">
      <dgm:prSet presAssocID="{E2EBAB01-ED4B-4194-806B-E75A8C356F6E}" presName="level2Shape" presStyleLbl="asst1" presStyleIdx="0" presStyleCnt="4"/>
      <dgm:spPr/>
      <dgm:t>
        <a:bodyPr/>
        <a:lstStyle/>
        <a:p>
          <a:endParaRPr lang="es-MX"/>
        </a:p>
      </dgm:t>
    </dgm:pt>
    <dgm:pt modelId="{3E195AE8-C3A1-4AE0-9100-2A69ADC76CF4}" type="pres">
      <dgm:prSet presAssocID="{E2EBAB01-ED4B-4194-806B-E75A8C356F6E}" presName="hierChild3" presStyleCnt="0"/>
      <dgm:spPr/>
      <dgm:t>
        <a:bodyPr/>
        <a:lstStyle/>
        <a:p>
          <a:endParaRPr lang="es-MX"/>
        </a:p>
      </dgm:t>
    </dgm:pt>
    <dgm:pt modelId="{070C8B2A-D8D3-4360-9F16-B8FAF3337A56}" type="pres">
      <dgm:prSet presAssocID="{D33D09CF-C49C-46A3-A7DE-61AB4A8D615A}" presName="Name19" presStyleLbl="parChTrans1D3" presStyleIdx="0" presStyleCnt="2"/>
      <dgm:spPr/>
      <dgm:t>
        <a:bodyPr/>
        <a:lstStyle/>
        <a:p>
          <a:endParaRPr lang="es-MX"/>
        </a:p>
      </dgm:t>
    </dgm:pt>
    <dgm:pt modelId="{9CD89178-F62E-4B12-869E-A4B01BF0ED2D}" type="pres">
      <dgm:prSet presAssocID="{0C109D38-ABEB-4E2F-87AD-955E3BBDD41C}" presName="Name21" presStyleCnt="0"/>
      <dgm:spPr/>
      <dgm:t>
        <a:bodyPr/>
        <a:lstStyle/>
        <a:p>
          <a:endParaRPr lang="es-MX"/>
        </a:p>
      </dgm:t>
    </dgm:pt>
    <dgm:pt modelId="{1DB95971-E82D-432D-94B6-C00217D8CD2E}" type="pres">
      <dgm:prSet presAssocID="{0C109D38-ABEB-4E2F-87AD-955E3BBDD41C}" presName="level2Shape" presStyleLbl="asst1" presStyleIdx="1" presStyleCnt="4"/>
      <dgm:spPr/>
      <dgm:t>
        <a:bodyPr/>
        <a:lstStyle/>
        <a:p>
          <a:endParaRPr lang="es-MX"/>
        </a:p>
      </dgm:t>
    </dgm:pt>
    <dgm:pt modelId="{D98BCE90-6774-4780-8980-4C73C42D39D7}" type="pres">
      <dgm:prSet presAssocID="{0C109D38-ABEB-4E2F-87AD-955E3BBDD41C}" presName="hierChild3" presStyleCnt="0"/>
      <dgm:spPr/>
      <dgm:t>
        <a:bodyPr/>
        <a:lstStyle/>
        <a:p>
          <a:endParaRPr lang="es-MX"/>
        </a:p>
      </dgm:t>
    </dgm:pt>
    <dgm:pt modelId="{5339B170-B8A4-4B9F-91EC-79D3277BC96F}" type="pres">
      <dgm:prSet presAssocID="{E8AE89D1-0EBC-403A-859F-0FE956B6D4EC}" presName="Name19" presStyleLbl="parChTrans1D3" presStyleIdx="1" presStyleCnt="2"/>
      <dgm:spPr/>
      <dgm:t>
        <a:bodyPr/>
        <a:lstStyle/>
        <a:p>
          <a:endParaRPr lang="es-MX"/>
        </a:p>
      </dgm:t>
    </dgm:pt>
    <dgm:pt modelId="{D172C70D-DE37-4CEB-ACD8-AC299E06DFEC}" type="pres">
      <dgm:prSet presAssocID="{993588A9-3EB3-4CF2-B064-8866E84CD27A}" presName="Name21" presStyleCnt="0"/>
      <dgm:spPr/>
      <dgm:t>
        <a:bodyPr/>
        <a:lstStyle/>
        <a:p>
          <a:endParaRPr lang="es-MX"/>
        </a:p>
      </dgm:t>
    </dgm:pt>
    <dgm:pt modelId="{EFD0E01E-1624-4F80-A971-0FED50C2D0E1}" type="pres">
      <dgm:prSet presAssocID="{993588A9-3EB3-4CF2-B064-8866E84CD27A}" presName="level2Shape" presStyleLbl="asst1" presStyleIdx="2" presStyleCnt="4"/>
      <dgm:spPr/>
      <dgm:t>
        <a:bodyPr/>
        <a:lstStyle/>
        <a:p>
          <a:endParaRPr lang="es-MX"/>
        </a:p>
      </dgm:t>
    </dgm:pt>
    <dgm:pt modelId="{A990D547-802C-434E-A19E-932E0CF1AF2D}" type="pres">
      <dgm:prSet presAssocID="{993588A9-3EB3-4CF2-B064-8866E84CD27A}" presName="hierChild3" presStyleCnt="0"/>
      <dgm:spPr/>
      <dgm:t>
        <a:bodyPr/>
        <a:lstStyle/>
        <a:p>
          <a:endParaRPr lang="es-MX"/>
        </a:p>
      </dgm:t>
    </dgm:pt>
    <dgm:pt modelId="{6E4D4EB2-6D0B-4AF7-81BE-313542A56B3B}" type="pres">
      <dgm:prSet presAssocID="{428466B3-04A0-4311-B77F-C8BD924B24BD}" presName="Name19" presStyleLbl="parChTrans1D2" presStyleIdx="1" presStyleCnt="2"/>
      <dgm:spPr/>
      <dgm:t>
        <a:bodyPr/>
        <a:lstStyle/>
        <a:p>
          <a:endParaRPr lang="es-MX"/>
        </a:p>
      </dgm:t>
    </dgm:pt>
    <dgm:pt modelId="{76EA1572-F81F-4751-B24D-560442D1AE83}" type="pres">
      <dgm:prSet presAssocID="{44873F03-EF83-4A65-88F6-D069FE9D1833}" presName="Name21" presStyleCnt="0"/>
      <dgm:spPr/>
      <dgm:t>
        <a:bodyPr/>
        <a:lstStyle/>
        <a:p>
          <a:endParaRPr lang="es-MX"/>
        </a:p>
      </dgm:t>
    </dgm:pt>
    <dgm:pt modelId="{3D456E0B-D1AB-4289-A39F-896F95D9A67C}" type="pres">
      <dgm:prSet presAssocID="{44873F03-EF83-4A65-88F6-D069FE9D1833}" presName="level2Shape" presStyleLbl="asst1" presStyleIdx="3" presStyleCnt="4"/>
      <dgm:spPr/>
      <dgm:t>
        <a:bodyPr/>
        <a:lstStyle/>
        <a:p>
          <a:endParaRPr lang="es-MX"/>
        </a:p>
      </dgm:t>
    </dgm:pt>
    <dgm:pt modelId="{9ACF636B-C742-46A9-BA5B-8A3AEFFCAE12}" type="pres">
      <dgm:prSet presAssocID="{44873F03-EF83-4A65-88F6-D069FE9D1833}" presName="hierChild3" presStyleCnt="0"/>
      <dgm:spPr/>
      <dgm:t>
        <a:bodyPr/>
        <a:lstStyle/>
        <a:p>
          <a:endParaRPr lang="es-MX"/>
        </a:p>
      </dgm:t>
    </dgm:pt>
    <dgm:pt modelId="{28E81583-4DF7-4E02-8776-503BC63E194E}" type="pres">
      <dgm:prSet presAssocID="{8CF5A676-B412-4CA7-ADE7-71AA3A783DAA}" presName="bgShapesFlow" presStyleCnt="0"/>
      <dgm:spPr/>
      <dgm:t>
        <a:bodyPr/>
        <a:lstStyle/>
        <a:p>
          <a:endParaRPr lang="es-MX"/>
        </a:p>
      </dgm:t>
    </dgm:pt>
  </dgm:ptLst>
  <dgm:cxnLst>
    <dgm:cxn modelId="{F9A16863-3F3F-479B-B41D-3DC34478290C}" type="presOf" srcId="{D33D09CF-C49C-46A3-A7DE-61AB4A8D615A}" destId="{070C8B2A-D8D3-4360-9F16-B8FAF3337A56}" srcOrd="0" destOrd="0" presId="urn:microsoft.com/office/officeart/2005/8/layout/hierarchy6"/>
    <dgm:cxn modelId="{354974C7-B6FE-4898-A0A7-FA2A8A51BC69}" type="presOf" srcId="{0C109D38-ABEB-4E2F-87AD-955E3BBDD41C}" destId="{1DB95971-E82D-432D-94B6-C00217D8CD2E}" srcOrd="0" destOrd="0" presId="urn:microsoft.com/office/officeart/2005/8/layout/hierarchy6"/>
    <dgm:cxn modelId="{DFE6D63A-AAB7-460B-98C4-AF3486D0E165}" type="presOf" srcId="{993588A9-3EB3-4CF2-B064-8866E84CD27A}" destId="{EFD0E01E-1624-4F80-A971-0FED50C2D0E1}" srcOrd="0" destOrd="0" presId="urn:microsoft.com/office/officeart/2005/8/layout/hierarchy6"/>
    <dgm:cxn modelId="{739C0899-03ED-4981-B2B8-ACA93346E8A4}" srcId="{0524356D-C95B-4474-8968-73F6BA1B1240}" destId="{E2EBAB01-ED4B-4194-806B-E75A8C356F6E}" srcOrd="0" destOrd="0" parTransId="{6B6773DC-A9EE-4CFC-9F2A-910D839FCF1E}" sibTransId="{634FD160-0734-4001-A5D4-8483D2096DE5}"/>
    <dgm:cxn modelId="{FDBB982E-46DF-41E9-ACFC-7D213867AA24}" type="presOf" srcId="{6B6773DC-A9EE-4CFC-9F2A-910D839FCF1E}" destId="{8BDD3166-79C0-4085-87E1-6B396BEED6BF}" srcOrd="0" destOrd="0" presId="urn:microsoft.com/office/officeart/2005/8/layout/hierarchy6"/>
    <dgm:cxn modelId="{9282469D-AE06-423B-BE3D-1D5C5E520BAF}" type="presOf" srcId="{0524356D-C95B-4474-8968-73F6BA1B1240}" destId="{6F0B7915-651E-4615-871B-916AE3030CD8}" srcOrd="0" destOrd="0" presId="urn:microsoft.com/office/officeart/2005/8/layout/hierarchy6"/>
    <dgm:cxn modelId="{266179AF-306A-4F5F-A5D3-41E3CFE67D27}" type="presOf" srcId="{428466B3-04A0-4311-B77F-C8BD924B24BD}" destId="{6E4D4EB2-6D0B-4AF7-81BE-313542A56B3B}" srcOrd="0" destOrd="0" presId="urn:microsoft.com/office/officeart/2005/8/layout/hierarchy6"/>
    <dgm:cxn modelId="{843D61D1-58EF-4D6C-985E-14BAC58BC938}" srcId="{E2EBAB01-ED4B-4194-806B-E75A8C356F6E}" destId="{993588A9-3EB3-4CF2-B064-8866E84CD27A}" srcOrd="1" destOrd="0" parTransId="{E8AE89D1-0EBC-403A-859F-0FE956B6D4EC}" sibTransId="{F3D7AFD4-7A14-471C-994D-7929432B09C9}"/>
    <dgm:cxn modelId="{D3EC1854-B46D-4EA1-8AC8-627339C38BF5}" type="presOf" srcId="{8CF5A676-B412-4CA7-ADE7-71AA3A783DAA}" destId="{DA2CA615-3D0C-4899-AD1F-0C81896831A4}" srcOrd="0" destOrd="0" presId="urn:microsoft.com/office/officeart/2005/8/layout/hierarchy6"/>
    <dgm:cxn modelId="{96706249-F9C7-46A2-8D2A-0A6FC7C46F5F}" srcId="{8CF5A676-B412-4CA7-ADE7-71AA3A783DAA}" destId="{0524356D-C95B-4474-8968-73F6BA1B1240}" srcOrd="0" destOrd="0" parTransId="{8230F729-4797-485D-BB8F-74BF83FB75AD}" sibTransId="{E4AB9025-960E-4517-A197-0C9F904F63DA}"/>
    <dgm:cxn modelId="{1624C2ED-B442-4510-B9A6-2B3AED047F40}" type="presOf" srcId="{E2EBAB01-ED4B-4194-806B-E75A8C356F6E}" destId="{0FAAB0F8-9996-41B8-A888-27E7DE47D4D4}" srcOrd="0" destOrd="0" presId="urn:microsoft.com/office/officeart/2005/8/layout/hierarchy6"/>
    <dgm:cxn modelId="{DE575906-5163-4AE7-8CBB-F089FC2D8AC0}" type="presOf" srcId="{E8AE89D1-0EBC-403A-859F-0FE956B6D4EC}" destId="{5339B170-B8A4-4B9F-91EC-79D3277BC96F}" srcOrd="0" destOrd="0" presId="urn:microsoft.com/office/officeart/2005/8/layout/hierarchy6"/>
    <dgm:cxn modelId="{3F9AFF85-5C8B-4C21-BEB8-9D411AAACB86}" type="presOf" srcId="{44873F03-EF83-4A65-88F6-D069FE9D1833}" destId="{3D456E0B-D1AB-4289-A39F-896F95D9A67C}" srcOrd="0" destOrd="0" presId="urn:microsoft.com/office/officeart/2005/8/layout/hierarchy6"/>
    <dgm:cxn modelId="{78BE8D03-E634-4189-B12B-8D6DEEA1B183}" srcId="{0524356D-C95B-4474-8968-73F6BA1B1240}" destId="{44873F03-EF83-4A65-88F6-D069FE9D1833}" srcOrd="1" destOrd="0" parTransId="{428466B3-04A0-4311-B77F-C8BD924B24BD}" sibTransId="{05CA1D48-0278-4AFD-8DF8-9D0CC039D074}"/>
    <dgm:cxn modelId="{274D6574-1EE1-4F4E-A50C-0E986C3B7EAE}" srcId="{E2EBAB01-ED4B-4194-806B-E75A8C356F6E}" destId="{0C109D38-ABEB-4E2F-87AD-955E3BBDD41C}" srcOrd="0" destOrd="0" parTransId="{D33D09CF-C49C-46A3-A7DE-61AB4A8D615A}" sibTransId="{C4C78E1B-AB22-4733-BBDB-BF8DE72A9CD1}"/>
    <dgm:cxn modelId="{1D5782EE-6ABA-49C1-8B0D-936D3AFB8A3C}" type="presParOf" srcId="{DA2CA615-3D0C-4899-AD1F-0C81896831A4}" destId="{39CCF6DC-796A-41C3-B2A9-FE97030968BC}" srcOrd="0" destOrd="0" presId="urn:microsoft.com/office/officeart/2005/8/layout/hierarchy6"/>
    <dgm:cxn modelId="{00E3D8C6-7CB4-40DD-A62B-865696307B90}" type="presParOf" srcId="{39CCF6DC-796A-41C3-B2A9-FE97030968BC}" destId="{DB5F7B2F-C036-47B2-B64F-8C991CA3A9A1}" srcOrd="0" destOrd="0" presId="urn:microsoft.com/office/officeart/2005/8/layout/hierarchy6"/>
    <dgm:cxn modelId="{DD0C00F6-98C8-4144-AA72-BF1D849CE035}" type="presParOf" srcId="{DB5F7B2F-C036-47B2-B64F-8C991CA3A9A1}" destId="{A339EB34-70FE-4EB7-93A2-C1F3DA9A36FE}" srcOrd="0" destOrd="0" presId="urn:microsoft.com/office/officeart/2005/8/layout/hierarchy6"/>
    <dgm:cxn modelId="{903C9E79-4D0B-45C7-90A5-03540B1C11C8}" type="presParOf" srcId="{A339EB34-70FE-4EB7-93A2-C1F3DA9A36FE}" destId="{6F0B7915-651E-4615-871B-916AE3030CD8}" srcOrd="0" destOrd="0" presId="urn:microsoft.com/office/officeart/2005/8/layout/hierarchy6"/>
    <dgm:cxn modelId="{D00F366F-5853-4850-8E71-ACC3B40EDC03}" type="presParOf" srcId="{A339EB34-70FE-4EB7-93A2-C1F3DA9A36FE}" destId="{A08CBDAF-66C2-46DC-9AA3-6FB8B865F97B}" srcOrd="1" destOrd="0" presId="urn:microsoft.com/office/officeart/2005/8/layout/hierarchy6"/>
    <dgm:cxn modelId="{E276DAA3-B2D2-4623-97F6-EC211C4F004C}" type="presParOf" srcId="{A08CBDAF-66C2-46DC-9AA3-6FB8B865F97B}" destId="{8BDD3166-79C0-4085-87E1-6B396BEED6BF}" srcOrd="0" destOrd="0" presId="urn:microsoft.com/office/officeart/2005/8/layout/hierarchy6"/>
    <dgm:cxn modelId="{05F7FFCA-D9B5-4917-8597-85DBDFCFFD01}" type="presParOf" srcId="{A08CBDAF-66C2-46DC-9AA3-6FB8B865F97B}" destId="{682D08EB-965C-48E0-85A4-D59C9F60DFC6}" srcOrd="1" destOrd="0" presId="urn:microsoft.com/office/officeart/2005/8/layout/hierarchy6"/>
    <dgm:cxn modelId="{EDED37E1-3CE0-4AEB-8E17-DE1449D522E7}" type="presParOf" srcId="{682D08EB-965C-48E0-85A4-D59C9F60DFC6}" destId="{0FAAB0F8-9996-41B8-A888-27E7DE47D4D4}" srcOrd="0" destOrd="0" presId="urn:microsoft.com/office/officeart/2005/8/layout/hierarchy6"/>
    <dgm:cxn modelId="{D3631658-6268-4FB3-939F-66ED276E1820}" type="presParOf" srcId="{682D08EB-965C-48E0-85A4-D59C9F60DFC6}" destId="{3E195AE8-C3A1-4AE0-9100-2A69ADC76CF4}" srcOrd="1" destOrd="0" presId="urn:microsoft.com/office/officeart/2005/8/layout/hierarchy6"/>
    <dgm:cxn modelId="{EABDD42B-12BB-43AB-80E7-B56E732C77BD}" type="presParOf" srcId="{3E195AE8-C3A1-4AE0-9100-2A69ADC76CF4}" destId="{070C8B2A-D8D3-4360-9F16-B8FAF3337A56}" srcOrd="0" destOrd="0" presId="urn:microsoft.com/office/officeart/2005/8/layout/hierarchy6"/>
    <dgm:cxn modelId="{EE4FFD59-40B6-4698-A27E-2B7799D21A54}" type="presParOf" srcId="{3E195AE8-C3A1-4AE0-9100-2A69ADC76CF4}" destId="{9CD89178-F62E-4B12-869E-A4B01BF0ED2D}" srcOrd="1" destOrd="0" presId="urn:microsoft.com/office/officeart/2005/8/layout/hierarchy6"/>
    <dgm:cxn modelId="{9E69E4A3-840F-431C-AE59-1BF9712D4169}" type="presParOf" srcId="{9CD89178-F62E-4B12-869E-A4B01BF0ED2D}" destId="{1DB95971-E82D-432D-94B6-C00217D8CD2E}" srcOrd="0" destOrd="0" presId="urn:microsoft.com/office/officeart/2005/8/layout/hierarchy6"/>
    <dgm:cxn modelId="{20F474A1-228F-4BBC-A97E-E25FF3EF7459}" type="presParOf" srcId="{9CD89178-F62E-4B12-869E-A4B01BF0ED2D}" destId="{D98BCE90-6774-4780-8980-4C73C42D39D7}" srcOrd="1" destOrd="0" presId="urn:microsoft.com/office/officeart/2005/8/layout/hierarchy6"/>
    <dgm:cxn modelId="{F893B11E-2243-45C6-A681-2D1A56FA37C4}" type="presParOf" srcId="{3E195AE8-C3A1-4AE0-9100-2A69ADC76CF4}" destId="{5339B170-B8A4-4B9F-91EC-79D3277BC96F}" srcOrd="2" destOrd="0" presId="urn:microsoft.com/office/officeart/2005/8/layout/hierarchy6"/>
    <dgm:cxn modelId="{5EAC6B8A-762E-4302-BA6C-D0008D0AEFD7}" type="presParOf" srcId="{3E195AE8-C3A1-4AE0-9100-2A69ADC76CF4}" destId="{D172C70D-DE37-4CEB-ACD8-AC299E06DFEC}" srcOrd="3" destOrd="0" presId="urn:microsoft.com/office/officeart/2005/8/layout/hierarchy6"/>
    <dgm:cxn modelId="{53EB1332-55FB-4B73-9693-525DDC796F32}" type="presParOf" srcId="{D172C70D-DE37-4CEB-ACD8-AC299E06DFEC}" destId="{EFD0E01E-1624-4F80-A971-0FED50C2D0E1}" srcOrd="0" destOrd="0" presId="urn:microsoft.com/office/officeart/2005/8/layout/hierarchy6"/>
    <dgm:cxn modelId="{563C327D-9B8A-47DA-B828-05996CD14808}" type="presParOf" srcId="{D172C70D-DE37-4CEB-ACD8-AC299E06DFEC}" destId="{A990D547-802C-434E-A19E-932E0CF1AF2D}" srcOrd="1" destOrd="0" presId="urn:microsoft.com/office/officeart/2005/8/layout/hierarchy6"/>
    <dgm:cxn modelId="{8E7B8D9D-B7DC-4F5C-A722-81E6DA2CB55E}" type="presParOf" srcId="{A08CBDAF-66C2-46DC-9AA3-6FB8B865F97B}" destId="{6E4D4EB2-6D0B-4AF7-81BE-313542A56B3B}" srcOrd="2" destOrd="0" presId="urn:microsoft.com/office/officeart/2005/8/layout/hierarchy6"/>
    <dgm:cxn modelId="{A48E8888-62A6-4BC5-8EAC-F10014C7B49C}" type="presParOf" srcId="{A08CBDAF-66C2-46DC-9AA3-6FB8B865F97B}" destId="{76EA1572-F81F-4751-B24D-560442D1AE83}" srcOrd="3" destOrd="0" presId="urn:microsoft.com/office/officeart/2005/8/layout/hierarchy6"/>
    <dgm:cxn modelId="{A004DA91-1CDA-4C9D-98A8-25F5A9B86B54}" type="presParOf" srcId="{76EA1572-F81F-4751-B24D-560442D1AE83}" destId="{3D456E0B-D1AB-4289-A39F-896F95D9A67C}" srcOrd="0" destOrd="0" presId="urn:microsoft.com/office/officeart/2005/8/layout/hierarchy6"/>
    <dgm:cxn modelId="{4A9C73E7-15E6-4F41-9784-9DEA083E7A66}" type="presParOf" srcId="{76EA1572-F81F-4751-B24D-560442D1AE83}" destId="{9ACF636B-C742-46A9-BA5B-8A3AEFFCAE12}" srcOrd="1" destOrd="0" presId="urn:microsoft.com/office/officeart/2005/8/layout/hierarchy6"/>
    <dgm:cxn modelId="{CA387E11-57C0-423E-8BF7-1D1C9C0B4CDB}" type="presParOf" srcId="{DA2CA615-3D0C-4899-AD1F-0C81896831A4}" destId="{28E81583-4DF7-4E02-8776-503BC63E194E}"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6B383A-DF4E-4A9B-A9F0-1A91A70C79B0}" type="doc">
      <dgm:prSet loTypeId="urn:microsoft.com/office/officeart/2009/3/layout/StepUpProcess" loCatId="process" qsTypeId="urn:microsoft.com/office/officeart/2005/8/quickstyle/simple4" qsCatId="simple" csTypeId="urn:microsoft.com/office/officeart/2005/8/colors/colorful1" csCatId="colorful" phldr="1"/>
      <dgm:spPr/>
      <dgm:t>
        <a:bodyPr/>
        <a:lstStyle/>
        <a:p>
          <a:endParaRPr lang="es-MX"/>
        </a:p>
      </dgm:t>
    </dgm:pt>
    <dgm:pt modelId="{1DBC98DB-408D-430D-A187-EB22E710BE81}">
      <dgm:prSet phldrT="[Texto]" custT="1"/>
      <dgm:spPr/>
      <dgm:t>
        <a:bodyPr/>
        <a:lstStyle/>
        <a:p>
          <a:pPr algn="l"/>
          <a:r>
            <a:rPr lang="es-MX" sz="2400" b="1" dirty="0" smtClean="0">
              <a:solidFill>
                <a:srgbClr val="5F147C"/>
              </a:solidFill>
            </a:rPr>
            <a:t>1977</a:t>
          </a:r>
          <a:endParaRPr lang="es-MX" sz="2400" b="0" dirty="0">
            <a:solidFill>
              <a:srgbClr val="5F147C"/>
            </a:solidFill>
          </a:endParaRPr>
        </a:p>
      </dgm:t>
    </dgm:pt>
    <dgm:pt modelId="{04B7119B-A608-44F5-B10D-33320369895D}" type="parTrans" cxnId="{426CACE1-2E0F-4034-A4C0-06B32B923D60}">
      <dgm:prSet/>
      <dgm:spPr/>
      <dgm:t>
        <a:bodyPr/>
        <a:lstStyle/>
        <a:p>
          <a:endParaRPr lang="es-MX"/>
        </a:p>
      </dgm:t>
    </dgm:pt>
    <dgm:pt modelId="{684BC139-5DEE-4A78-B28A-35319A6DA453}" type="sibTrans" cxnId="{426CACE1-2E0F-4034-A4C0-06B32B923D60}">
      <dgm:prSet/>
      <dgm:spPr/>
      <dgm:t>
        <a:bodyPr/>
        <a:lstStyle/>
        <a:p>
          <a:endParaRPr lang="es-MX"/>
        </a:p>
      </dgm:t>
    </dgm:pt>
    <dgm:pt modelId="{A902EB7C-8C33-445A-805D-890D8C783CA8}">
      <dgm:prSet phldrT="[Texto]"/>
      <dgm:spPr/>
      <dgm:t>
        <a:bodyPr/>
        <a:lstStyle/>
        <a:p>
          <a:pPr algn="just"/>
          <a:r>
            <a:rPr lang="es-MX" sz="1700" b="1" dirty="0" smtClean="0">
              <a:solidFill>
                <a:srgbClr val="5F147C"/>
              </a:solidFill>
            </a:rPr>
            <a:t>2000</a:t>
          </a:r>
          <a:endParaRPr lang="es-MX" sz="1700" b="0" dirty="0">
            <a:solidFill>
              <a:srgbClr val="5F147C"/>
            </a:solidFill>
          </a:endParaRPr>
        </a:p>
      </dgm:t>
    </dgm:pt>
    <dgm:pt modelId="{1403C483-899A-444A-A75F-779B569FADFE}" type="parTrans" cxnId="{7753E935-E154-43BF-9BB0-F0D2B3530DC4}">
      <dgm:prSet/>
      <dgm:spPr/>
      <dgm:t>
        <a:bodyPr/>
        <a:lstStyle/>
        <a:p>
          <a:endParaRPr lang="es-MX"/>
        </a:p>
      </dgm:t>
    </dgm:pt>
    <dgm:pt modelId="{3E69F809-BDFD-41E3-B8DB-D5B0871DF370}" type="sibTrans" cxnId="{7753E935-E154-43BF-9BB0-F0D2B3530DC4}">
      <dgm:prSet/>
      <dgm:spPr/>
      <dgm:t>
        <a:bodyPr/>
        <a:lstStyle/>
        <a:p>
          <a:endParaRPr lang="es-MX"/>
        </a:p>
      </dgm:t>
    </dgm:pt>
    <dgm:pt modelId="{D9EBD76F-C9D1-47AD-AA13-E8533503F1EE}">
      <dgm:prSet phldrT="[Texto]"/>
      <dgm:spPr/>
      <dgm:t>
        <a:bodyPr/>
        <a:lstStyle/>
        <a:p>
          <a:r>
            <a:rPr lang="es-MX" sz="1800" b="1" dirty="0" smtClean="0">
              <a:solidFill>
                <a:srgbClr val="5F147C"/>
              </a:solidFill>
            </a:rPr>
            <a:t>2002</a:t>
          </a:r>
          <a:endParaRPr lang="es-MX" sz="1800" b="1" dirty="0">
            <a:solidFill>
              <a:srgbClr val="5F147C"/>
            </a:solidFill>
          </a:endParaRPr>
        </a:p>
      </dgm:t>
    </dgm:pt>
    <dgm:pt modelId="{17C7B065-2B77-4DA2-83B5-8F067F6F5775}" type="parTrans" cxnId="{86ADBF6E-7E4E-4575-8085-C5BADC41B1C9}">
      <dgm:prSet/>
      <dgm:spPr/>
      <dgm:t>
        <a:bodyPr/>
        <a:lstStyle/>
        <a:p>
          <a:endParaRPr lang="es-MX"/>
        </a:p>
      </dgm:t>
    </dgm:pt>
    <dgm:pt modelId="{E96B7BC1-5692-4D12-B672-C67BF471B20D}" type="sibTrans" cxnId="{86ADBF6E-7E4E-4575-8085-C5BADC41B1C9}">
      <dgm:prSet/>
      <dgm:spPr/>
      <dgm:t>
        <a:bodyPr/>
        <a:lstStyle/>
        <a:p>
          <a:endParaRPr lang="es-MX"/>
        </a:p>
      </dgm:t>
    </dgm:pt>
    <dgm:pt modelId="{52E487BB-951F-4381-B7B2-A60CAD4BC575}">
      <dgm:prSet phldrT="[Texto]"/>
      <dgm:spPr/>
      <dgm:t>
        <a:bodyPr/>
        <a:lstStyle/>
        <a:p>
          <a:r>
            <a:rPr lang="es-MX" b="1" dirty="0" smtClean="0">
              <a:solidFill>
                <a:srgbClr val="5F147C"/>
              </a:solidFill>
            </a:rPr>
            <a:t>2014</a:t>
          </a:r>
          <a:endParaRPr lang="es-MX" b="1" dirty="0">
            <a:solidFill>
              <a:srgbClr val="5F147C"/>
            </a:solidFill>
          </a:endParaRPr>
        </a:p>
      </dgm:t>
    </dgm:pt>
    <dgm:pt modelId="{3170BD14-DFC2-40AE-AD16-74F86E8AEB2A}" type="parTrans" cxnId="{8BE4185A-3A08-4DDE-9921-F334DEC738EC}">
      <dgm:prSet/>
      <dgm:spPr/>
      <dgm:t>
        <a:bodyPr/>
        <a:lstStyle/>
        <a:p>
          <a:endParaRPr lang="es-MX"/>
        </a:p>
      </dgm:t>
    </dgm:pt>
    <dgm:pt modelId="{221649A8-B7CD-46A9-9145-858A23BDFBD0}" type="sibTrans" cxnId="{8BE4185A-3A08-4DDE-9921-F334DEC738EC}">
      <dgm:prSet/>
      <dgm:spPr/>
      <dgm:t>
        <a:bodyPr/>
        <a:lstStyle/>
        <a:p>
          <a:endParaRPr lang="es-MX"/>
        </a:p>
      </dgm:t>
    </dgm:pt>
    <dgm:pt modelId="{FD8C8F85-F81F-4B8C-9ED4-39E5D6A11485}">
      <dgm:prSet phldrT="[Texto]" custT="1"/>
      <dgm:spPr/>
      <dgm:t>
        <a:bodyPr/>
        <a:lstStyle/>
        <a:p>
          <a:pPr algn="l"/>
          <a:r>
            <a:rPr lang="es-MX" sz="1400" b="1" dirty="0" smtClean="0"/>
            <a:t>Artículo 6º </a:t>
          </a:r>
          <a:r>
            <a:rPr lang="es-MX" sz="1400" b="0" dirty="0" smtClean="0"/>
            <a:t>Constitucional. …</a:t>
          </a:r>
          <a:r>
            <a:rPr lang="es-MX" sz="1400" b="0" i="1" dirty="0" smtClean="0"/>
            <a:t>El derecho a la información será garantizado por el Estado</a:t>
          </a:r>
          <a:r>
            <a:rPr lang="es-MX" sz="1400" b="0" dirty="0" smtClean="0"/>
            <a:t>.</a:t>
          </a:r>
          <a:endParaRPr lang="es-MX" sz="1400" b="0" dirty="0"/>
        </a:p>
      </dgm:t>
    </dgm:pt>
    <dgm:pt modelId="{8E87C5ED-53CD-4F10-8FAF-1C836AC5ECB6}" type="parTrans" cxnId="{DE5394FA-550F-4D26-AD05-DE73C372D2F4}">
      <dgm:prSet/>
      <dgm:spPr/>
      <dgm:t>
        <a:bodyPr/>
        <a:lstStyle/>
        <a:p>
          <a:endParaRPr lang="es-MX"/>
        </a:p>
      </dgm:t>
    </dgm:pt>
    <dgm:pt modelId="{A7684CD4-5EBE-4B2D-8B97-7ED3C026A6E0}" type="sibTrans" cxnId="{DE5394FA-550F-4D26-AD05-DE73C372D2F4}">
      <dgm:prSet/>
      <dgm:spPr/>
      <dgm:t>
        <a:bodyPr/>
        <a:lstStyle/>
        <a:p>
          <a:endParaRPr lang="es-MX"/>
        </a:p>
      </dgm:t>
    </dgm:pt>
    <dgm:pt modelId="{C4785360-30ED-46F2-B73B-FACF0171190A}">
      <dgm:prSet phldrT="[Texto]" custT="1"/>
      <dgm:spPr/>
      <dgm:t>
        <a:bodyPr/>
        <a:lstStyle/>
        <a:p>
          <a:pPr algn="just"/>
          <a:r>
            <a:rPr lang="es-MX" sz="1400" b="0" dirty="0" smtClean="0"/>
            <a:t>La SCJN reconoce el Derecho de Acceso a la Información como una garantía individual.</a:t>
          </a:r>
          <a:endParaRPr lang="es-MX" sz="1400" b="0" dirty="0"/>
        </a:p>
      </dgm:t>
    </dgm:pt>
    <dgm:pt modelId="{6C84FD01-4A17-450E-A28C-439FD367754B}" type="parTrans" cxnId="{31EF5F13-5638-4F35-8AC9-86D1586EF4E8}">
      <dgm:prSet/>
      <dgm:spPr/>
      <dgm:t>
        <a:bodyPr/>
        <a:lstStyle/>
        <a:p>
          <a:endParaRPr lang="es-MX"/>
        </a:p>
      </dgm:t>
    </dgm:pt>
    <dgm:pt modelId="{1DCA9E27-122F-42F7-9FC2-66EAAD80B030}" type="sibTrans" cxnId="{31EF5F13-5638-4F35-8AC9-86D1586EF4E8}">
      <dgm:prSet/>
      <dgm:spPr/>
      <dgm:t>
        <a:bodyPr/>
        <a:lstStyle/>
        <a:p>
          <a:endParaRPr lang="es-MX"/>
        </a:p>
      </dgm:t>
    </dgm:pt>
    <dgm:pt modelId="{790159E1-EF29-41C9-9C5D-4F8BB0BA12BC}">
      <dgm:prSet phldrT="[Texto]" custT="1"/>
      <dgm:spPr/>
      <dgm:t>
        <a:bodyPr/>
        <a:lstStyle/>
        <a:p>
          <a:r>
            <a:rPr lang="es-MX" sz="1400" b="0" dirty="0" smtClean="0"/>
            <a:t>11 de junio de 2002, se publica en el DOF la LFTAIPG (Grupo Oaxaca)</a:t>
          </a:r>
          <a:endParaRPr lang="es-MX" sz="1400" b="0" dirty="0"/>
        </a:p>
      </dgm:t>
    </dgm:pt>
    <dgm:pt modelId="{B76FEAAE-1BFE-4B87-B17E-C0475F63E5F5}" type="parTrans" cxnId="{338D5E20-066E-44B3-A558-AC00A2082D15}">
      <dgm:prSet/>
      <dgm:spPr/>
      <dgm:t>
        <a:bodyPr/>
        <a:lstStyle/>
        <a:p>
          <a:endParaRPr lang="es-MX"/>
        </a:p>
      </dgm:t>
    </dgm:pt>
    <dgm:pt modelId="{B9986BBD-233D-4F7A-8220-709906C7858C}" type="sibTrans" cxnId="{338D5E20-066E-44B3-A558-AC00A2082D15}">
      <dgm:prSet/>
      <dgm:spPr/>
      <dgm:t>
        <a:bodyPr/>
        <a:lstStyle/>
        <a:p>
          <a:endParaRPr lang="es-MX"/>
        </a:p>
      </dgm:t>
    </dgm:pt>
    <dgm:pt modelId="{C8986BB2-6C0F-4C9C-B7BC-7E773A07F6FF}">
      <dgm:prSet phldrT="[Texto]"/>
      <dgm:spPr/>
      <dgm:t>
        <a:bodyPr/>
        <a:lstStyle/>
        <a:p>
          <a:r>
            <a:rPr lang="es-MX" b="1" dirty="0" smtClean="0">
              <a:solidFill>
                <a:srgbClr val="5F147C"/>
              </a:solidFill>
            </a:rPr>
            <a:t>2007</a:t>
          </a:r>
          <a:endParaRPr lang="es-MX" b="1" dirty="0">
            <a:solidFill>
              <a:srgbClr val="5F147C"/>
            </a:solidFill>
          </a:endParaRPr>
        </a:p>
      </dgm:t>
    </dgm:pt>
    <dgm:pt modelId="{14A4CA9D-5347-411C-B233-F0225A767543}" type="parTrans" cxnId="{7FFFEB08-21D6-42CA-A352-D768299FDDEB}">
      <dgm:prSet/>
      <dgm:spPr/>
      <dgm:t>
        <a:bodyPr/>
        <a:lstStyle/>
        <a:p>
          <a:endParaRPr lang="es-MX"/>
        </a:p>
      </dgm:t>
    </dgm:pt>
    <dgm:pt modelId="{289A69F8-7F12-43DA-B99D-FDB13C1A51AD}" type="sibTrans" cxnId="{7FFFEB08-21D6-42CA-A352-D768299FDDEB}">
      <dgm:prSet/>
      <dgm:spPr/>
      <dgm:t>
        <a:bodyPr/>
        <a:lstStyle/>
        <a:p>
          <a:endParaRPr lang="es-MX"/>
        </a:p>
      </dgm:t>
    </dgm:pt>
    <dgm:pt modelId="{A9DEEC0D-27D2-4715-BD01-B6D0A32DE035}">
      <dgm:prSet phldrT="[Texto]"/>
      <dgm:spPr/>
      <dgm:t>
        <a:bodyPr/>
        <a:lstStyle/>
        <a:p>
          <a:r>
            <a:rPr lang="es-MX" dirty="0" smtClean="0"/>
            <a:t>El 20 de julio de 2007, reforma al Artículo 6 de la CPEUM </a:t>
          </a:r>
          <a:endParaRPr lang="es-MX" dirty="0"/>
        </a:p>
      </dgm:t>
    </dgm:pt>
    <dgm:pt modelId="{824B6E9C-4436-4141-B993-853B690D0381}" type="parTrans" cxnId="{B15F29D9-7406-42F6-9638-47E2D5780F68}">
      <dgm:prSet/>
      <dgm:spPr/>
      <dgm:t>
        <a:bodyPr/>
        <a:lstStyle/>
        <a:p>
          <a:endParaRPr lang="es-MX"/>
        </a:p>
      </dgm:t>
    </dgm:pt>
    <dgm:pt modelId="{C732CED9-686D-44D3-9844-916B0B46DB35}" type="sibTrans" cxnId="{B15F29D9-7406-42F6-9638-47E2D5780F68}">
      <dgm:prSet/>
      <dgm:spPr/>
      <dgm:t>
        <a:bodyPr/>
        <a:lstStyle/>
        <a:p>
          <a:endParaRPr lang="es-MX"/>
        </a:p>
      </dgm:t>
    </dgm:pt>
    <dgm:pt modelId="{428F575D-57C7-4CBA-8E8F-227010CE25AF}">
      <dgm:prSet phldrT="[Texto]"/>
      <dgm:spPr/>
      <dgm:t>
        <a:bodyPr/>
        <a:lstStyle/>
        <a:p>
          <a:r>
            <a:rPr lang="es-MX" dirty="0" smtClean="0"/>
            <a:t>Reforma al Artículo 6 de la CPEUM</a:t>
          </a:r>
          <a:endParaRPr lang="es-MX" dirty="0"/>
        </a:p>
      </dgm:t>
    </dgm:pt>
    <dgm:pt modelId="{02B0D47B-7369-49F3-B55F-841742403F62}" type="parTrans" cxnId="{DA85263B-0C00-4B83-9BA0-B6C2E71EBF20}">
      <dgm:prSet/>
      <dgm:spPr/>
      <dgm:t>
        <a:bodyPr/>
        <a:lstStyle/>
        <a:p>
          <a:endParaRPr lang="es-MX"/>
        </a:p>
      </dgm:t>
    </dgm:pt>
    <dgm:pt modelId="{61C41A2D-86C4-47C3-88F8-95FB45112C83}" type="sibTrans" cxnId="{DA85263B-0C00-4B83-9BA0-B6C2E71EBF20}">
      <dgm:prSet/>
      <dgm:spPr/>
      <dgm:t>
        <a:bodyPr/>
        <a:lstStyle/>
        <a:p>
          <a:endParaRPr lang="es-MX"/>
        </a:p>
      </dgm:t>
    </dgm:pt>
    <dgm:pt modelId="{A04A73FF-21EC-41E4-8B6F-B84B6C6F7AF5}" type="pres">
      <dgm:prSet presAssocID="{C96B383A-DF4E-4A9B-A9F0-1A91A70C79B0}" presName="rootnode" presStyleCnt="0">
        <dgm:presLayoutVars>
          <dgm:chMax/>
          <dgm:chPref/>
          <dgm:dir/>
          <dgm:animLvl val="lvl"/>
        </dgm:presLayoutVars>
      </dgm:prSet>
      <dgm:spPr/>
      <dgm:t>
        <a:bodyPr/>
        <a:lstStyle/>
        <a:p>
          <a:endParaRPr lang="es-MX"/>
        </a:p>
      </dgm:t>
    </dgm:pt>
    <dgm:pt modelId="{39502B47-A44D-4D52-B156-462A6370891A}" type="pres">
      <dgm:prSet presAssocID="{1DBC98DB-408D-430D-A187-EB22E710BE81}" presName="composite" presStyleCnt="0"/>
      <dgm:spPr/>
      <dgm:t>
        <a:bodyPr/>
        <a:lstStyle/>
        <a:p>
          <a:endParaRPr lang="es-MX"/>
        </a:p>
      </dgm:t>
    </dgm:pt>
    <dgm:pt modelId="{860D5EDC-FECB-4B2D-A0F8-F9A41A14E261}" type="pres">
      <dgm:prSet presAssocID="{1DBC98DB-408D-430D-A187-EB22E710BE81}" presName="LShape" presStyleLbl="alignNode1" presStyleIdx="0" presStyleCnt="9"/>
      <dgm:spPr/>
      <dgm:t>
        <a:bodyPr/>
        <a:lstStyle/>
        <a:p>
          <a:endParaRPr lang="es-MX"/>
        </a:p>
      </dgm:t>
    </dgm:pt>
    <dgm:pt modelId="{B693E9DE-9020-4E7B-B482-00BE6CBC4B8B}" type="pres">
      <dgm:prSet presAssocID="{1DBC98DB-408D-430D-A187-EB22E710BE81}" presName="ParentText" presStyleLbl="revTx" presStyleIdx="0" presStyleCnt="5">
        <dgm:presLayoutVars>
          <dgm:chMax val="0"/>
          <dgm:chPref val="0"/>
          <dgm:bulletEnabled val="1"/>
        </dgm:presLayoutVars>
      </dgm:prSet>
      <dgm:spPr/>
      <dgm:t>
        <a:bodyPr/>
        <a:lstStyle/>
        <a:p>
          <a:endParaRPr lang="es-MX"/>
        </a:p>
      </dgm:t>
    </dgm:pt>
    <dgm:pt modelId="{85CCB94D-081B-43EB-A345-A94605F4907B}" type="pres">
      <dgm:prSet presAssocID="{1DBC98DB-408D-430D-A187-EB22E710BE81}" presName="Triangle" presStyleLbl="alignNode1" presStyleIdx="1" presStyleCnt="9"/>
      <dgm:spPr/>
      <dgm:t>
        <a:bodyPr/>
        <a:lstStyle/>
        <a:p>
          <a:endParaRPr lang="es-MX"/>
        </a:p>
      </dgm:t>
    </dgm:pt>
    <dgm:pt modelId="{89BED26E-9224-4BA3-8B98-C22FF34775B6}" type="pres">
      <dgm:prSet presAssocID="{684BC139-5DEE-4A78-B28A-35319A6DA453}" presName="sibTrans" presStyleCnt="0"/>
      <dgm:spPr/>
      <dgm:t>
        <a:bodyPr/>
        <a:lstStyle/>
        <a:p>
          <a:endParaRPr lang="es-MX"/>
        </a:p>
      </dgm:t>
    </dgm:pt>
    <dgm:pt modelId="{D40E1BCD-0A53-46BD-B74D-D52F8AD5B459}" type="pres">
      <dgm:prSet presAssocID="{684BC139-5DEE-4A78-B28A-35319A6DA453}" presName="space" presStyleCnt="0"/>
      <dgm:spPr/>
      <dgm:t>
        <a:bodyPr/>
        <a:lstStyle/>
        <a:p>
          <a:endParaRPr lang="es-MX"/>
        </a:p>
      </dgm:t>
    </dgm:pt>
    <dgm:pt modelId="{B05B3CD4-1B8F-4C18-AB65-E4D43DA519F9}" type="pres">
      <dgm:prSet presAssocID="{A902EB7C-8C33-445A-805D-890D8C783CA8}" presName="composite" presStyleCnt="0"/>
      <dgm:spPr/>
      <dgm:t>
        <a:bodyPr/>
        <a:lstStyle/>
        <a:p>
          <a:endParaRPr lang="es-MX"/>
        </a:p>
      </dgm:t>
    </dgm:pt>
    <dgm:pt modelId="{758DF9C6-3BD6-424D-9A8B-0631C795ACFB}" type="pres">
      <dgm:prSet presAssocID="{A902EB7C-8C33-445A-805D-890D8C783CA8}" presName="LShape" presStyleLbl="alignNode1" presStyleIdx="2" presStyleCnt="9"/>
      <dgm:spPr/>
      <dgm:t>
        <a:bodyPr/>
        <a:lstStyle/>
        <a:p>
          <a:endParaRPr lang="es-MX"/>
        </a:p>
      </dgm:t>
    </dgm:pt>
    <dgm:pt modelId="{CF4035E8-BD03-4B8C-8323-BA7A628F3903}" type="pres">
      <dgm:prSet presAssocID="{A902EB7C-8C33-445A-805D-890D8C783CA8}" presName="ParentText" presStyleLbl="revTx" presStyleIdx="1" presStyleCnt="5">
        <dgm:presLayoutVars>
          <dgm:chMax val="0"/>
          <dgm:chPref val="0"/>
          <dgm:bulletEnabled val="1"/>
        </dgm:presLayoutVars>
      </dgm:prSet>
      <dgm:spPr/>
      <dgm:t>
        <a:bodyPr/>
        <a:lstStyle/>
        <a:p>
          <a:endParaRPr lang="es-MX"/>
        </a:p>
      </dgm:t>
    </dgm:pt>
    <dgm:pt modelId="{C7E92E75-28A1-43D8-91A7-52CBC9D91FB1}" type="pres">
      <dgm:prSet presAssocID="{A902EB7C-8C33-445A-805D-890D8C783CA8}" presName="Triangle" presStyleLbl="alignNode1" presStyleIdx="3" presStyleCnt="9"/>
      <dgm:spPr/>
      <dgm:t>
        <a:bodyPr/>
        <a:lstStyle/>
        <a:p>
          <a:endParaRPr lang="es-MX"/>
        </a:p>
      </dgm:t>
    </dgm:pt>
    <dgm:pt modelId="{6C94E5C9-5C3A-4D28-A0B5-3A514D6FB718}" type="pres">
      <dgm:prSet presAssocID="{3E69F809-BDFD-41E3-B8DB-D5B0871DF370}" presName="sibTrans" presStyleCnt="0"/>
      <dgm:spPr/>
      <dgm:t>
        <a:bodyPr/>
        <a:lstStyle/>
        <a:p>
          <a:endParaRPr lang="es-MX"/>
        </a:p>
      </dgm:t>
    </dgm:pt>
    <dgm:pt modelId="{6698370B-65D6-4A55-9AA3-5FED9F35597E}" type="pres">
      <dgm:prSet presAssocID="{3E69F809-BDFD-41E3-B8DB-D5B0871DF370}" presName="space" presStyleCnt="0"/>
      <dgm:spPr/>
      <dgm:t>
        <a:bodyPr/>
        <a:lstStyle/>
        <a:p>
          <a:endParaRPr lang="es-MX"/>
        </a:p>
      </dgm:t>
    </dgm:pt>
    <dgm:pt modelId="{96B60629-1473-4969-A1FA-0E2BB5B8556E}" type="pres">
      <dgm:prSet presAssocID="{D9EBD76F-C9D1-47AD-AA13-E8533503F1EE}" presName="composite" presStyleCnt="0"/>
      <dgm:spPr/>
      <dgm:t>
        <a:bodyPr/>
        <a:lstStyle/>
        <a:p>
          <a:endParaRPr lang="es-MX"/>
        </a:p>
      </dgm:t>
    </dgm:pt>
    <dgm:pt modelId="{CDAA190B-81BA-4C9D-8AE2-89D0678A5000}" type="pres">
      <dgm:prSet presAssocID="{D9EBD76F-C9D1-47AD-AA13-E8533503F1EE}" presName="LShape" presStyleLbl="alignNode1" presStyleIdx="4" presStyleCnt="9"/>
      <dgm:spPr/>
      <dgm:t>
        <a:bodyPr/>
        <a:lstStyle/>
        <a:p>
          <a:endParaRPr lang="es-MX"/>
        </a:p>
      </dgm:t>
    </dgm:pt>
    <dgm:pt modelId="{1605123C-C0FB-48D2-BCB2-9CD6FD471BFD}" type="pres">
      <dgm:prSet presAssocID="{D9EBD76F-C9D1-47AD-AA13-E8533503F1EE}" presName="ParentText" presStyleLbl="revTx" presStyleIdx="2" presStyleCnt="5">
        <dgm:presLayoutVars>
          <dgm:chMax val="0"/>
          <dgm:chPref val="0"/>
          <dgm:bulletEnabled val="1"/>
        </dgm:presLayoutVars>
      </dgm:prSet>
      <dgm:spPr/>
      <dgm:t>
        <a:bodyPr/>
        <a:lstStyle/>
        <a:p>
          <a:endParaRPr lang="es-MX"/>
        </a:p>
      </dgm:t>
    </dgm:pt>
    <dgm:pt modelId="{4D43626C-7F59-4B1B-93EB-53E3A2AAA33B}" type="pres">
      <dgm:prSet presAssocID="{D9EBD76F-C9D1-47AD-AA13-E8533503F1EE}" presName="Triangle" presStyleLbl="alignNode1" presStyleIdx="5" presStyleCnt="9"/>
      <dgm:spPr/>
      <dgm:t>
        <a:bodyPr/>
        <a:lstStyle/>
        <a:p>
          <a:endParaRPr lang="es-MX"/>
        </a:p>
      </dgm:t>
    </dgm:pt>
    <dgm:pt modelId="{A5A9BA31-8E51-4731-AADB-685E78B323FB}" type="pres">
      <dgm:prSet presAssocID="{E96B7BC1-5692-4D12-B672-C67BF471B20D}" presName="sibTrans" presStyleCnt="0"/>
      <dgm:spPr/>
      <dgm:t>
        <a:bodyPr/>
        <a:lstStyle/>
        <a:p>
          <a:endParaRPr lang="es-MX"/>
        </a:p>
      </dgm:t>
    </dgm:pt>
    <dgm:pt modelId="{B52D7B23-38EB-49FF-B284-D9FB6DE4034F}" type="pres">
      <dgm:prSet presAssocID="{E96B7BC1-5692-4D12-B672-C67BF471B20D}" presName="space" presStyleCnt="0"/>
      <dgm:spPr/>
      <dgm:t>
        <a:bodyPr/>
        <a:lstStyle/>
        <a:p>
          <a:endParaRPr lang="es-MX"/>
        </a:p>
      </dgm:t>
    </dgm:pt>
    <dgm:pt modelId="{273364C0-459F-42B4-8EDF-E92DD3DD674A}" type="pres">
      <dgm:prSet presAssocID="{C8986BB2-6C0F-4C9C-B7BC-7E773A07F6FF}" presName="composite" presStyleCnt="0"/>
      <dgm:spPr/>
      <dgm:t>
        <a:bodyPr/>
        <a:lstStyle/>
        <a:p>
          <a:endParaRPr lang="es-MX"/>
        </a:p>
      </dgm:t>
    </dgm:pt>
    <dgm:pt modelId="{5A687596-8EB8-45C9-81A1-6A1098F17BC4}" type="pres">
      <dgm:prSet presAssocID="{C8986BB2-6C0F-4C9C-B7BC-7E773A07F6FF}" presName="LShape" presStyleLbl="alignNode1" presStyleIdx="6" presStyleCnt="9"/>
      <dgm:spPr/>
      <dgm:t>
        <a:bodyPr/>
        <a:lstStyle/>
        <a:p>
          <a:endParaRPr lang="es-MX"/>
        </a:p>
      </dgm:t>
    </dgm:pt>
    <dgm:pt modelId="{D00A16D6-DD38-4C10-8F0D-DEBE5FCD3827}" type="pres">
      <dgm:prSet presAssocID="{C8986BB2-6C0F-4C9C-B7BC-7E773A07F6FF}" presName="ParentText" presStyleLbl="revTx" presStyleIdx="3" presStyleCnt="5">
        <dgm:presLayoutVars>
          <dgm:chMax val="0"/>
          <dgm:chPref val="0"/>
          <dgm:bulletEnabled val="1"/>
        </dgm:presLayoutVars>
      </dgm:prSet>
      <dgm:spPr/>
      <dgm:t>
        <a:bodyPr/>
        <a:lstStyle/>
        <a:p>
          <a:endParaRPr lang="es-MX"/>
        </a:p>
      </dgm:t>
    </dgm:pt>
    <dgm:pt modelId="{5B08DEF5-DF35-45B5-AB94-E92D4DAC1573}" type="pres">
      <dgm:prSet presAssocID="{C8986BB2-6C0F-4C9C-B7BC-7E773A07F6FF}" presName="Triangle" presStyleLbl="alignNode1" presStyleIdx="7" presStyleCnt="9"/>
      <dgm:spPr/>
      <dgm:t>
        <a:bodyPr/>
        <a:lstStyle/>
        <a:p>
          <a:endParaRPr lang="es-MX"/>
        </a:p>
      </dgm:t>
    </dgm:pt>
    <dgm:pt modelId="{28B6FA64-C9C6-4179-B712-6FC26F5500F9}" type="pres">
      <dgm:prSet presAssocID="{289A69F8-7F12-43DA-B99D-FDB13C1A51AD}" presName="sibTrans" presStyleCnt="0"/>
      <dgm:spPr/>
      <dgm:t>
        <a:bodyPr/>
        <a:lstStyle/>
        <a:p>
          <a:endParaRPr lang="es-MX"/>
        </a:p>
      </dgm:t>
    </dgm:pt>
    <dgm:pt modelId="{84F60E2B-E5F7-489F-9AA6-5CC81EE8F634}" type="pres">
      <dgm:prSet presAssocID="{289A69F8-7F12-43DA-B99D-FDB13C1A51AD}" presName="space" presStyleCnt="0"/>
      <dgm:spPr/>
      <dgm:t>
        <a:bodyPr/>
        <a:lstStyle/>
        <a:p>
          <a:endParaRPr lang="es-MX"/>
        </a:p>
      </dgm:t>
    </dgm:pt>
    <dgm:pt modelId="{7259684F-5E6C-4ABB-9A76-7676ABE961C4}" type="pres">
      <dgm:prSet presAssocID="{52E487BB-951F-4381-B7B2-A60CAD4BC575}" presName="composite" presStyleCnt="0"/>
      <dgm:spPr/>
      <dgm:t>
        <a:bodyPr/>
        <a:lstStyle/>
        <a:p>
          <a:endParaRPr lang="es-MX"/>
        </a:p>
      </dgm:t>
    </dgm:pt>
    <dgm:pt modelId="{9E9CFD21-EDEE-409E-A032-25ED40127814}" type="pres">
      <dgm:prSet presAssocID="{52E487BB-951F-4381-B7B2-A60CAD4BC575}" presName="LShape" presStyleLbl="alignNode1" presStyleIdx="8" presStyleCnt="9"/>
      <dgm:spPr/>
      <dgm:t>
        <a:bodyPr/>
        <a:lstStyle/>
        <a:p>
          <a:endParaRPr lang="es-MX"/>
        </a:p>
      </dgm:t>
    </dgm:pt>
    <dgm:pt modelId="{D13D3CE0-C496-4E0B-984A-3D23962C659C}" type="pres">
      <dgm:prSet presAssocID="{52E487BB-951F-4381-B7B2-A60CAD4BC575}" presName="ParentText" presStyleLbl="revTx" presStyleIdx="4" presStyleCnt="5">
        <dgm:presLayoutVars>
          <dgm:chMax val="0"/>
          <dgm:chPref val="0"/>
          <dgm:bulletEnabled val="1"/>
        </dgm:presLayoutVars>
      </dgm:prSet>
      <dgm:spPr/>
      <dgm:t>
        <a:bodyPr/>
        <a:lstStyle/>
        <a:p>
          <a:endParaRPr lang="es-MX"/>
        </a:p>
      </dgm:t>
    </dgm:pt>
  </dgm:ptLst>
  <dgm:cxnLst>
    <dgm:cxn modelId="{338D5E20-066E-44B3-A558-AC00A2082D15}" srcId="{D9EBD76F-C9D1-47AD-AA13-E8533503F1EE}" destId="{790159E1-EF29-41C9-9C5D-4F8BB0BA12BC}" srcOrd="0" destOrd="0" parTransId="{B76FEAAE-1BFE-4B87-B17E-C0475F63E5F5}" sibTransId="{B9986BBD-233D-4F7A-8220-709906C7858C}"/>
    <dgm:cxn modelId="{86ADBF6E-7E4E-4575-8085-C5BADC41B1C9}" srcId="{C96B383A-DF4E-4A9B-A9F0-1A91A70C79B0}" destId="{D9EBD76F-C9D1-47AD-AA13-E8533503F1EE}" srcOrd="2" destOrd="0" parTransId="{17C7B065-2B77-4DA2-83B5-8F067F6F5775}" sibTransId="{E96B7BC1-5692-4D12-B672-C67BF471B20D}"/>
    <dgm:cxn modelId="{DE5394FA-550F-4D26-AD05-DE73C372D2F4}" srcId="{1DBC98DB-408D-430D-A187-EB22E710BE81}" destId="{FD8C8F85-F81F-4B8C-9ED4-39E5D6A11485}" srcOrd="0" destOrd="0" parTransId="{8E87C5ED-53CD-4F10-8FAF-1C836AC5ECB6}" sibTransId="{A7684CD4-5EBE-4B2D-8B97-7ED3C026A6E0}"/>
    <dgm:cxn modelId="{94AD8C9D-0F3F-410E-BEE1-BDF20615802B}" type="presOf" srcId="{1DBC98DB-408D-430D-A187-EB22E710BE81}" destId="{B693E9DE-9020-4E7B-B482-00BE6CBC4B8B}" srcOrd="0" destOrd="0" presId="urn:microsoft.com/office/officeart/2009/3/layout/StepUpProcess"/>
    <dgm:cxn modelId="{DA5C6437-BF12-4182-BC24-6A0B34F86083}" type="presOf" srcId="{52E487BB-951F-4381-B7B2-A60CAD4BC575}" destId="{D13D3CE0-C496-4E0B-984A-3D23962C659C}" srcOrd="0" destOrd="0" presId="urn:microsoft.com/office/officeart/2009/3/layout/StepUpProcess"/>
    <dgm:cxn modelId="{4C85C752-64E8-40BF-925D-05BBB445159E}" type="presOf" srcId="{C96B383A-DF4E-4A9B-A9F0-1A91A70C79B0}" destId="{A04A73FF-21EC-41E4-8B6F-B84B6C6F7AF5}" srcOrd="0" destOrd="0" presId="urn:microsoft.com/office/officeart/2009/3/layout/StepUpProcess"/>
    <dgm:cxn modelId="{F1520AD6-A20A-493E-A6C9-78C1EBBE0CB0}" type="presOf" srcId="{FD8C8F85-F81F-4B8C-9ED4-39E5D6A11485}" destId="{B693E9DE-9020-4E7B-B482-00BE6CBC4B8B}" srcOrd="0" destOrd="1" presId="urn:microsoft.com/office/officeart/2009/3/layout/StepUpProcess"/>
    <dgm:cxn modelId="{B15F29D9-7406-42F6-9638-47E2D5780F68}" srcId="{C8986BB2-6C0F-4C9C-B7BC-7E773A07F6FF}" destId="{A9DEEC0D-27D2-4715-BD01-B6D0A32DE035}" srcOrd="0" destOrd="0" parTransId="{824B6E9C-4436-4141-B993-853B690D0381}" sibTransId="{C732CED9-686D-44D3-9844-916B0B46DB35}"/>
    <dgm:cxn modelId="{A5C78460-BB87-4FCA-9D43-81C806330B8C}" type="presOf" srcId="{C4785360-30ED-46F2-B73B-FACF0171190A}" destId="{CF4035E8-BD03-4B8C-8323-BA7A628F3903}" srcOrd="0" destOrd="1" presId="urn:microsoft.com/office/officeart/2009/3/layout/StepUpProcess"/>
    <dgm:cxn modelId="{DA85263B-0C00-4B83-9BA0-B6C2E71EBF20}" srcId="{52E487BB-951F-4381-B7B2-A60CAD4BC575}" destId="{428F575D-57C7-4CBA-8E8F-227010CE25AF}" srcOrd="0" destOrd="0" parTransId="{02B0D47B-7369-49F3-B55F-841742403F62}" sibTransId="{61C41A2D-86C4-47C3-88F8-95FB45112C83}"/>
    <dgm:cxn modelId="{BDD326E7-8D2C-400D-8D4F-DA29A28763E9}" type="presOf" srcId="{A9DEEC0D-27D2-4715-BD01-B6D0A32DE035}" destId="{D00A16D6-DD38-4C10-8F0D-DEBE5FCD3827}" srcOrd="0" destOrd="1" presId="urn:microsoft.com/office/officeart/2009/3/layout/StepUpProcess"/>
    <dgm:cxn modelId="{7753E935-E154-43BF-9BB0-F0D2B3530DC4}" srcId="{C96B383A-DF4E-4A9B-A9F0-1A91A70C79B0}" destId="{A902EB7C-8C33-445A-805D-890D8C783CA8}" srcOrd="1" destOrd="0" parTransId="{1403C483-899A-444A-A75F-779B569FADFE}" sibTransId="{3E69F809-BDFD-41E3-B8DB-D5B0871DF370}"/>
    <dgm:cxn modelId="{FE5F7B2C-6DBF-4CEA-9AB3-35CC4DEF03ED}" type="presOf" srcId="{A902EB7C-8C33-445A-805D-890D8C783CA8}" destId="{CF4035E8-BD03-4B8C-8323-BA7A628F3903}" srcOrd="0" destOrd="0" presId="urn:microsoft.com/office/officeart/2009/3/layout/StepUpProcess"/>
    <dgm:cxn modelId="{02209B81-A567-4466-8745-0F613E5FFE2A}" type="presOf" srcId="{C8986BB2-6C0F-4C9C-B7BC-7E773A07F6FF}" destId="{D00A16D6-DD38-4C10-8F0D-DEBE5FCD3827}" srcOrd="0" destOrd="0" presId="urn:microsoft.com/office/officeart/2009/3/layout/StepUpProcess"/>
    <dgm:cxn modelId="{8F0E4217-D852-430E-8442-147A8A144361}" type="presOf" srcId="{D9EBD76F-C9D1-47AD-AA13-E8533503F1EE}" destId="{1605123C-C0FB-48D2-BCB2-9CD6FD471BFD}" srcOrd="0" destOrd="0" presId="urn:microsoft.com/office/officeart/2009/3/layout/StepUpProcess"/>
    <dgm:cxn modelId="{426CACE1-2E0F-4034-A4C0-06B32B923D60}" srcId="{C96B383A-DF4E-4A9B-A9F0-1A91A70C79B0}" destId="{1DBC98DB-408D-430D-A187-EB22E710BE81}" srcOrd="0" destOrd="0" parTransId="{04B7119B-A608-44F5-B10D-33320369895D}" sibTransId="{684BC139-5DEE-4A78-B28A-35319A6DA453}"/>
    <dgm:cxn modelId="{26419348-3C9A-4600-B23A-0CEED90F98AF}" type="presOf" srcId="{428F575D-57C7-4CBA-8E8F-227010CE25AF}" destId="{D13D3CE0-C496-4E0B-984A-3D23962C659C}" srcOrd="0" destOrd="1" presId="urn:microsoft.com/office/officeart/2009/3/layout/StepUpProcess"/>
    <dgm:cxn modelId="{DF85092F-1ECD-4132-9935-C7B2FA5EFBDE}" type="presOf" srcId="{790159E1-EF29-41C9-9C5D-4F8BB0BA12BC}" destId="{1605123C-C0FB-48D2-BCB2-9CD6FD471BFD}" srcOrd="0" destOrd="1" presId="urn:microsoft.com/office/officeart/2009/3/layout/StepUpProcess"/>
    <dgm:cxn modelId="{31EF5F13-5638-4F35-8AC9-86D1586EF4E8}" srcId="{A902EB7C-8C33-445A-805D-890D8C783CA8}" destId="{C4785360-30ED-46F2-B73B-FACF0171190A}" srcOrd="0" destOrd="0" parTransId="{6C84FD01-4A17-450E-A28C-439FD367754B}" sibTransId="{1DCA9E27-122F-42F7-9FC2-66EAAD80B030}"/>
    <dgm:cxn modelId="{7FFFEB08-21D6-42CA-A352-D768299FDDEB}" srcId="{C96B383A-DF4E-4A9B-A9F0-1A91A70C79B0}" destId="{C8986BB2-6C0F-4C9C-B7BC-7E773A07F6FF}" srcOrd="3" destOrd="0" parTransId="{14A4CA9D-5347-411C-B233-F0225A767543}" sibTransId="{289A69F8-7F12-43DA-B99D-FDB13C1A51AD}"/>
    <dgm:cxn modelId="{8BE4185A-3A08-4DDE-9921-F334DEC738EC}" srcId="{C96B383A-DF4E-4A9B-A9F0-1A91A70C79B0}" destId="{52E487BB-951F-4381-B7B2-A60CAD4BC575}" srcOrd="4" destOrd="0" parTransId="{3170BD14-DFC2-40AE-AD16-74F86E8AEB2A}" sibTransId="{221649A8-B7CD-46A9-9145-858A23BDFBD0}"/>
    <dgm:cxn modelId="{5020FAF2-EC4C-4134-AFA8-DD4DD23D3BBA}" type="presParOf" srcId="{A04A73FF-21EC-41E4-8B6F-B84B6C6F7AF5}" destId="{39502B47-A44D-4D52-B156-462A6370891A}" srcOrd="0" destOrd="0" presId="urn:microsoft.com/office/officeart/2009/3/layout/StepUpProcess"/>
    <dgm:cxn modelId="{E6B49252-BD85-4090-ACEE-F1B09299B652}" type="presParOf" srcId="{39502B47-A44D-4D52-B156-462A6370891A}" destId="{860D5EDC-FECB-4B2D-A0F8-F9A41A14E261}" srcOrd="0" destOrd="0" presId="urn:microsoft.com/office/officeart/2009/3/layout/StepUpProcess"/>
    <dgm:cxn modelId="{19276D45-CC3A-406B-A3DE-4A3CF5896295}" type="presParOf" srcId="{39502B47-A44D-4D52-B156-462A6370891A}" destId="{B693E9DE-9020-4E7B-B482-00BE6CBC4B8B}" srcOrd="1" destOrd="0" presId="urn:microsoft.com/office/officeart/2009/3/layout/StepUpProcess"/>
    <dgm:cxn modelId="{7383BF61-33F3-4FA7-B378-8E4440B6F0F6}" type="presParOf" srcId="{39502B47-A44D-4D52-B156-462A6370891A}" destId="{85CCB94D-081B-43EB-A345-A94605F4907B}" srcOrd="2" destOrd="0" presId="urn:microsoft.com/office/officeart/2009/3/layout/StepUpProcess"/>
    <dgm:cxn modelId="{CC6ED4FD-93AD-4260-8E4F-99CF3437F59B}" type="presParOf" srcId="{A04A73FF-21EC-41E4-8B6F-B84B6C6F7AF5}" destId="{89BED26E-9224-4BA3-8B98-C22FF34775B6}" srcOrd="1" destOrd="0" presId="urn:microsoft.com/office/officeart/2009/3/layout/StepUpProcess"/>
    <dgm:cxn modelId="{601BBB1A-0AA0-4ACF-B4A1-DD9997185563}" type="presParOf" srcId="{89BED26E-9224-4BA3-8B98-C22FF34775B6}" destId="{D40E1BCD-0A53-46BD-B74D-D52F8AD5B459}" srcOrd="0" destOrd="0" presId="urn:microsoft.com/office/officeart/2009/3/layout/StepUpProcess"/>
    <dgm:cxn modelId="{26C09EDF-0EF1-4765-90D5-C81E97C56872}" type="presParOf" srcId="{A04A73FF-21EC-41E4-8B6F-B84B6C6F7AF5}" destId="{B05B3CD4-1B8F-4C18-AB65-E4D43DA519F9}" srcOrd="2" destOrd="0" presId="urn:microsoft.com/office/officeart/2009/3/layout/StepUpProcess"/>
    <dgm:cxn modelId="{AB9F7223-5385-4FAE-8748-A8F475B15FD0}" type="presParOf" srcId="{B05B3CD4-1B8F-4C18-AB65-E4D43DA519F9}" destId="{758DF9C6-3BD6-424D-9A8B-0631C795ACFB}" srcOrd="0" destOrd="0" presId="urn:microsoft.com/office/officeart/2009/3/layout/StepUpProcess"/>
    <dgm:cxn modelId="{243CAF58-2D58-40C3-B6A9-BD89B7148327}" type="presParOf" srcId="{B05B3CD4-1B8F-4C18-AB65-E4D43DA519F9}" destId="{CF4035E8-BD03-4B8C-8323-BA7A628F3903}" srcOrd="1" destOrd="0" presId="urn:microsoft.com/office/officeart/2009/3/layout/StepUpProcess"/>
    <dgm:cxn modelId="{A80F7960-6BCA-4BA3-859C-E8706F36CEBA}" type="presParOf" srcId="{B05B3CD4-1B8F-4C18-AB65-E4D43DA519F9}" destId="{C7E92E75-28A1-43D8-91A7-52CBC9D91FB1}" srcOrd="2" destOrd="0" presId="urn:microsoft.com/office/officeart/2009/3/layout/StepUpProcess"/>
    <dgm:cxn modelId="{5C8E52F9-CA54-4986-B73F-A4A1E6C58F7D}" type="presParOf" srcId="{A04A73FF-21EC-41E4-8B6F-B84B6C6F7AF5}" destId="{6C94E5C9-5C3A-4D28-A0B5-3A514D6FB718}" srcOrd="3" destOrd="0" presId="urn:microsoft.com/office/officeart/2009/3/layout/StepUpProcess"/>
    <dgm:cxn modelId="{774A6D62-8B3F-4BD0-9C6D-9DAC757EAA01}" type="presParOf" srcId="{6C94E5C9-5C3A-4D28-A0B5-3A514D6FB718}" destId="{6698370B-65D6-4A55-9AA3-5FED9F35597E}" srcOrd="0" destOrd="0" presId="urn:microsoft.com/office/officeart/2009/3/layout/StepUpProcess"/>
    <dgm:cxn modelId="{3F8D4982-65A9-423B-953A-41D21668AA2F}" type="presParOf" srcId="{A04A73FF-21EC-41E4-8B6F-B84B6C6F7AF5}" destId="{96B60629-1473-4969-A1FA-0E2BB5B8556E}" srcOrd="4" destOrd="0" presId="urn:microsoft.com/office/officeart/2009/3/layout/StepUpProcess"/>
    <dgm:cxn modelId="{4D8FE96C-4A45-4598-AF7A-33929577BE6D}" type="presParOf" srcId="{96B60629-1473-4969-A1FA-0E2BB5B8556E}" destId="{CDAA190B-81BA-4C9D-8AE2-89D0678A5000}" srcOrd="0" destOrd="0" presId="urn:microsoft.com/office/officeart/2009/3/layout/StepUpProcess"/>
    <dgm:cxn modelId="{81081A62-CA07-4AD0-9699-150FF9C0BF43}" type="presParOf" srcId="{96B60629-1473-4969-A1FA-0E2BB5B8556E}" destId="{1605123C-C0FB-48D2-BCB2-9CD6FD471BFD}" srcOrd="1" destOrd="0" presId="urn:microsoft.com/office/officeart/2009/3/layout/StepUpProcess"/>
    <dgm:cxn modelId="{33DB2EAE-8D3D-41FC-8274-1A01260C83B4}" type="presParOf" srcId="{96B60629-1473-4969-A1FA-0E2BB5B8556E}" destId="{4D43626C-7F59-4B1B-93EB-53E3A2AAA33B}" srcOrd="2" destOrd="0" presId="urn:microsoft.com/office/officeart/2009/3/layout/StepUpProcess"/>
    <dgm:cxn modelId="{E3E8D510-FA7B-4F58-B20E-DCC409D2CD46}" type="presParOf" srcId="{A04A73FF-21EC-41E4-8B6F-B84B6C6F7AF5}" destId="{A5A9BA31-8E51-4731-AADB-685E78B323FB}" srcOrd="5" destOrd="0" presId="urn:microsoft.com/office/officeart/2009/3/layout/StepUpProcess"/>
    <dgm:cxn modelId="{F42786D8-4639-4AD9-8A2A-FB64BE96D92E}" type="presParOf" srcId="{A5A9BA31-8E51-4731-AADB-685E78B323FB}" destId="{B52D7B23-38EB-49FF-B284-D9FB6DE4034F}" srcOrd="0" destOrd="0" presId="urn:microsoft.com/office/officeart/2009/3/layout/StepUpProcess"/>
    <dgm:cxn modelId="{CC19450D-E864-4F78-AD20-FB4BDBB42F56}" type="presParOf" srcId="{A04A73FF-21EC-41E4-8B6F-B84B6C6F7AF5}" destId="{273364C0-459F-42B4-8EDF-E92DD3DD674A}" srcOrd="6" destOrd="0" presId="urn:microsoft.com/office/officeart/2009/3/layout/StepUpProcess"/>
    <dgm:cxn modelId="{1DE0DEF8-B31F-43D3-9F58-79D7E542B42A}" type="presParOf" srcId="{273364C0-459F-42B4-8EDF-E92DD3DD674A}" destId="{5A687596-8EB8-45C9-81A1-6A1098F17BC4}" srcOrd="0" destOrd="0" presId="urn:microsoft.com/office/officeart/2009/3/layout/StepUpProcess"/>
    <dgm:cxn modelId="{4146BB2A-4D8B-44F6-9B38-FA8EE77B3101}" type="presParOf" srcId="{273364C0-459F-42B4-8EDF-E92DD3DD674A}" destId="{D00A16D6-DD38-4C10-8F0D-DEBE5FCD3827}" srcOrd="1" destOrd="0" presId="urn:microsoft.com/office/officeart/2009/3/layout/StepUpProcess"/>
    <dgm:cxn modelId="{3FFF4DD6-7A3C-4AD3-8DBB-01D3B19F2F86}" type="presParOf" srcId="{273364C0-459F-42B4-8EDF-E92DD3DD674A}" destId="{5B08DEF5-DF35-45B5-AB94-E92D4DAC1573}" srcOrd="2" destOrd="0" presId="urn:microsoft.com/office/officeart/2009/3/layout/StepUpProcess"/>
    <dgm:cxn modelId="{B38EA8C4-95C7-4221-B486-BF550C248114}" type="presParOf" srcId="{A04A73FF-21EC-41E4-8B6F-B84B6C6F7AF5}" destId="{28B6FA64-C9C6-4179-B712-6FC26F5500F9}" srcOrd="7" destOrd="0" presId="urn:microsoft.com/office/officeart/2009/3/layout/StepUpProcess"/>
    <dgm:cxn modelId="{EE8F80C9-DFCC-452B-948F-03D65AE00C3A}" type="presParOf" srcId="{28B6FA64-C9C6-4179-B712-6FC26F5500F9}" destId="{84F60E2B-E5F7-489F-9AA6-5CC81EE8F634}" srcOrd="0" destOrd="0" presId="urn:microsoft.com/office/officeart/2009/3/layout/StepUpProcess"/>
    <dgm:cxn modelId="{42A08B4D-30C5-49A5-AFD7-85594F064B36}" type="presParOf" srcId="{A04A73FF-21EC-41E4-8B6F-B84B6C6F7AF5}" destId="{7259684F-5E6C-4ABB-9A76-7676ABE961C4}" srcOrd="8" destOrd="0" presId="urn:microsoft.com/office/officeart/2009/3/layout/StepUpProcess"/>
    <dgm:cxn modelId="{CF6068AF-1E8D-4980-9C42-69E0DD620E14}" type="presParOf" srcId="{7259684F-5E6C-4ABB-9A76-7676ABE961C4}" destId="{9E9CFD21-EDEE-409E-A032-25ED40127814}" srcOrd="0" destOrd="0" presId="urn:microsoft.com/office/officeart/2009/3/layout/StepUpProcess"/>
    <dgm:cxn modelId="{DA6E3831-1AF5-4B54-B74C-86CF24852341}" type="presParOf" srcId="{7259684F-5E6C-4ABB-9A76-7676ABE961C4}" destId="{D13D3CE0-C496-4E0B-984A-3D23962C659C}"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77AC8F3-884A-4532-A733-3D843A3BCEB0}" type="doc">
      <dgm:prSet loTypeId="urn:microsoft.com/office/officeart/2005/8/layout/hList3" loCatId="list" qsTypeId="urn:microsoft.com/office/officeart/2005/8/quickstyle/simple1" qsCatId="simple" csTypeId="urn:microsoft.com/office/officeart/2005/8/colors/accent4_1" csCatId="accent4" phldr="1"/>
      <dgm:spPr/>
      <dgm:t>
        <a:bodyPr/>
        <a:lstStyle/>
        <a:p>
          <a:endParaRPr lang="es-MX"/>
        </a:p>
      </dgm:t>
    </dgm:pt>
    <dgm:pt modelId="{594D4EC6-06F3-4F40-8A10-92FA08B6F735}">
      <dgm:prSet phldrT="[Texto]" custT="1"/>
      <dgm:spPr/>
      <dgm:t>
        <a:bodyPr/>
        <a:lstStyle/>
        <a:p>
          <a:endParaRPr lang="es-MX" sz="3600" dirty="0">
            <a:solidFill>
              <a:srgbClr val="341A46"/>
            </a:solidFill>
          </a:endParaRPr>
        </a:p>
      </dgm:t>
    </dgm:pt>
    <dgm:pt modelId="{D32B0A79-1505-4F8F-8EA2-08AF6CDAB9CF}" type="parTrans" cxnId="{748C67AE-DB0C-43C4-8732-AA6146525362}">
      <dgm:prSet/>
      <dgm:spPr/>
      <dgm:t>
        <a:bodyPr/>
        <a:lstStyle/>
        <a:p>
          <a:endParaRPr lang="es-MX"/>
        </a:p>
      </dgm:t>
    </dgm:pt>
    <dgm:pt modelId="{AD3443F5-58DC-4D0D-A5D5-0C308420C253}" type="sibTrans" cxnId="{748C67AE-DB0C-43C4-8732-AA6146525362}">
      <dgm:prSet/>
      <dgm:spPr/>
      <dgm:t>
        <a:bodyPr/>
        <a:lstStyle/>
        <a:p>
          <a:endParaRPr lang="es-MX"/>
        </a:p>
      </dgm:t>
    </dgm:pt>
    <dgm:pt modelId="{B1577527-C0B3-46C4-8AF2-E5DD43E639D3}">
      <dgm:prSet phldrT="[Texto]"/>
      <dgm:spPr/>
      <dgm:t>
        <a:bodyPr/>
        <a:lstStyle/>
        <a:p>
          <a:r>
            <a:rPr lang="es-MX" dirty="0" smtClean="0"/>
            <a:t>De orden público y de observancia general en toda la República</a:t>
          </a:r>
          <a:endParaRPr lang="es-MX" dirty="0"/>
        </a:p>
      </dgm:t>
    </dgm:pt>
    <dgm:pt modelId="{0AAA0E2B-7B3A-4298-BBAA-80D6EDCB4C44}" type="parTrans" cxnId="{9CEFEB36-0D91-4F2C-B7ED-B33C08701E9B}">
      <dgm:prSet/>
      <dgm:spPr/>
      <dgm:t>
        <a:bodyPr/>
        <a:lstStyle/>
        <a:p>
          <a:endParaRPr lang="es-MX"/>
        </a:p>
      </dgm:t>
    </dgm:pt>
    <dgm:pt modelId="{C715039D-88D6-4F7B-AA7D-D9AFB2971372}" type="sibTrans" cxnId="{9CEFEB36-0D91-4F2C-B7ED-B33C08701E9B}">
      <dgm:prSet/>
      <dgm:spPr/>
      <dgm:t>
        <a:bodyPr/>
        <a:lstStyle/>
        <a:p>
          <a:endParaRPr lang="es-MX"/>
        </a:p>
      </dgm:t>
    </dgm:pt>
    <dgm:pt modelId="{601BE264-D046-421D-B11B-DF32743E57B9}">
      <dgm:prSet phldrT="[Texto]"/>
      <dgm:spPr/>
      <dgm:t>
        <a:bodyPr/>
        <a:lstStyle/>
        <a:p>
          <a:r>
            <a:rPr lang="es-MX" dirty="0" smtClean="0"/>
            <a:t>Reglamentaria del artículo 6o. de la CPEUM, en materia de transparencia y acceso a la información.</a:t>
          </a:r>
          <a:endParaRPr lang="es-MX" dirty="0"/>
        </a:p>
      </dgm:t>
    </dgm:pt>
    <dgm:pt modelId="{45AABDC3-1B0E-4B26-8480-5B1F52785C0A}" type="parTrans" cxnId="{09BA6F3E-543D-4B6B-87D8-D28D603DE1AF}">
      <dgm:prSet/>
      <dgm:spPr/>
      <dgm:t>
        <a:bodyPr/>
        <a:lstStyle/>
        <a:p>
          <a:endParaRPr lang="es-MX"/>
        </a:p>
      </dgm:t>
    </dgm:pt>
    <dgm:pt modelId="{0AD9DDB5-4067-4E6D-9953-B47AC6570B8E}" type="sibTrans" cxnId="{09BA6F3E-543D-4B6B-87D8-D28D603DE1AF}">
      <dgm:prSet/>
      <dgm:spPr/>
      <dgm:t>
        <a:bodyPr/>
        <a:lstStyle/>
        <a:p>
          <a:endParaRPr lang="es-MX"/>
        </a:p>
      </dgm:t>
    </dgm:pt>
    <dgm:pt modelId="{3458BE00-41B9-4707-9A8D-9821E6F897B3}">
      <dgm:prSet phldrT="[Texto]"/>
      <dgm:spPr/>
      <dgm:t>
        <a:bodyPr/>
        <a:lstStyle/>
        <a:p>
          <a:r>
            <a:rPr lang="es-MX" dirty="0" smtClean="0"/>
            <a:t>Establecer los </a:t>
          </a:r>
          <a:r>
            <a:rPr lang="es-MX" b="1" dirty="0" smtClean="0"/>
            <a:t>principios, bases generales y procedimientos para garantizar el derecho de acceso a la información </a:t>
          </a:r>
          <a:r>
            <a:rPr lang="es-MX" dirty="0" smtClean="0"/>
            <a:t>en posesión de cualquier autoridad, entidad, órgano y organismo de los poderes Legislativo, Ejecutivo y Judicial, órganos autónomos, partidos políticos, fideicomisos y fondos públicos, así como de cualquier persona física, moral o sindicato que reciba y ejerza recursos públicos o realice actos de autoridad de la Federación, las Entidades Federativas y los municipios</a:t>
          </a:r>
          <a:endParaRPr lang="es-MX" dirty="0"/>
        </a:p>
      </dgm:t>
    </dgm:pt>
    <dgm:pt modelId="{3D2AAD31-85F1-49C2-BE9D-99E2482F65D9}" type="parTrans" cxnId="{6778E2FB-0114-4AEB-9C24-1F005E79D520}">
      <dgm:prSet/>
      <dgm:spPr/>
      <dgm:t>
        <a:bodyPr/>
        <a:lstStyle/>
        <a:p>
          <a:endParaRPr lang="es-MX"/>
        </a:p>
      </dgm:t>
    </dgm:pt>
    <dgm:pt modelId="{52D8651F-8D01-4E96-935E-5DB0D808BC6F}" type="sibTrans" cxnId="{6778E2FB-0114-4AEB-9C24-1F005E79D520}">
      <dgm:prSet/>
      <dgm:spPr/>
      <dgm:t>
        <a:bodyPr/>
        <a:lstStyle/>
        <a:p>
          <a:endParaRPr lang="es-MX"/>
        </a:p>
      </dgm:t>
    </dgm:pt>
    <dgm:pt modelId="{91851CEC-CD56-4257-88BA-0C08EA87355D}" type="pres">
      <dgm:prSet presAssocID="{877AC8F3-884A-4532-A733-3D843A3BCEB0}" presName="composite" presStyleCnt="0">
        <dgm:presLayoutVars>
          <dgm:chMax val="1"/>
          <dgm:dir/>
          <dgm:resizeHandles val="exact"/>
        </dgm:presLayoutVars>
      </dgm:prSet>
      <dgm:spPr/>
      <dgm:t>
        <a:bodyPr/>
        <a:lstStyle/>
        <a:p>
          <a:endParaRPr lang="es-MX"/>
        </a:p>
      </dgm:t>
    </dgm:pt>
    <dgm:pt modelId="{4423E400-AC68-4531-80E9-407A6D933153}" type="pres">
      <dgm:prSet presAssocID="{594D4EC6-06F3-4F40-8A10-92FA08B6F735}" presName="roof" presStyleLbl="dkBgShp" presStyleIdx="0" presStyleCnt="2"/>
      <dgm:spPr/>
      <dgm:t>
        <a:bodyPr/>
        <a:lstStyle/>
        <a:p>
          <a:endParaRPr lang="es-MX"/>
        </a:p>
      </dgm:t>
    </dgm:pt>
    <dgm:pt modelId="{20D987EC-4403-4390-9F10-7B2BB8583787}" type="pres">
      <dgm:prSet presAssocID="{594D4EC6-06F3-4F40-8A10-92FA08B6F735}" presName="pillars" presStyleCnt="0"/>
      <dgm:spPr/>
      <dgm:t>
        <a:bodyPr/>
        <a:lstStyle/>
        <a:p>
          <a:endParaRPr lang="es-MX"/>
        </a:p>
      </dgm:t>
    </dgm:pt>
    <dgm:pt modelId="{EA214B6B-E9D3-4797-AF7C-5C748EC5FEC9}" type="pres">
      <dgm:prSet presAssocID="{594D4EC6-06F3-4F40-8A10-92FA08B6F735}" presName="pillar1" presStyleLbl="node1" presStyleIdx="0" presStyleCnt="3" custScaleX="41342">
        <dgm:presLayoutVars>
          <dgm:bulletEnabled val="1"/>
        </dgm:presLayoutVars>
      </dgm:prSet>
      <dgm:spPr/>
      <dgm:t>
        <a:bodyPr/>
        <a:lstStyle/>
        <a:p>
          <a:endParaRPr lang="es-MX"/>
        </a:p>
      </dgm:t>
    </dgm:pt>
    <dgm:pt modelId="{D002FAEE-B21E-46BB-B487-632C895F5DD1}" type="pres">
      <dgm:prSet presAssocID="{601BE264-D046-421D-B11B-DF32743E57B9}" presName="pillarX" presStyleLbl="node1" presStyleIdx="1" presStyleCnt="3" custScaleX="46184">
        <dgm:presLayoutVars>
          <dgm:bulletEnabled val="1"/>
        </dgm:presLayoutVars>
      </dgm:prSet>
      <dgm:spPr/>
      <dgm:t>
        <a:bodyPr/>
        <a:lstStyle/>
        <a:p>
          <a:endParaRPr lang="es-MX"/>
        </a:p>
      </dgm:t>
    </dgm:pt>
    <dgm:pt modelId="{A4BB7F42-4E8F-40F8-B358-58FD3744147C}" type="pres">
      <dgm:prSet presAssocID="{3458BE00-41B9-4707-9A8D-9821E6F897B3}" presName="pillarX" presStyleLbl="node1" presStyleIdx="2" presStyleCnt="3">
        <dgm:presLayoutVars>
          <dgm:bulletEnabled val="1"/>
        </dgm:presLayoutVars>
      </dgm:prSet>
      <dgm:spPr/>
      <dgm:t>
        <a:bodyPr/>
        <a:lstStyle/>
        <a:p>
          <a:endParaRPr lang="es-MX"/>
        </a:p>
      </dgm:t>
    </dgm:pt>
    <dgm:pt modelId="{E198DF96-352B-48C6-A4F2-682596C90CFC}" type="pres">
      <dgm:prSet presAssocID="{594D4EC6-06F3-4F40-8A10-92FA08B6F735}" presName="base" presStyleLbl="dkBgShp" presStyleIdx="1" presStyleCnt="2"/>
      <dgm:spPr/>
      <dgm:t>
        <a:bodyPr/>
        <a:lstStyle/>
        <a:p>
          <a:endParaRPr lang="es-MX"/>
        </a:p>
      </dgm:t>
    </dgm:pt>
  </dgm:ptLst>
  <dgm:cxnLst>
    <dgm:cxn modelId="{CC3AB481-8BED-456D-A319-842C404635F7}" type="presOf" srcId="{594D4EC6-06F3-4F40-8A10-92FA08B6F735}" destId="{4423E400-AC68-4531-80E9-407A6D933153}" srcOrd="0" destOrd="0" presId="urn:microsoft.com/office/officeart/2005/8/layout/hList3"/>
    <dgm:cxn modelId="{6778E2FB-0114-4AEB-9C24-1F005E79D520}" srcId="{594D4EC6-06F3-4F40-8A10-92FA08B6F735}" destId="{3458BE00-41B9-4707-9A8D-9821E6F897B3}" srcOrd="2" destOrd="0" parTransId="{3D2AAD31-85F1-49C2-BE9D-99E2482F65D9}" sibTransId="{52D8651F-8D01-4E96-935E-5DB0D808BC6F}"/>
    <dgm:cxn modelId="{1C61BA0A-4EAD-41B5-9F56-157CB2597ABD}" type="presOf" srcId="{B1577527-C0B3-46C4-8AF2-E5DD43E639D3}" destId="{EA214B6B-E9D3-4797-AF7C-5C748EC5FEC9}" srcOrd="0" destOrd="0" presId="urn:microsoft.com/office/officeart/2005/8/layout/hList3"/>
    <dgm:cxn modelId="{45DEFA64-D00E-4FD3-94DE-B7B7A8E461F0}" type="presOf" srcId="{3458BE00-41B9-4707-9A8D-9821E6F897B3}" destId="{A4BB7F42-4E8F-40F8-B358-58FD3744147C}" srcOrd="0" destOrd="0" presId="urn:microsoft.com/office/officeart/2005/8/layout/hList3"/>
    <dgm:cxn modelId="{6DCB6DAE-025D-4418-A5B0-22CE5299D19A}" type="presOf" srcId="{877AC8F3-884A-4532-A733-3D843A3BCEB0}" destId="{91851CEC-CD56-4257-88BA-0C08EA87355D}" srcOrd="0" destOrd="0" presId="urn:microsoft.com/office/officeart/2005/8/layout/hList3"/>
    <dgm:cxn modelId="{09BA6F3E-543D-4B6B-87D8-D28D603DE1AF}" srcId="{594D4EC6-06F3-4F40-8A10-92FA08B6F735}" destId="{601BE264-D046-421D-B11B-DF32743E57B9}" srcOrd="1" destOrd="0" parTransId="{45AABDC3-1B0E-4B26-8480-5B1F52785C0A}" sibTransId="{0AD9DDB5-4067-4E6D-9953-B47AC6570B8E}"/>
    <dgm:cxn modelId="{EDB65CF1-DFC8-4C01-9181-9483F240E795}" type="presOf" srcId="{601BE264-D046-421D-B11B-DF32743E57B9}" destId="{D002FAEE-B21E-46BB-B487-632C895F5DD1}" srcOrd="0" destOrd="0" presId="urn:microsoft.com/office/officeart/2005/8/layout/hList3"/>
    <dgm:cxn modelId="{748C67AE-DB0C-43C4-8732-AA6146525362}" srcId="{877AC8F3-884A-4532-A733-3D843A3BCEB0}" destId="{594D4EC6-06F3-4F40-8A10-92FA08B6F735}" srcOrd="0" destOrd="0" parTransId="{D32B0A79-1505-4F8F-8EA2-08AF6CDAB9CF}" sibTransId="{AD3443F5-58DC-4D0D-A5D5-0C308420C253}"/>
    <dgm:cxn modelId="{9CEFEB36-0D91-4F2C-B7ED-B33C08701E9B}" srcId="{594D4EC6-06F3-4F40-8A10-92FA08B6F735}" destId="{B1577527-C0B3-46C4-8AF2-E5DD43E639D3}" srcOrd="0" destOrd="0" parTransId="{0AAA0E2B-7B3A-4298-BBAA-80D6EDCB4C44}" sibTransId="{C715039D-88D6-4F7B-AA7D-D9AFB2971372}"/>
    <dgm:cxn modelId="{3C4A85BF-454F-4599-A5E3-E22450C86667}" type="presParOf" srcId="{91851CEC-CD56-4257-88BA-0C08EA87355D}" destId="{4423E400-AC68-4531-80E9-407A6D933153}" srcOrd="0" destOrd="0" presId="urn:microsoft.com/office/officeart/2005/8/layout/hList3"/>
    <dgm:cxn modelId="{24C3F35D-C4CC-4789-B746-6033BA041A9F}" type="presParOf" srcId="{91851CEC-CD56-4257-88BA-0C08EA87355D}" destId="{20D987EC-4403-4390-9F10-7B2BB8583787}" srcOrd="1" destOrd="0" presId="urn:microsoft.com/office/officeart/2005/8/layout/hList3"/>
    <dgm:cxn modelId="{E8374CD8-F8E0-463F-992E-5B94F43ED3F9}" type="presParOf" srcId="{20D987EC-4403-4390-9F10-7B2BB8583787}" destId="{EA214B6B-E9D3-4797-AF7C-5C748EC5FEC9}" srcOrd="0" destOrd="0" presId="urn:microsoft.com/office/officeart/2005/8/layout/hList3"/>
    <dgm:cxn modelId="{274974C2-81BC-4E50-8F16-60943D523F75}" type="presParOf" srcId="{20D987EC-4403-4390-9F10-7B2BB8583787}" destId="{D002FAEE-B21E-46BB-B487-632C895F5DD1}" srcOrd="1" destOrd="0" presId="urn:microsoft.com/office/officeart/2005/8/layout/hList3"/>
    <dgm:cxn modelId="{66C2193C-0EFD-4B0E-8B45-2B293819150F}" type="presParOf" srcId="{20D987EC-4403-4390-9F10-7B2BB8583787}" destId="{A4BB7F42-4E8F-40F8-B358-58FD3744147C}" srcOrd="2" destOrd="0" presId="urn:microsoft.com/office/officeart/2005/8/layout/hList3"/>
    <dgm:cxn modelId="{332B58F9-AD6F-48DE-B6E9-10AE261A65D1}" type="presParOf" srcId="{91851CEC-CD56-4257-88BA-0C08EA87355D}" destId="{E198DF96-352B-48C6-A4F2-682596C90CF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AD0B7E-B7BE-4C22-B52E-65FBC3F2307F}" type="doc">
      <dgm:prSet loTypeId="urn:microsoft.com/office/officeart/2005/8/layout/matrix1" loCatId="matrix" qsTypeId="urn:microsoft.com/office/officeart/2005/8/quickstyle/simple1" qsCatId="simple" csTypeId="urn:microsoft.com/office/officeart/2005/8/colors/accent3_5" csCatId="accent3" phldr="1"/>
      <dgm:spPr/>
      <dgm:t>
        <a:bodyPr/>
        <a:lstStyle/>
        <a:p>
          <a:endParaRPr lang="es-MX"/>
        </a:p>
      </dgm:t>
    </dgm:pt>
    <dgm:pt modelId="{076FC42E-660B-4EAF-B315-87E2506B9196}">
      <dgm:prSet phldrT="[Texto]" custT="1"/>
      <dgm:spPr>
        <a:xfrm>
          <a:off x="2133599" y="1523999"/>
          <a:ext cx="1828800" cy="1015999"/>
        </a:xfrm>
        <a:solidFill>
          <a:srgbClr val="6C5578"/>
        </a:solidFill>
        <a:ln w="25400" cap="flat" cmpd="sng" algn="ctr">
          <a:solidFill>
            <a:sysClr val="window" lastClr="FFFFFF">
              <a:hueOff val="0"/>
              <a:satOff val="0"/>
              <a:lumOff val="0"/>
              <a:alphaOff val="0"/>
            </a:sysClr>
          </a:solidFill>
          <a:prstDash val="solid"/>
        </a:ln>
        <a:effectLst/>
      </dgm:spPr>
      <dgm:t>
        <a:bodyPr/>
        <a:lstStyle/>
        <a:p>
          <a:r>
            <a:rPr lang="es-MX" sz="2000" dirty="0" smtClean="0">
              <a:solidFill>
                <a:schemeClr val="bg1">
                  <a:lumMod val="85000"/>
                </a:schemeClr>
              </a:solidFill>
              <a:latin typeface="Calibri"/>
              <a:ea typeface="+mn-ea"/>
              <a:cs typeface="+mn-cs"/>
            </a:rPr>
            <a:t>Plazos</a:t>
          </a:r>
          <a:r>
            <a:rPr lang="es-MX" sz="1700" dirty="0" smtClean="0">
              <a:solidFill>
                <a:sysClr val="windowText" lastClr="000000">
                  <a:hueOff val="0"/>
                  <a:satOff val="0"/>
                  <a:lumOff val="0"/>
                  <a:alphaOff val="0"/>
                </a:sysClr>
              </a:solidFill>
              <a:latin typeface="Calibri"/>
              <a:ea typeface="+mn-ea"/>
              <a:cs typeface="+mn-cs"/>
            </a:rPr>
            <a:t> </a:t>
          </a:r>
          <a:endParaRPr lang="es-MX" sz="1700" dirty="0">
            <a:solidFill>
              <a:sysClr val="windowText" lastClr="000000">
                <a:hueOff val="0"/>
                <a:satOff val="0"/>
                <a:lumOff val="0"/>
                <a:alphaOff val="0"/>
              </a:sysClr>
            </a:solidFill>
            <a:latin typeface="Calibri"/>
            <a:ea typeface="+mn-ea"/>
            <a:cs typeface="+mn-cs"/>
          </a:endParaRPr>
        </a:p>
      </dgm:t>
    </dgm:pt>
    <dgm:pt modelId="{A33D13E7-8666-4BCD-B3B3-C128F3CAB77E}" type="parTrans" cxnId="{86A266E9-8A9F-4D8E-AC74-47FA207F7CD2}">
      <dgm:prSet/>
      <dgm:spPr/>
      <dgm:t>
        <a:bodyPr/>
        <a:lstStyle/>
        <a:p>
          <a:endParaRPr lang="es-MX"/>
        </a:p>
      </dgm:t>
    </dgm:pt>
    <dgm:pt modelId="{6248A5E3-3453-4843-9674-DAEDD9F34BE8}" type="sibTrans" cxnId="{86A266E9-8A9F-4D8E-AC74-47FA207F7CD2}">
      <dgm:prSet/>
      <dgm:spPr/>
      <dgm:t>
        <a:bodyPr/>
        <a:lstStyle/>
        <a:p>
          <a:endParaRPr lang="es-MX"/>
        </a:p>
      </dgm:t>
    </dgm:pt>
    <dgm:pt modelId="{224344BF-9492-456A-8BD5-4BB015CA734A}">
      <dgm:prSet phldrT="[Texto]" custT="1"/>
      <dgm:spPr>
        <a:xfrm rot="16200000">
          <a:off x="508000" y="-508000"/>
          <a:ext cx="2031999" cy="3048000"/>
        </a:xfrm>
        <a:solidFill>
          <a:schemeClr val="accent2">
            <a:alpha val="90000"/>
          </a:schemeClr>
        </a:solidFill>
        <a:ln w="25400" cap="flat" cmpd="sng" algn="ctr">
          <a:solidFill>
            <a:sysClr val="window" lastClr="FFFFFF">
              <a:hueOff val="0"/>
              <a:satOff val="0"/>
              <a:lumOff val="0"/>
              <a:alphaOff val="0"/>
            </a:sysClr>
          </a:solidFill>
          <a:prstDash val="solid"/>
        </a:ln>
        <a:effectLst/>
      </dgm:spPr>
      <dgm:t>
        <a:bodyPr/>
        <a:lstStyle/>
        <a:p>
          <a:r>
            <a:rPr lang="es-MX" sz="1800" b="1" dirty="0" smtClean="0">
              <a:solidFill>
                <a:schemeClr val="tx1">
                  <a:lumMod val="90000"/>
                  <a:lumOff val="10000"/>
                </a:schemeClr>
              </a:solidFill>
              <a:effectLst/>
              <a:latin typeface="Calibri"/>
              <a:ea typeface="+mn-ea"/>
              <a:cs typeface="+mn-cs"/>
            </a:rPr>
            <a:t>Respuesta</a:t>
          </a:r>
          <a:r>
            <a:rPr lang="es-MX" sz="1800" b="1" dirty="0" smtClean="0">
              <a:solidFill>
                <a:schemeClr val="tx1">
                  <a:lumMod val="90000"/>
                  <a:lumOff val="10000"/>
                </a:schemeClr>
              </a:solidFill>
              <a:effectLst>
                <a:outerShdw blurRad="38100" dist="38100" dir="2700000" algn="tl">
                  <a:srgbClr val="000000">
                    <a:alpha val="43137"/>
                  </a:srgbClr>
                </a:outerShdw>
              </a:effectLst>
              <a:latin typeface="Calibri"/>
              <a:ea typeface="+mn-ea"/>
              <a:cs typeface="+mn-cs"/>
            </a:rPr>
            <a:t> </a:t>
          </a:r>
        </a:p>
        <a:p>
          <a:r>
            <a:rPr lang="es-MX" sz="1800" dirty="0" smtClean="0">
              <a:solidFill>
                <a:schemeClr val="tx1">
                  <a:lumMod val="90000"/>
                  <a:lumOff val="10000"/>
                </a:schemeClr>
              </a:solidFill>
              <a:latin typeface="Calibri"/>
              <a:ea typeface="+mn-ea"/>
              <a:cs typeface="+mn-cs"/>
            </a:rPr>
            <a:t>20 días hábiles (+ 10)</a:t>
          </a:r>
          <a:endParaRPr lang="es-MX" sz="1800" dirty="0">
            <a:solidFill>
              <a:schemeClr val="tx1">
                <a:lumMod val="90000"/>
                <a:lumOff val="10000"/>
              </a:schemeClr>
            </a:solidFill>
            <a:latin typeface="Calibri"/>
            <a:ea typeface="+mn-ea"/>
            <a:cs typeface="+mn-cs"/>
          </a:endParaRPr>
        </a:p>
      </dgm:t>
    </dgm:pt>
    <dgm:pt modelId="{862A4267-49B4-4DA3-B5E7-24FC5CFB16A2}" type="parTrans" cxnId="{A1C656A1-FDAB-4576-9B18-E63B294EE20A}">
      <dgm:prSet/>
      <dgm:spPr/>
      <dgm:t>
        <a:bodyPr/>
        <a:lstStyle/>
        <a:p>
          <a:endParaRPr lang="es-MX"/>
        </a:p>
      </dgm:t>
    </dgm:pt>
    <dgm:pt modelId="{79B498A6-76A9-4D28-AA43-9A546DA02A7A}" type="sibTrans" cxnId="{A1C656A1-FDAB-4576-9B18-E63B294EE20A}">
      <dgm:prSet/>
      <dgm:spPr/>
      <dgm:t>
        <a:bodyPr/>
        <a:lstStyle/>
        <a:p>
          <a:endParaRPr lang="es-MX"/>
        </a:p>
      </dgm:t>
    </dgm:pt>
    <dgm:pt modelId="{DB89FF91-17EE-4BAD-9413-53B7DC48FB64}">
      <dgm:prSet phldrT="[Texto]"/>
      <dgm:spPr>
        <a:xfrm>
          <a:off x="3048000" y="0"/>
          <a:ext cx="3048000" cy="2031999"/>
        </a:xfrm>
        <a:solidFill>
          <a:srgbClr val="92D050"/>
        </a:solidFill>
        <a:ln w="25400" cap="flat" cmpd="sng" algn="ctr">
          <a:solidFill>
            <a:sysClr val="window" lastClr="FFFFFF">
              <a:hueOff val="0"/>
              <a:satOff val="0"/>
              <a:lumOff val="0"/>
              <a:alphaOff val="0"/>
            </a:sysClr>
          </a:solidFill>
          <a:prstDash val="solid"/>
        </a:ln>
        <a:effectLst/>
      </dgm:spPr>
      <dgm:t>
        <a:bodyPr/>
        <a:lstStyle/>
        <a:p>
          <a:r>
            <a:rPr lang="es-MX" b="1" dirty="0" smtClean="0">
              <a:solidFill>
                <a:schemeClr val="tx1">
                  <a:lumMod val="90000"/>
                  <a:lumOff val="10000"/>
                </a:schemeClr>
              </a:solidFill>
              <a:latin typeface="Calibri"/>
              <a:ea typeface="+mn-ea"/>
              <a:cs typeface="+mn-cs"/>
            </a:rPr>
            <a:t>Requerimiento de Información Adicional  </a:t>
          </a:r>
          <a:r>
            <a:rPr lang="es-MX" dirty="0" smtClean="0">
              <a:solidFill>
                <a:schemeClr val="tx1">
                  <a:lumMod val="90000"/>
                  <a:lumOff val="10000"/>
                </a:schemeClr>
              </a:solidFill>
              <a:latin typeface="Calibri"/>
              <a:ea typeface="+mn-ea"/>
              <a:cs typeface="+mn-cs"/>
            </a:rPr>
            <a:t>(5 días y se interrumpe el plazo, solicitante tiene 10 días para el desahogo) </a:t>
          </a:r>
          <a:endParaRPr lang="es-MX" dirty="0">
            <a:solidFill>
              <a:schemeClr val="tx1">
                <a:lumMod val="90000"/>
                <a:lumOff val="10000"/>
              </a:schemeClr>
            </a:solidFill>
            <a:latin typeface="Calibri"/>
            <a:ea typeface="+mn-ea"/>
            <a:cs typeface="+mn-cs"/>
          </a:endParaRPr>
        </a:p>
      </dgm:t>
    </dgm:pt>
    <dgm:pt modelId="{EDF0EFAC-1BF1-4508-AEF4-D2D9DEAEDD67}" type="parTrans" cxnId="{D0CEEF6B-7531-43D7-9F3D-5B650FCCF1D4}">
      <dgm:prSet/>
      <dgm:spPr/>
      <dgm:t>
        <a:bodyPr/>
        <a:lstStyle/>
        <a:p>
          <a:endParaRPr lang="es-MX"/>
        </a:p>
      </dgm:t>
    </dgm:pt>
    <dgm:pt modelId="{A7C8E8AC-1636-462F-BEE3-E850FD96CFFF}" type="sibTrans" cxnId="{D0CEEF6B-7531-43D7-9F3D-5B650FCCF1D4}">
      <dgm:prSet/>
      <dgm:spPr/>
      <dgm:t>
        <a:bodyPr/>
        <a:lstStyle/>
        <a:p>
          <a:endParaRPr lang="es-MX"/>
        </a:p>
      </dgm:t>
    </dgm:pt>
    <dgm:pt modelId="{9B51D871-B71C-42CE-9532-DB16D48EF04D}">
      <dgm:prSet phldrT="[Texto]"/>
      <dgm:spPr>
        <a:xfrm rot="10800000">
          <a:off x="0" y="2031999"/>
          <a:ext cx="3048000" cy="2031999"/>
        </a:xfrm>
        <a:solidFill>
          <a:srgbClr val="FFFF66">
            <a:alpha val="63333"/>
          </a:srgbClr>
        </a:solidFill>
        <a:ln w="25400" cap="flat" cmpd="sng" algn="ctr">
          <a:solidFill>
            <a:sysClr val="window" lastClr="FFFFFF">
              <a:hueOff val="0"/>
              <a:satOff val="0"/>
              <a:lumOff val="0"/>
              <a:alphaOff val="0"/>
            </a:sysClr>
          </a:solidFill>
          <a:prstDash val="solid"/>
        </a:ln>
        <a:effectLst/>
      </dgm:spPr>
      <dgm:t>
        <a:bodyPr/>
        <a:lstStyle/>
        <a:p>
          <a:r>
            <a:rPr lang="es-MX" b="1" dirty="0" smtClean="0">
              <a:solidFill>
                <a:schemeClr val="tx1">
                  <a:lumMod val="90000"/>
                  <a:lumOff val="10000"/>
                </a:schemeClr>
              </a:solidFill>
              <a:latin typeface="Calibri"/>
              <a:ea typeface="+mn-ea"/>
              <a:cs typeface="+mn-cs"/>
            </a:rPr>
            <a:t>No competencia </a:t>
          </a:r>
          <a:r>
            <a:rPr lang="es-MX" dirty="0" smtClean="0">
              <a:solidFill>
                <a:schemeClr val="tx1">
                  <a:lumMod val="90000"/>
                  <a:lumOff val="10000"/>
                </a:schemeClr>
              </a:solidFill>
              <a:latin typeface="Calibri"/>
              <a:ea typeface="+mn-ea"/>
              <a:cs typeface="+mn-cs"/>
            </a:rPr>
            <a:t>(3 días)</a:t>
          </a:r>
          <a:endParaRPr lang="es-MX" dirty="0">
            <a:solidFill>
              <a:schemeClr val="tx1">
                <a:lumMod val="90000"/>
                <a:lumOff val="10000"/>
              </a:schemeClr>
            </a:solidFill>
            <a:latin typeface="Calibri"/>
            <a:ea typeface="+mn-ea"/>
            <a:cs typeface="+mn-cs"/>
          </a:endParaRPr>
        </a:p>
      </dgm:t>
    </dgm:pt>
    <dgm:pt modelId="{940D5509-5704-48F4-95C1-6CE5E9BD5C69}" type="parTrans" cxnId="{B5763C4C-1C02-44E2-B595-052C4D07E59D}">
      <dgm:prSet/>
      <dgm:spPr/>
      <dgm:t>
        <a:bodyPr/>
        <a:lstStyle/>
        <a:p>
          <a:endParaRPr lang="es-MX"/>
        </a:p>
      </dgm:t>
    </dgm:pt>
    <dgm:pt modelId="{4A8D2FC8-7DF8-41EF-B24F-374923D555B4}" type="sibTrans" cxnId="{B5763C4C-1C02-44E2-B595-052C4D07E59D}">
      <dgm:prSet/>
      <dgm:spPr/>
      <dgm:t>
        <a:bodyPr/>
        <a:lstStyle/>
        <a:p>
          <a:endParaRPr lang="es-MX"/>
        </a:p>
      </dgm:t>
    </dgm:pt>
    <dgm:pt modelId="{AD9930F6-27F4-4ECD-B71E-F6C44AA53D82}">
      <dgm:prSet phldrT="[Texto]"/>
      <dgm:spPr>
        <a:xfrm rot="5400000">
          <a:off x="3556000" y="1523999"/>
          <a:ext cx="2031999" cy="3048000"/>
        </a:xfrm>
        <a:solidFill>
          <a:srgbClr val="8D89A4">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chemeClr val="tx1">
                  <a:lumMod val="90000"/>
                  <a:lumOff val="10000"/>
                </a:schemeClr>
              </a:solidFill>
              <a:effectLst/>
              <a:latin typeface="Calibri"/>
              <a:ea typeface="+mn-ea"/>
              <a:cs typeface="+mn-cs"/>
            </a:rPr>
            <a:t>*Información Públicamente disponible (5 días)</a:t>
          </a:r>
          <a:endParaRPr lang="es-MX" dirty="0">
            <a:solidFill>
              <a:schemeClr val="tx1">
                <a:lumMod val="90000"/>
                <a:lumOff val="10000"/>
              </a:schemeClr>
            </a:solidFill>
            <a:effectLst/>
            <a:latin typeface="Calibri"/>
            <a:ea typeface="+mn-ea"/>
            <a:cs typeface="+mn-cs"/>
          </a:endParaRPr>
        </a:p>
      </dgm:t>
    </dgm:pt>
    <dgm:pt modelId="{A422A3EE-6875-438F-BE90-1E12BCB3C0B6}" type="parTrans" cxnId="{560CD6C6-782B-422A-8803-4ACA6932B2D2}">
      <dgm:prSet/>
      <dgm:spPr/>
      <dgm:t>
        <a:bodyPr/>
        <a:lstStyle/>
        <a:p>
          <a:endParaRPr lang="es-MX"/>
        </a:p>
      </dgm:t>
    </dgm:pt>
    <dgm:pt modelId="{9E1EBA18-86F6-48AE-B95F-7E11C65460A4}" type="sibTrans" cxnId="{560CD6C6-782B-422A-8803-4ACA6932B2D2}">
      <dgm:prSet/>
      <dgm:spPr/>
      <dgm:t>
        <a:bodyPr/>
        <a:lstStyle/>
        <a:p>
          <a:endParaRPr lang="es-MX"/>
        </a:p>
      </dgm:t>
    </dgm:pt>
    <dgm:pt modelId="{EC1F2B74-7E1E-44E2-908A-C2CE29BDDF41}" type="pres">
      <dgm:prSet presAssocID="{88AD0B7E-B7BE-4C22-B52E-65FBC3F2307F}" presName="diagram" presStyleCnt="0">
        <dgm:presLayoutVars>
          <dgm:chMax val="1"/>
          <dgm:dir/>
          <dgm:animLvl val="ctr"/>
          <dgm:resizeHandles val="exact"/>
        </dgm:presLayoutVars>
      </dgm:prSet>
      <dgm:spPr/>
      <dgm:t>
        <a:bodyPr/>
        <a:lstStyle/>
        <a:p>
          <a:endParaRPr lang="es-MX"/>
        </a:p>
      </dgm:t>
    </dgm:pt>
    <dgm:pt modelId="{065E6D3F-5402-412A-B2E4-A3F614D5578B}" type="pres">
      <dgm:prSet presAssocID="{88AD0B7E-B7BE-4C22-B52E-65FBC3F2307F}" presName="matrix" presStyleCnt="0"/>
      <dgm:spPr/>
    </dgm:pt>
    <dgm:pt modelId="{6B749B74-0F05-4FC1-9980-5720BAC72A7E}" type="pres">
      <dgm:prSet presAssocID="{88AD0B7E-B7BE-4C22-B52E-65FBC3F2307F}" presName="tile1" presStyleLbl="node1" presStyleIdx="0" presStyleCnt="4"/>
      <dgm:spPr>
        <a:prstGeom prst="round1Rect">
          <a:avLst/>
        </a:prstGeom>
      </dgm:spPr>
      <dgm:t>
        <a:bodyPr/>
        <a:lstStyle/>
        <a:p>
          <a:endParaRPr lang="es-MX"/>
        </a:p>
      </dgm:t>
    </dgm:pt>
    <dgm:pt modelId="{F9EB543A-4497-4848-8F47-F61A4B68B0F8}" type="pres">
      <dgm:prSet presAssocID="{88AD0B7E-B7BE-4C22-B52E-65FBC3F2307F}" presName="tile1text" presStyleLbl="node1" presStyleIdx="0" presStyleCnt="4">
        <dgm:presLayoutVars>
          <dgm:chMax val="0"/>
          <dgm:chPref val="0"/>
          <dgm:bulletEnabled val="1"/>
        </dgm:presLayoutVars>
      </dgm:prSet>
      <dgm:spPr/>
      <dgm:t>
        <a:bodyPr/>
        <a:lstStyle/>
        <a:p>
          <a:endParaRPr lang="es-MX"/>
        </a:p>
      </dgm:t>
    </dgm:pt>
    <dgm:pt modelId="{9A148003-CF09-446C-B40B-03465200BB2C}" type="pres">
      <dgm:prSet presAssocID="{88AD0B7E-B7BE-4C22-B52E-65FBC3F2307F}" presName="tile2" presStyleLbl="node1" presStyleIdx="1" presStyleCnt="4"/>
      <dgm:spPr>
        <a:prstGeom prst="round1Rect">
          <a:avLst/>
        </a:prstGeom>
      </dgm:spPr>
      <dgm:t>
        <a:bodyPr/>
        <a:lstStyle/>
        <a:p>
          <a:endParaRPr lang="es-MX"/>
        </a:p>
      </dgm:t>
    </dgm:pt>
    <dgm:pt modelId="{6B4C80AA-F09F-408B-8C66-E8FDB9AC277D}" type="pres">
      <dgm:prSet presAssocID="{88AD0B7E-B7BE-4C22-B52E-65FBC3F2307F}" presName="tile2text" presStyleLbl="node1" presStyleIdx="1" presStyleCnt="4">
        <dgm:presLayoutVars>
          <dgm:chMax val="0"/>
          <dgm:chPref val="0"/>
          <dgm:bulletEnabled val="1"/>
        </dgm:presLayoutVars>
      </dgm:prSet>
      <dgm:spPr/>
      <dgm:t>
        <a:bodyPr/>
        <a:lstStyle/>
        <a:p>
          <a:endParaRPr lang="es-MX"/>
        </a:p>
      </dgm:t>
    </dgm:pt>
    <dgm:pt modelId="{442658E6-EBD5-49DA-AFA0-045B26EC22B6}" type="pres">
      <dgm:prSet presAssocID="{88AD0B7E-B7BE-4C22-B52E-65FBC3F2307F}" presName="tile3" presStyleLbl="node1" presStyleIdx="2" presStyleCnt="4"/>
      <dgm:spPr>
        <a:prstGeom prst="round1Rect">
          <a:avLst/>
        </a:prstGeom>
      </dgm:spPr>
      <dgm:t>
        <a:bodyPr/>
        <a:lstStyle/>
        <a:p>
          <a:endParaRPr lang="es-MX"/>
        </a:p>
      </dgm:t>
    </dgm:pt>
    <dgm:pt modelId="{C90E1D17-157B-4140-B7DD-989117356A0E}" type="pres">
      <dgm:prSet presAssocID="{88AD0B7E-B7BE-4C22-B52E-65FBC3F2307F}" presName="tile3text" presStyleLbl="node1" presStyleIdx="2" presStyleCnt="4">
        <dgm:presLayoutVars>
          <dgm:chMax val="0"/>
          <dgm:chPref val="0"/>
          <dgm:bulletEnabled val="1"/>
        </dgm:presLayoutVars>
      </dgm:prSet>
      <dgm:spPr/>
      <dgm:t>
        <a:bodyPr/>
        <a:lstStyle/>
        <a:p>
          <a:endParaRPr lang="es-MX"/>
        </a:p>
      </dgm:t>
    </dgm:pt>
    <dgm:pt modelId="{D28C8B49-6F43-4685-A865-C1A66724397C}" type="pres">
      <dgm:prSet presAssocID="{88AD0B7E-B7BE-4C22-B52E-65FBC3F2307F}" presName="tile4" presStyleLbl="node1" presStyleIdx="3" presStyleCnt="4"/>
      <dgm:spPr>
        <a:prstGeom prst="round1Rect">
          <a:avLst/>
        </a:prstGeom>
      </dgm:spPr>
      <dgm:t>
        <a:bodyPr/>
        <a:lstStyle/>
        <a:p>
          <a:endParaRPr lang="es-MX"/>
        </a:p>
      </dgm:t>
    </dgm:pt>
    <dgm:pt modelId="{48C8289B-4222-40EE-8292-097982F2EFDF}" type="pres">
      <dgm:prSet presAssocID="{88AD0B7E-B7BE-4C22-B52E-65FBC3F2307F}" presName="tile4text" presStyleLbl="node1" presStyleIdx="3" presStyleCnt="4">
        <dgm:presLayoutVars>
          <dgm:chMax val="0"/>
          <dgm:chPref val="0"/>
          <dgm:bulletEnabled val="1"/>
        </dgm:presLayoutVars>
      </dgm:prSet>
      <dgm:spPr/>
      <dgm:t>
        <a:bodyPr/>
        <a:lstStyle/>
        <a:p>
          <a:endParaRPr lang="es-MX"/>
        </a:p>
      </dgm:t>
    </dgm:pt>
    <dgm:pt modelId="{7413FAEF-BF45-4940-A90D-5F32B8B9ACF6}" type="pres">
      <dgm:prSet presAssocID="{88AD0B7E-B7BE-4C22-B52E-65FBC3F2307F}" presName="centerTile" presStyleLbl="fgShp" presStyleIdx="0" presStyleCnt="1">
        <dgm:presLayoutVars>
          <dgm:chMax val="0"/>
          <dgm:chPref val="0"/>
        </dgm:presLayoutVars>
      </dgm:prSet>
      <dgm:spPr>
        <a:prstGeom prst="roundRect">
          <a:avLst/>
        </a:prstGeom>
      </dgm:spPr>
      <dgm:t>
        <a:bodyPr/>
        <a:lstStyle/>
        <a:p>
          <a:endParaRPr lang="es-MX"/>
        </a:p>
      </dgm:t>
    </dgm:pt>
  </dgm:ptLst>
  <dgm:cxnLst>
    <dgm:cxn modelId="{8F7EC3AB-3419-4ED5-B83F-EEA8D1A1E02C}" type="presOf" srcId="{9B51D871-B71C-42CE-9532-DB16D48EF04D}" destId="{442658E6-EBD5-49DA-AFA0-045B26EC22B6}" srcOrd="0" destOrd="0" presId="urn:microsoft.com/office/officeart/2005/8/layout/matrix1"/>
    <dgm:cxn modelId="{ABE95255-2380-4EA2-9669-58B1C9C6EA9F}" type="presOf" srcId="{076FC42E-660B-4EAF-B315-87E2506B9196}" destId="{7413FAEF-BF45-4940-A90D-5F32B8B9ACF6}" srcOrd="0" destOrd="0" presId="urn:microsoft.com/office/officeart/2005/8/layout/matrix1"/>
    <dgm:cxn modelId="{6E733511-783E-4319-82A0-3D1336D96940}" type="presOf" srcId="{9B51D871-B71C-42CE-9532-DB16D48EF04D}" destId="{C90E1D17-157B-4140-B7DD-989117356A0E}" srcOrd="1" destOrd="0" presId="urn:microsoft.com/office/officeart/2005/8/layout/matrix1"/>
    <dgm:cxn modelId="{A1C656A1-FDAB-4576-9B18-E63B294EE20A}" srcId="{076FC42E-660B-4EAF-B315-87E2506B9196}" destId="{224344BF-9492-456A-8BD5-4BB015CA734A}" srcOrd="0" destOrd="0" parTransId="{862A4267-49B4-4DA3-B5E7-24FC5CFB16A2}" sibTransId="{79B498A6-76A9-4D28-AA43-9A546DA02A7A}"/>
    <dgm:cxn modelId="{B5763C4C-1C02-44E2-B595-052C4D07E59D}" srcId="{076FC42E-660B-4EAF-B315-87E2506B9196}" destId="{9B51D871-B71C-42CE-9532-DB16D48EF04D}" srcOrd="2" destOrd="0" parTransId="{940D5509-5704-48F4-95C1-6CE5E9BD5C69}" sibTransId="{4A8D2FC8-7DF8-41EF-B24F-374923D555B4}"/>
    <dgm:cxn modelId="{8F86DDA3-CEAD-4979-AB03-99D08F29F3A9}" type="presOf" srcId="{AD9930F6-27F4-4ECD-B71E-F6C44AA53D82}" destId="{D28C8B49-6F43-4685-A865-C1A66724397C}" srcOrd="0" destOrd="0" presId="urn:microsoft.com/office/officeart/2005/8/layout/matrix1"/>
    <dgm:cxn modelId="{27AD3C3B-79ED-43F8-833A-D15E84B49B7B}" type="presOf" srcId="{AD9930F6-27F4-4ECD-B71E-F6C44AA53D82}" destId="{48C8289B-4222-40EE-8292-097982F2EFDF}" srcOrd="1" destOrd="0" presId="urn:microsoft.com/office/officeart/2005/8/layout/matrix1"/>
    <dgm:cxn modelId="{CE1EA1C0-7787-45A2-A1D0-383EC62B7CD4}" type="presOf" srcId="{224344BF-9492-456A-8BD5-4BB015CA734A}" destId="{6B749B74-0F05-4FC1-9980-5720BAC72A7E}" srcOrd="0" destOrd="0" presId="urn:microsoft.com/office/officeart/2005/8/layout/matrix1"/>
    <dgm:cxn modelId="{E6B57AB0-0073-4477-A779-CFA7A0C90550}" type="presOf" srcId="{DB89FF91-17EE-4BAD-9413-53B7DC48FB64}" destId="{6B4C80AA-F09F-408B-8C66-E8FDB9AC277D}" srcOrd="1" destOrd="0" presId="urn:microsoft.com/office/officeart/2005/8/layout/matrix1"/>
    <dgm:cxn modelId="{CC9E4453-60E6-4BDA-A3EA-529C804BD69F}" type="presOf" srcId="{224344BF-9492-456A-8BD5-4BB015CA734A}" destId="{F9EB543A-4497-4848-8F47-F61A4B68B0F8}" srcOrd="1" destOrd="0" presId="urn:microsoft.com/office/officeart/2005/8/layout/matrix1"/>
    <dgm:cxn modelId="{1F8A342E-CA19-4DF2-ACE2-297F483D4C71}" type="presOf" srcId="{DB89FF91-17EE-4BAD-9413-53B7DC48FB64}" destId="{9A148003-CF09-446C-B40B-03465200BB2C}" srcOrd="0" destOrd="0" presId="urn:microsoft.com/office/officeart/2005/8/layout/matrix1"/>
    <dgm:cxn modelId="{560CD6C6-782B-422A-8803-4ACA6932B2D2}" srcId="{076FC42E-660B-4EAF-B315-87E2506B9196}" destId="{AD9930F6-27F4-4ECD-B71E-F6C44AA53D82}" srcOrd="3" destOrd="0" parTransId="{A422A3EE-6875-438F-BE90-1E12BCB3C0B6}" sibTransId="{9E1EBA18-86F6-48AE-B95F-7E11C65460A4}"/>
    <dgm:cxn modelId="{0696A012-E2AF-4F70-B001-68641E6256C9}" type="presOf" srcId="{88AD0B7E-B7BE-4C22-B52E-65FBC3F2307F}" destId="{EC1F2B74-7E1E-44E2-908A-C2CE29BDDF41}" srcOrd="0" destOrd="0" presId="urn:microsoft.com/office/officeart/2005/8/layout/matrix1"/>
    <dgm:cxn modelId="{86A266E9-8A9F-4D8E-AC74-47FA207F7CD2}" srcId="{88AD0B7E-B7BE-4C22-B52E-65FBC3F2307F}" destId="{076FC42E-660B-4EAF-B315-87E2506B9196}" srcOrd="0" destOrd="0" parTransId="{A33D13E7-8666-4BCD-B3B3-C128F3CAB77E}" sibTransId="{6248A5E3-3453-4843-9674-DAEDD9F34BE8}"/>
    <dgm:cxn modelId="{D0CEEF6B-7531-43D7-9F3D-5B650FCCF1D4}" srcId="{076FC42E-660B-4EAF-B315-87E2506B9196}" destId="{DB89FF91-17EE-4BAD-9413-53B7DC48FB64}" srcOrd="1" destOrd="0" parTransId="{EDF0EFAC-1BF1-4508-AEF4-D2D9DEAEDD67}" sibTransId="{A7C8E8AC-1636-462F-BEE3-E850FD96CFFF}"/>
    <dgm:cxn modelId="{DCFCC6A2-9539-412A-8DF3-A68EF1697F15}" type="presParOf" srcId="{EC1F2B74-7E1E-44E2-908A-C2CE29BDDF41}" destId="{065E6D3F-5402-412A-B2E4-A3F614D5578B}" srcOrd="0" destOrd="0" presId="urn:microsoft.com/office/officeart/2005/8/layout/matrix1"/>
    <dgm:cxn modelId="{FF1CF168-2C10-4416-A3D4-F65D0BCEF6BC}" type="presParOf" srcId="{065E6D3F-5402-412A-B2E4-A3F614D5578B}" destId="{6B749B74-0F05-4FC1-9980-5720BAC72A7E}" srcOrd="0" destOrd="0" presId="urn:microsoft.com/office/officeart/2005/8/layout/matrix1"/>
    <dgm:cxn modelId="{3D2D25DC-6489-41BF-8B42-A4607C825874}" type="presParOf" srcId="{065E6D3F-5402-412A-B2E4-A3F614D5578B}" destId="{F9EB543A-4497-4848-8F47-F61A4B68B0F8}" srcOrd="1" destOrd="0" presId="urn:microsoft.com/office/officeart/2005/8/layout/matrix1"/>
    <dgm:cxn modelId="{182F9174-C16B-43A7-A34A-684E8CB6C10B}" type="presParOf" srcId="{065E6D3F-5402-412A-B2E4-A3F614D5578B}" destId="{9A148003-CF09-446C-B40B-03465200BB2C}" srcOrd="2" destOrd="0" presId="urn:microsoft.com/office/officeart/2005/8/layout/matrix1"/>
    <dgm:cxn modelId="{33F6897D-7C7E-4AC9-8D69-9E8F65E4A8DB}" type="presParOf" srcId="{065E6D3F-5402-412A-B2E4-A3F614D5578B}" destId="{6B4C80AA-F09F-408B-8C66-E8FDB9AC277D}" srcOrd="3" destOrd="0" presId="urn:microsoft.com/office/officeart/2005/8/layout/matrix1"/>
    <dgm:cxn modelId="{AEA44914-861E-4297-8E43-C395670081C2}" type="presParOf" srcId="{065E6D3F-5402-412A-B2E4-A3F614D5578B}" destId="{442658E6-EBD5-49DA-AFA0-045B26EC22B6}" srcOrd="4" destOrd="0" presId="urn:microsoft.com/office/officeart/2005/8/layout/matrix1"/>
    <dgm:cxn modelId="{AA1E680E-79EE-4123-BC92-738A6648AF29}" type="presParOf" srcId="{065E6D3F-5402-412A-B2E4-A3F614D5578B}" destId="{C90E1D17-157B-4140-B7DD-989117356A0E}" srcOrd="5" destOrd="0" presId="urn:microsoft.com/office/officeart/2005/8/layout/matrix1"/>
    <dgm:cxn modelId="{88D373C6-0AEF-4C3F-93A8-3704F8DFE850}" type="presParOf" srcId="{065E6D3F-5402-412A-B2E4-A3F614D5578B}" destId="{D28C8B49-6F43-4685-A865-C1A66724397C}" srcOrd="6" destOrd="0" presId="urn:microsoft.com/office/officeart/2005/8/layout/matrix1"/>
    <dgm:cxn modelId="{FDDB35D4-9583-4B3D-94D8-B63CA27558F8}" type="presParOf" srcId="{065E6D3F-5402-412A-B2E4-A3F614D5578B}" destId="{48C8289B-4222-40EE-8292-097982F2EFDF}" srcOrd="7" destOrd="0" presId="urn:microsoft.com/office/officeart/2005/8/layout/matrix1"/>
    <dgm:cxn modelId="{F36325E7-3F29-42D3-B16F-4D3DD0B01A90}" type="presParOf" srcId="{EC1F2B74-7E1E-44E2-908A-C2CE29BDDF41}" destId="{7413FAEF-BF45-4940-A90D-5F32B8B9ACF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2D83A6B-8814-4A72-9F60-3D7194C78AF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MX"/>
        </a:p>
      </dgm:t>
    </dgm:pt>
    <dgm:pt modelId="{C71E443D-40D1-4657-A05E-2C020A4887EC}">
      <dgm:prSet phldrT="[Texto]" custT="1"/>
      <dgm:spPr>
        <a:solidFill>
          <a:schemeClr val="bg1">
            <a:lumMod val="75000"/>
          </a:schemeClr>
        </a:solidFill>
      </dgm:spPr>
      <dgm:t>
        <a:bodyPr/>
        <a:lstStyle/>
        <a:p>
          <a:endParaRPr lang="es-MX" sz="800" b="1" dirty="0" smtClean="0">
            <a:solidFill>
              <a:schemeClr val="tx1"/>
            </a:solidFill>
          </a:endParaRPr>
        </a:p>
        <a:p>
          <a:r>
            <a:rPr lang="es-MX" sz="1200" b="1" dirty="0" smtClean="0">
              <a:solidFill>
                <a:schemeClr val="tx1"/>
              </a:solidFill>
            </a:rPr>
            <a:t>Presentación </a:t>
          </a:r>
        </a:p>
        <a:p>
          <a:endParaRPr lang="es-MX" sz="300" b="1" dirty="0" smtClean="0">
            <a:solidFill>
              <a:schemeClr val="tx1"/>
            </a:solidFill>
          </a:endParaRPr>
        </a:p>
        <a:p>
          <a:r>
            <a:rPr lang="es-MX" sz="1400" b="1" dirty="0" smtClean="0">
              <a:solidFill>
                <a:schemeClr val="tx1"/>
              </a:solidFill>
            </a:rPr>
            <a:t>UT u OG</a:t>
          </a:r>
          <a:endParaRPr lang="es-MX" sz="1400" b="1" dirty="0">
            <a:solidFill>
              <a:schemeClr val="tx1"/>
            </a:solidFill>
          </a:endParaRPr>
        </a:p>
      </dgm:t>
    </dgm:pt>
    <dgm:pt modelId="{37348DBB-8B68-46A7-8E72-CA006E4BEBA5}" type="parTrans" cxnId="{06DCA713-81BE-4B7C-8327-486115B2302F}">
      <dgm:prSet/>
      <dgm:spPr/>
      <dgm:t>
        <a:bodyPr/>
        <a:lstStyle/>
        <a:p>
          <a:endParaRPr lang="es-MX"/>
        </a:p>
      </dgm:t>
    </dgm:pt>
    <dgm:pt modelId="{A9BD946E-9B10-41AB-B7C9-3788FB8CD041}" type="sibTrans" cxnId="{06DCA713-81BE-4B7C-8327-486115B2302F}">
      <dgm:prSet/>
      <dgm:spPr>
        <a:solidFill>
          <a:schemeClr val="tx2">
            <a:lumMod val="60000"/>
            <a:lumOff val="40000"/>
          </a:schemeClr>
        </a:solidFill>
      </dgm:spPr>
      <dgm:t>
        <a:bodyPr/>
        <a:lstStyle/>
        <a:p>
          <a:endParaRPr lang="es-MX"/>
        </a:p>
      </dgm:t>
    </dgm:pt>
    <dgm:pt modelId="{B627AFB9-3DD4-456B-AD5D-A7831D35EB8B}">
      <dgm:prSet phldrT="[Texto]"/>
      <dgm:spPr>
        <a:solidFill>
          <a:schemeClr val="bg1">
            <a:lumMod val="75000"/>
          </a:schemeClr>
        </a:solidFill>
      </dgm:spPr>
      <dgm:t>
        <a:bodyPr/>
        <a:lstStyle/>
        <a:p>
          <a:r>
            <a:rPr lang="es-MX" b="1" dirty="0" smtClean="0">
              <a:solidFill>
                <a:schemeClr val="tx1"/>
              </a:solidFill>
            </a:rPr>
            <a:t>Audiencia</a:t>
          </a:r>
        </a:p>
        <a:p>
          <a:r>
            <a:rPr lang="es-MX" b="1" dirty="0" smtClean="0">
              <a:solidFill>
                <a:schemeClr val="tx1"/>
              </a:solidFill>
            </a:rPr>
            <a:t>(en su caso)</a:t>
          </a:r>
          <a:endParaRPr lang="es-MX" b="1" dirty="0">
            <a:solidFill>
              <a:schemeClr val="tx1"/>
            </a:solidFill>
          </a:endParaRPr>
        </a:p>
      </dgm:t>
    </dgm:pt>
    <dgm:pt modelId="{F1F56DD1-173C-40A6-9683-A4EC313F2386}" type="parTrans" cxnId="{2ADDB89E-C717-4983-B71E-60F97AE5BAF9}">
      <dgm:prSet/>
      <dgm:spPr/>
      <dgm:t>
        <a:bodyPr/>
        <a:lstStyle/>
        <a:p>
          <a:endParaRPr lang="es-MX"/>
        </a:p>
      </dgm:t>
    </dgm:pt>
    <dgm:pt modelId="{BE001AEC-0452-431F-980C-A563067A8AE9}" type="sibTrans" cxnId="{2ADDB89E-C717-4983-B71E-60F97AE5BAF9}">
      <dgm:prSet/>
      <dgm:spPr>
        <a:solidFill>
          <a:schemeClr val="tx2">
            <a:lumMod val="60000"/>
            <a:lumOff val="40000"/>
          </a:schemeClr>
        </a:solidFill>
      </dgm:spPr>
      <dgm:t>
        <a:bodyPr/>
        <a:lstStyle/>
        <a:p>
          <a:endParaRPr lang="es-MX"/>
        </a:p>
      </dgm:t>
    </dgm:pt>
    <dgm:pt modelId="{8F580555-BF3D-4BF3-BB8D-9DD63180FEE8}">
      <dgm:prSet phldrT="[Texto]" custT="1"/>
      <dgm:spPr>
        <a:solidFill>
          <a:schemeClr val="accent5">
            <a:lumMod val="60000"/>
            <a:lumOff val="40000"/>
          </a:schemeClr>
        </a:solidFill>
      </dgm:spPr>
      <dgm:t>
        <a:bodyPr/>
        <a:lstStyle/>
        <a:p>
          <a:r>
            <a:rPr lang="es-MX" sz="1600" b="1" dirty="0" smtClean="0"/>
            <a:t>Cierre de Instrucción</a:t>
          </a:r>
          <a:endParaRPr lang="es-MX" sz="1600" b="1" dirty="0"/>
        </a:p>
      </dgm:t>
    </dgm:pt>
    <dgm:pt modelId="{BC667E01-B56C-4FCD-9DBE-AF27FB616D4F}" type="parTrans" cxnId="{BB31D2E3-137E-4EE7-9F57-58387FFB349C}">
      <dgm:prSet/>
      <dgm:spPr/>
      <dgm:t>
        <a:bodyPr/>
        <a:lstStyle/>
        <a:p>
          <a:endParaRPr lang="es-MX"/>
        </a:p>
      </dgm:t>
    </dgm:pt>
    <dgm:pt modelId="{3BBD16F9-1E92-487F-8F72-BD42AC0F33EB}" type="sibTrans" cxnId="{BB31D2E3-137E-4EE7-9F57-58387FFB349C}">
      <dgm:prSet/>
      <dgm:spPr>
        <a:solidFill>
          <a:schemeClr val="tx2">
            <a:lumMod val="60000"/>
            <a:lumOff val="40000"/>
          </a:schemeClr>
        </a:solidFill>
      </dgm:spPr>
      <dgm:t>
        <a:bodyPr/>
        <a:lstStyle/>
        <a:p>
          <a:endParaRPr lang="es-MX"/>
        </a:p>
      </dgm:t>
    </dgm:pt>
    <dgm:pt modelId="{06E760D3-8BB0-4B48-A512-D95D8B07DE31}">
      <dgm:prSet phldrT="[Texto]" custT="1"/>
      <dgm:spPr>
        <a:solidFill>
          <a:srgbClr val="00FF00"/>
        </a:solidFill>
      </dgm:spPr>
      <dgm:t>
        <a:bodyPr/>
        <a:lstStyle/>
        <a:p>
          <a:r>
            <a:rPr lang="es-MX" sz="1600" b="1" dirty="0" smtClean="0">
              <a:solidFill>
                <a:schemeClr val="tx1"/>
              </a:solidFill>
            </a:rPr>
            <a:t>Pasa a</a:t>
          </a:r>
        </a:p>
        <a:p>
          <a:r>
            <a:rPr lang="es-MX" sz="1600" b="1" dirty="0" smtClean="0">
              <a:solidFill>
                <a:schemeClr val="tx1"/>
              </a:solidFill>
            </a:rPr>
            <a:t> Resolución</a:t>
          </a:r>
          <a:endParaRPr lang="es-MX" sz="1600" b="1" dirty="0">
            <a:solidFill>
              <a:schemeClr val="tx1"/>
            </a:solidFill>
          </a:endParaRPr>
        </a:p>
      </dgm:t>
    </dgm:pt>
    <dgm:pt modelId="{F80D4003-073E-4D75-8F4F-6AFC2B440ABE}" type="parTrans" cxnId="{BF5E8BD8-20D8-4A1C-9629-9387EC0FC2A8}">
      <dgm:prSet/>
      <dgm:spPr/>
      <dgm:t>
        <a:bodyPr/>
        <a:lstStyle/>
        <a:p>
          <a:endParaRPr lang="es-MX"/>
        </a:p>
      </dgm:t>
    </dgm:pt>
    <dgm:pt modelId="{0E19EDBB-7F65-45B7-B1B7-CA995A360C6E}" type="sibTrans" cxnId="{BF5E8BD8-20D8-4A1C-9629-9387EC0FC2A8}">
      <dgm:prSet/>
      <dgm:spPr>
        <a:solidFill>
          <a:schemeClr val="tx2">
            <a:lumMod val="60000"/>
            <a:lumOff val="40000"/>
          </a:schemeClr>
        </a:solidFill>
      </dgm:spPr>
      <dgm:t>
        <a:bodyPr/>
        <a:lstStyle/>
        <a:p>
          <a:endParaRPr lang="es-MX"/>
        </a:p>
      </dgm:t>
    </dgm:pt>
    <dgm:pt modelId="{17DE6D0D-91B9-4720-8ABD-F6E5F7C2D2EC}">
      <dgm:prSet phldrT="[Texto]" custT="1"/>
      <dgm:spPr>
        <a:solidFill>
          <a:srgbClr val="FF33CC"/>
        </a:solidFill>
      </dgm:spPr>
      <dgm:t>
        <a:bodyPr/>
        <a:lstStyle/>
        <a:p>
          <a:r>
            <a:rPr lang="es-MX" sz="1600" b="1" dirty="0" smtClean="0"/>
            <a:t>Desecha,</a:t>
          </a:r>
        </a:p>
        <a:p>
          <a:r>
            <a:rPr lang="es-MX" sz="1600" b="1" dirty="0" smtClean="0"/>
            <a:t>Confirma,</a:t>
          </a:r>
        </a:p>
        <a:p>
          <a:r>
            <a:rPr lang="es-MX" sz="1600" b="1" dirty="0" smtClean="0"/>
            <a:t>Revoca  o</a:t>
          </a:r>
        </a:p>
        <a:p>
          <a:r>
            <a:rPr lang="es-MX" sz="1600" b="1" dirty="0" smtClean="0"/>
            <a:t>Modifica</a:t>
          </a:r>
        </a:p>
      </dgm:t>
    </dgm:pt>
    <dgm:pt modelId="{0DD97903-F416-4B1A-ADD6-22D68B6ABD03}" type="parTrans" cxnId="{13CD7316-916A-4771-86AB-7F61061D9A11}">
      <dgm:prSet/>
      <dgm:spPr/>
      <dgm:t>
        <a:bodyPr/>
        <a:lstStyle/>
        <a:p>
          <a:endParaRPr lang="es-MX"/>
        </a:p>
      </dgm:t>
    </dgm:pt>
    <dgm:pt modelId="{8809C3FE-09C3-420E-BC87-8E43856212DE}" type="sibTrans" cxnId="{13CD7316-916A-4771-86AB-7F61061D9A11}">
      <dgm:prSet/>
      <dgm:spPr>
        <a:solidFill>
          <a:schemeClr val="bg1"/>
        </a:solidFill>
      </dgm:spPr>
      <dgm:t>
        <a:bodyPr/>
        <a:lstStyle/>
        <a:p>
          <a:endParaRPr lang="es-MX"/>
        </a:p>
      </dgm:t>
    </dgm:pt>
    <dgm:pt modelId="{5B28E4C0-3B6E-411E-9065-EA76B8B8AEEB}">
      <dgm:prSet phldrT="[Texto]" custT="1"/>
      <dgm:spPr>
        <a:solidFill>
          <a:schemeClr val="accent5">
            <a:lumMod val="60000"/>
            <a:lumOff val="40000"/>
          </a:schemeClr>
        </a:solidFill>
      </dgm:spPr>
      <dgm:t>
        <a:bodyPr/>
        <a:lstStyle/>
        <a:p>
          <a:r>
            <a:rPr lang="es-MX" sz="1600" b="1" dirty="0" smtClean="0"/>
            <a:t>Admite, previene o desecha</a:t>
          </a:r>
          <a:endParaRPr lang="es-MX" sz="1600" b="1" dirty="0"/>
        </a:p>
      </dgm:t>
    </dgm:pt>
    <dgm:pt modelId="{22940F79-2E0E-4B04-B36B-18D28C1A6C1C}" type="parTrans" cxnId="{980E17DF-138C-4A63-A421-B9504BF87BAF}">
      <dgm:prSet/>
      <dgm:spPr/>
      <dgm:t>
        <a:bodyPr/>
        <a:lstStyle/>
        <a:p>
          <a:endParaRPr lang="es-MX"/>
        </a:p>
      </dgm:t>
    </dgm:pt>
    <dgm:pt modelId="{0C84ACA8-4E31-4DF2-9AFB-BB241CEE1428}" type="sibTrans" cxnId="{980E17DF-138C-4A63-A421-B9504BF87BAF}">
      <dgm:prSet/>
      <dgm:spPr>
        <a:solidFill>
          <a:schemeClr val="tx2">
            <a:lumMod val="60000"/>
            <a:lumOff val="40000"/>
          </a:schemeClr>
        </a:solidFill>
      </dgm:spPr>
      <dgm:t>
        <a:bodyPr/>
        <a:lstStyle/>
        <a:p>
          <a:endParaRPr lang="es-MX"/>
        </a:p>
      </dgm:t>
    </dgm:pt>
    <dgm:pt modelId="{7E8234AD-AAB1-4F17-80F5-EDD805E3C38F}">
      <dgm:prSet phldrT="[Texto]" custT="1"/>
      <dgm:spPr>
        <a:solidFill>
          <a:srgbClr val="00FF00"/>
        </a:solidFill>
      </dgm:spPr>
      <dgm:t>
        <a:bodyPr/>
        <a:lstStyle/>
        <a:p>
          <a:r>
            <a:rPr lang="es-MX" sz="1400" b="1" dirty="0" smtClean="0">
              <a:solidFill>
                <a:schemeClr val="tx1"/>
              </a:solidFill>
            </a:rPr>
            <a:t>Pone a disposición de partes</a:t>
          </a:r>
          <a:endParaRPr lang="es-MX" sz="1400" b="1" dirty="0">
            <a:solidFill>
              <a:schemeClr val="tx1"/>
            </a:solidFill>
          </a:endParaRPr>
        </a:p>
      </dgm:t>
    </dgm:pt>
    <dgm:pt modelId="{F83551FD-B0C3-4694-A49C-42A5C7C8A78F}" type="parTrans" cxnId="{F9681F47-5B22-402A-AA11-FA6C2A14E87E}">
      <dgm:prSet/>
      <dgm:spPr/>
      <dgm:t>
        <a:bodyPr/>
        <a:lstStyle/>
        <a:p>
          <a:endParaRPr lang="es-MX"/>
        </a:p>
      </dgm:t>
    </dgm:pt>
    <dgm:pt modelId="{FB64EF87-86C9-4C4D-BD74-686BD5EA2377}" type="sibTrans" cxnId="{F9681F47-5B22-402A-AA11-FA6C2A14E87E}">
      <dgm:prSet/>
      <dgm:spPr>
        <a:solidFill>
          <a:schemeClr val="tx2">
            <a:lumMod val="60000"/>
            <a:lumOff val="40000"/>
          </a:schemeClr>
        </a:solidFill>
      </dgm:spPr>
      <dgm:t>
        <a:bodyPr/>
        <a:lstStyle/>
        <a:p>
          <a:endParaRPr lang="es-MX"/>
        </a:p>
      </dgm:t>
    </dgm:pt>
    <dgm:pt modelId="{36C7C35E-0C97-41EB-9F7B-31898D29C003}">
      <dgm:prSet phldrT="[Texto]" custT="1"/>
      <dgm:spPr>
        <a:solidFill>
          <a:srgbClr val="FF33CC"/>
        </a:solidFill>
      </dgm:spPr>
      <dgm:t>
        <a:bodyPr/>
        <a:lstStyle/>
        <a:p>
          <a:r>
            <a:rPr lang="es-MX" sz="2000" b="1" dirty="0" smtClean="0"/>
            <a:t>Pruebas</a:t>
          </a:r>
          <a:endParaRPr lang="es-MX" sz="2000" b="1" dirty="0"/>
        </a:p>
      </dgm:t>
    </dgm:pt>
    <dgm:pt modelId="{5B30DB37-D11B-4840-9878-9BC0A8E812A8}" type="parTrans" cxnId="{0B1318E4-1FA6-433A-A560-93F8A035E156}">
      <dgm:prSet/>
      <dgm:spPr/>
      <dgm:t>
        <a:bodyPr/>
        <a:lstStyle/>
        <a:p>
          <a:endParaRPr lang="es-MX"/>
        </a:p>
      </dgm:t>
    </dgm:pt>
    <dgm:pt modelId="{1B4A4904-3ED7-4E13-A0D7-F829F584E9AB}" type="sibTrans" cxnId="{0B1318E4-1FA6-433A-A560-93F8A035E156}">
      <dgm:prSet/>
      <dgm:spPr>
        <a:solidFill>
          <a:schemeClr val="tx2">
            <a:lumMod val="60000"/>
            <a:lumOff val="40000"/>
          </a:schemeClr>
        </a:solidFill>
      </dgm:spPr>
      <dgm:t>
        <a:bodyPr/>
        <a:lstStyle/>
        <a:p>
          <a:endParaRPr lang="es-MX"/>
        </a:p>
      </dgm:t>
    </dgm:pt>
    <dgm:pt modelId="{0FAF574E-64DC-43FC-B1DC-51E1E02CB2BB}" type="pres">
      <dgm:prSet presAssocID="{62D83A6B-8814-4A72-9F60-3D7194C78AF0}" presName="cycle" presStyleCnt="0">
        <dgm:presLayoutVars>
          <dgm:dir/>
          <dgm:resizeHandles val="exact"/>
        </dgm:presLayoutVars>
      </dgm:prSet>
      <dgm:spPr/>
      <dgm:t>
        <a:bodyPr/>
        <a:lstStyle/>
        <a:p>
          <a:endParaRPr lang="es-MX"/>
        </a:p>
      </dgm:t>
    </dgm:pt>
    <dgm:pt modelId="{98AB8E52-9B11-4644-BFCE-A5CAB9AE7717}" type="pres">
      <dgm:prSet presAssocID="{C71E443D-40D1-4657-A05E-2C020A4887EC}" presName="node" presStyleLbl="node1" presStyleIdx="0" presStyleCnt="8" custScaleX="123999" custScaleY="121300">
        <dgm:presLayoutVars>
          <dgm:bulletEnabled val="1"/>
        </dgm:presLayoutVars>
      </dgm:prSet>
      <dgm:spPr/>
      <dgm:t>
        <a:bodyPr/>
        <a:lstStyle/>
        <a:p>
          <a:endParaRPr lang="es-MX"/>
        </a:p>
      </dgm:t>
    </dgm:pt>
    <dgm:pt modelId="{672749B6-9D41-46A9-B6EA-FFBE6435A702}" type="pres">
      <dgm:prSet presAssocID="{A9BD946E-9B10-41AB-B7C9-3788FB8CD041}" presName="sibTrans" presStyleLbl="sibTrans2D1" presStyleIdx="0" presStyleCnt="8"/>
      <dgm:spPr/>
      <dgm:t>
        <a:bodyPr/>
        <a:lstStyle/>
        <a:p>
          <a:endParaRPr lang="es-MX"/>
        </a:p>
      </dgm:t>
    </dgm:pt>
    <dgm:pt modelId="{50691A38-8DE3-4A96-AE66-AD14E9878E12}" type="pres">
      <dgm:prSet presAssocID="{A9BD946E-9B10-41AB-B7C9-3788FB8CD041}" presName="connectorText" presStyleLbl="sibTrans2D1" presStyleIdx="0" presStyleCnt="8"/>
      <dgm:spPr/>
      <dgm:t>
        <a:bodyPr/>
        <a:lstStyle/>
        <a:p>
          <a:endParaRPr lang="es-MX"/>
        </a:p>
      </dgm:t>
    </dgm:pt>
    <dgm:pt modelId="{6F5FB249-4134-491C-A986-2C0234BFEA48}" type="pres">
      <dgm:prSet presAssocID="{5B28E4C0-3B6E-411E-9065-EA76B8B8AEEB}" presName="node" presStyleLbl="node1" presStyleIdx="1" presStyleCnt="8" custScaleX="123999" custScaleY="121300">
        <dgm:presLayoutVars>
          <dgm:bulletEnabled val="1"/>
        </dgm:presLayoutVars>
      </dgm:prSet>
      <dgm:spPr/>
      <dgm:t>
        <a:bodyPr/>
        <a:lstStyle/>
        <a:p>
          <a:endParaRPr lang="es-MX"/>
        </a:p>
      </dgm:t>
    </dgm:pt>
    <dgm:pt modelId="{3B55B4A5-B3A0-4469-A62F-0622C4E337E4}" type="pres">
      <dgm:prSet presAssocID="{0C84ACA8-4E31-4DF2-9AFB-BB241CEE1428}" presName="sibTrans" presStyleLbl="sibTrans2D1" presStyleIdx="1" presStyleCnt="8"/>
      <dgm:spPr/>
      <dgm:t>
        <a:bodyPr/>
        <a:lstStyle/>
        <a:p>
          <a:endParaRPr lang="es-MX"/>
        </a:p>
      </dgm:t>
    </dgm:pt>
    <dgm:pt modelId="{61C37682-2224-4874-BCEC-F64DF356FEE9}" type="pres">
      <dgm:prSet presAssocID="{0C84ACA8-4E31-4DF2-9AFB-BB241CEE1428}" presName="connectorText" presStyleLbl="sibTrans2D1" presStyleIdx="1" presStyleCnt="8"/>
      <dgm:spPr/>
      <dgm:t>
        <a:bodyPr/>
        <a:lstStyle/>
        <a:p>
          <a:endParaRPr lang="es-MX"/>
        </a:p>
      </dgm:t>
    </dgm:pt>
    <dgm:pt modelId="{7645A68C-794C-424A-8DE0-9E332FFD9797}" type="pres">
      <dgm:prSet presAssocID="{7E8234AD-AAB1-4F17-80F5-EDD805E3C38F}" presName="node" presStyleLbl="node1" presStyleIdx="2" presStyleCnt="8" custScaleX="123999" custScaleY="121300">
        <dgm:presLayoutVars>
          <dgm:bulletEnabled val="1"/>
        </dgm:presLayoutVars>
      </dgm:prSet>
      <dgm:spPr/>
      <dgm:t>
        <a:bodyPr/>
        <a:lstStyle/>
        <a:p>
          <a:endParaRPr lang="es-MX"/>
        </a:p>
      </dgm:t>
    </dgm:pt>
    <dgm:pt modelId="{7D83ACB0-731B-4BA1-B3F6-179916A0862D}" type="pres">
      <dgm:prSet presAssocID="{FB64EF87-86C9-4C4D-BD74-686BD5EA2377}" presName="sibTrans" presStyleLbl="sibTrans2D1" presStyleIdx="2" presStyleCnt="8"/>
      <dgm:spPr/>
      <dgm:t>
        <a:bodyPr/>
        <a:lstStyle/>
        <a:p>
          <a:endParaRPr lang="es-MX"/>
        </a:p>
      </dgm:t>
    </dgm:pt>
    <dgm:pt modelId="{278B5955-AC4C-4318-B3C5-D573B9CB6DD9}" type="pres">
      <dgm:prSet presAssocID="{FB64EF87-86C9-4C4D-BD74-686BD5EA2377}" presName="connectorText" presStyleLbl="sibTrans2D1" presStyleIdx="2" presStyleCnt="8"/>
      <dgm:spPr/>
      <dgm:t>
        <a:bodyPr/>
        <a:lstStyle/>
        <a:p>
          <a:endParaRPr lang="es-MX"/>
        </a:p>
      </dgm:t>
    </dgm:pt>
    <dgm:pt modelId="{C34EF5AC-AADE-43F8-AC26-718837D02E0A}" type="pres">
      <dgm:prSet presAssocID="{36C7C35E-0C97-41EB-9F7B-31898D29C003}" presName="node" presStyleLbl="node1" presStyleIdx="3" presStyleCnt="8" custScaleX="123999" custScaleY="121300">
        <dgm:presLayoutVars>
          <dgm:bulletEnabled val="1"/>
        </dgm:presLayoutVars>
      </dgm:prSet>
      <dgm:spPr/>
      <dgm:t>
        <a:bodyPr/>
        <a:lstStyle/>
        <a:p>
          <a:endParaRPr lang="es-MX"/>
        </a:p>
      </dgm:t>
    </dgm:pt>
    <dgm:pt modelId="{6210C115-9201-479E-B330-29D0DDB541BE}" type="pres">
      <dgm:prSet presAssocID="{1B4A4904-3ED7-4E13-A0D7-F829F584E9AB}" presName="sibTrans" presStyleLbl="sibTrans2D1" presStyleIdx="3" presStyleCnt="8"/>
      <dgm:spPr/>
      <dgm:t>
        <a:bodyPr/>
        <a:lstStyle/>
        <a:p>
          <a:endParaRPr lang="es-MX"/>
        </a:p>
      </dgm:t>
    </dgm:pt>
    <dgm:pt modelId="{AE1F8D1E-0444-4EF5-9BFF-A8723C83DAC6}" type="pres">
      <dgm:prSet presAssocID="{1B4A4904-3ED7-4E13-A0D7-F829F584E9AB}" presName="connectorText" presStyleLbl="sibTrans2D1" presStyleIdx="3" presStyleCnt="8"/>
      <dgm:spPr/>
      <dgm:t>
        <a:bodyPr/>
        <a:lstStyle/>
        <a:p>
          <a:endParaRPr lang="es-MX"/>
        </a:p>
      </dgm:t>
    </dgm:pt>
    <dgm:pt modelId="{A8880D55-0949-4047-8A61-8B1524831908}" type="pres">
      <dgm:prSet presAssocID="{B627AFB9-3DD4-456B-AD5D-A7831D35EB8B}" presName="node" presStyleLbl="node1" presStyleIdx="4" presStyleCnt="8" custScaleX="123999" custScaleY="121300">
        <dgm:presLayoutVars>
          <dgm:bulletEnabled val="1"/>
        </dgm:presLayoutVars>
      </dgm:prSet>
      <dgm:spPr/>
      <dgm:t>
        <a:bodyPr/>
        <a:lstStyle/>
        <a:p>
          <a:endParaRPr lang="es-MX"/>
        </a:p>
      </dgm:t>
    </dgm:pt>
    <dgm:pt modelId="{C61B8208-520F-42B4-A7FB-F9D133ECED6C}" type="pres">
      <dgm:prSet presAssocID="{BE001AEC-0452-431F-980C-A563067A8AE9}" presName="sibTrans" presStyleLbl="sibTrans2D1" presStyleIdx="4" presStyleCnt="8"/>
      <dgm:spPr/>
      <dgm:t>
        <a:bodyPr/>
        <a:lstStyle/>
        <a:p>
          <a:endParaRPr lang="es-MX"/>
        </a:p>
      </dgm:t>
    </dgm:pt>
    <dgm:pt modelId="{79D292D8-6224-41E1-B376-0D9A14A00682}" type="pres">
      <dgm:prSet presAssocID="{BE001AEC-0452-431F-980C-A563067A8AE9}" presName="connectorText" presStyleLbl="sibTrans2D1" presStyleIdx="4" presStyleCnt="8"/>
      <dgm:spPr/>
      <dgm:t>
        <a:bodyPr/>
        <a:lstStyle/>
        <a:p>
          <a:endParaRPr lang="es-MX"/>
        </a:p>
      </dgm:t>
    </dgm:pt>
    <dgm:pt modelId="{8D70E86C-99D5-426D-9579-28E54FFBCD44}" type="pres">
      <dgm:prSet presAssocID="{8F580555-BF3D-4BF3-BB8D-9DD63180FEE8}" presName="node" presStyleLbl="node1" presStyleIdx="5" presStyleCnt="8" custScaleX="123999" custScaleY="121300">
        <dgm:presLayoutVars>
          <dgm:bulletEnabled val="1"/>
        </dgm:presLayoutVars>
      </dgm:prSet>
      <dgm:spPr/>
      <dgm:t>
        <a:bodyPr/>
        <a:lstStyle/>
        <a:p>
          <a:endParaRPr lang="es-MX"/>
        </a:p>
      </dgm:t>
    </dgm:pt>
    <dgm:pt modelId="{F69931DD-BD57-4652-BE78-2ABAC0B2E1EE}" type="pres">
      <dgm:prSet presAssocID="{3BBD16F9-1E92-487F-8F72-BD42AC0F33EB}" presName="sibTrans" presStyleLbl="sibTrans2D1" presStyleIdx="5" presStyleCnt="8"/>
      <dgm:spPr/>
      <dgm:t>
        <a:bodyPr/>
        <a:lstStyle/>
        <a:p>
          <a:endParaRPr lang="es-MX"/>
        </a:p>
      </dgm:t>
    </dgm:pt>
    <dgm:pt modelId="{4A5B4E0E-E856-4C14-BB2B-50E068DCA761}" type="pres">
      <dgm:prSet presAssocID="{3BBD16F9-1E92-487F-8F72-BD42AC0F33EB}" presName="connectorText" presStyleLbl="sibTrans2D1" presStyleIdx="5" presStyleCnt="8"/>
      <dgm:spPr/>
      <dgm:t>
        <a:bodyPr/>
        <a:lstStyle/>
        <a:p>
          <a:endParaRPr lang="es-MX"/>
        </a:p>
      </dgm:t>
    </dgm:pt>
    <dgm:pt modelId="{ACC7B7CF-34B5-4DB3-A01E-AC6959ECF8AB}" type="pres">
      <dgm:prSet presAssocID="{06E760D3-8BB0-4B48-A512-D95D8B07DE31}" presName="node" presStyleLbl="node1" presStyleIdx="6" presStyleCnt="8" custScaleX="123999" custScaleY="121300">
        <dgm:presLayoutVars>
          <dgm:bulletEnabled val="1"/>
        </dgm:presLayoutVars>
      </dgm:prSet>
      <dgm:spPr/>
      <dgm:t>
        <a:bodyPr/>
        <a:lstStyle/>
        <a:p>
          <a:endParaRPr lang="es-MX"/>
        </a:p>
      </dgm:t>
    </dgm:pt>
    <dgm:pt modelId="{708F18A4-6F99-4BFA-85AC-704994C4CC5A}" type="pres">
      <dgm:prSet presAssocID="{0E19EDBB-7F65-45B7-B1B7-CA995A360C6E}" presName="sibTrans" presStyleLbl="sibTrans2D1" presStyleIdx="6" presStyleCnt="8"/>
      <dgm:spPr/>
      <dgm:t>
        <a:bodyPr/>
        <a:lstStyle/>
        <a:p>
          <a:endParaRPr lang="es-MX"/>
        </a:p>
      </dgm:t>
    </dgm:pt>
    <dgm:pt modelId="{D4ED438D-F22A-42B6-9D9A-868884B44257}" type="pres">
      <dgm:prSet presAssocID="{0E19EDBB-7F65-45B7-B1B7-CA995A360C6E}" presName="connectorText" presStyleLbl="sibTrans2D1" presStyleIdx="6" presStyleCnt="8"/>
      <dgm:spPr/>
      <dgm:t>
        <a:bodyPr/>
        <a:lstStyle/>
        <a:p>
          <a:endParaRPr lang="es-MX"/>
        </a:p>
      </dgm:t>
    </dgm:pt>
    <dgm:pt modelId="{20997AF8-292D-4A15-B79B-F2DD4996A8F3}" type="pres">
      <dgm:prSet presAssocID="{17DE6D0D-91B9-4720-8ABD-F6E5F7C2D2EC}" presName="node" presStyleLbl="node1" presStyleIdx="7" presStyleCnt="8" custScaleX="123999" custScaleY="121300">
        <dgm:presLayoutVars>
          <dgm:bulletEnabled val="1"/>
        </dgm:presLayoutVars>
      </dgm:prSet>
      <dgm:spPr/>
      <dgm:t>
        <a:bodyPr/>
        <a:lstStyle/>
        <a:p>
          <a:endParaRPr lang="es-MX"/>
        </a:p>
      </dgm:t>
    </dgm:pt>
    <dgm:pt modelId="{53F534C8-1AB7-48CB-89B8-84C0EE424DF7}" type="pres">
      <dgm:prSet presAssocID="{8809C3FE-09C3-420E-BC87-8E43856212DE}" presName="sibTrans" presStyleLbl="sibTrans2D1" presStyleIdx="7" presStyleCnt="8"/>
      <dgm:spPr/>
      <dgm:t>
        <a:bodyPr/>
        <a:lstStyle/>
        <a:p>
          <a:endParaRPr lang="es-MX"/>
        </a:p>
      </dgm:t>
    </dgm:pt>
    <dgm:pt modelId="{24DDD823-7237-4CE5-9BF3-A0691D064FBD}" type="pres">
      <dgm:prSet presAssocID="{8809C3FE-09C3-420E-BC87-8E43856212DE}" presName="connectorText" presStyleLbl="sibTrans2D1" presStyleIdx="7" presStyleCnt="8"/>
      <dgm:spPr/>
      <dgm:t>
        <a:bodyPr/>
        <a:lstStyle/>
        <a:p>
          <a:endParaRPr lang="es-MX"/>
        </a:p>
      </dgm:t>
    </dgm:pt>
  </dgm:ptLst>
  <dgm:cxnLst>
    <dgm:cxn modelId="{D80AFE17-522D-4A16-80C6-731F1B9CE7CD}" type="presOf" srcId="{5B28E4C0-3B6E-411E-9065-EA76B8B8AEEB}" destId="{6F5FB249-4134-491C-A986-2C0234BFEA48}" srcOrd="0" destOrd="0" presId="urn:microsoft.com/office/officeart/2005/8/layout/cycle2"/>
    <dgm:cxn modelId="{5C2452C3-A36B-4F4D-88A6-1995AA96D576}" type="presOf" srcId="{0C84ACA8-4E31-4DF2-9AFB-BB241CEE1428}" destId="{61C37682-2224-4874-BCEC-F64DF356FEE9}" srcOrd="1" destOrd="0" presId="urn:microsoft.com/office/officeart/2005/8/layout/cycle2"/>
    <dgm:cxn modelId="{48934868-3535-43A7-A713-045CC534322B}" type="presOf" srcId="{0E19EDBB-7F65-45B7-B1B7-CA995A360C6E}" destId="{708F18A4-6F99-4BFA-85AC-704994C4CC5A}" srcOrd="0" destOrd="0" presId="urn:microsoft.com/office/officeart/2005/8/layout/cycle2"/>
    <dgm:cxn modelId="{29AC79D9-120C-40B2-BE09-62A0C18ED8AA}" type="presOf" srcId="{0E19EDBB-7F65-45B7-B1B7-CA995A360C6E}" destId="{D4ED438D-F22A-42B6-9D9A-868884B44257}" srcOrd="1" destOrd="0" presId="urn:microsoft.com/office/officeart/2005/8/layout/cycle2"/>
    <dgm:cxn modelId="{7EEF7510-C0ED-41CB-8657-09559F45A962}" type="presOf" srcId="{8F580555-BF3D-4BF3-BB8D-9DD63180FEE8}" destId="{8D70E86C-99D5-426D-9579-28E54FFBCD44}" srcOrd="0" destOrd="0" presId="urn:microsoft.com/office/officeart/2005/8/layout/cycle2"/>
    <dgm:cxn modelId="{0B2AF6F0-88F9-4F7D-9677-D5FCB9B13EEB}" type="presOf" srcId="{0C84ACA8-4E31-4DF2-9AFB-BB241CEE1428}" destId="{3B55B4A5-B3A0-4469-A62F-0622C4E337E4}" srcOrd="0" destOrd="0" presId="urn:microsoft.com/office/officeart/2005/8/layout/cycle2"/>
    <dgm:cxn modelId="{C61CE027-EA2F-41EA-A395-3DF5D7BA7E3E}" type="presOf" srcId="{17DE6D0D-91B9-4720-8ABD-F6E5F7C2D2EC}" destId="{20997AF8-292D-4A15-B79B-F2DD4996A8F3}" srcOrd="0" destOrd="0" presId="urn:microsoft.com/office/officeart/2005/8/layout/cycle2"/>
    <dgm:cxn modelId="{13CD7316-916A-4771-86AB-7F61061D9A11}" srcId="{62D83A6B-8814-4A72-9F60-3D7194C78AF0}" destId="{17DE6D0D-91B9-4720-8ABD-F6E5F7C2D2EC}" srcOrd="7" destOrd="0" parTransId="{0DD97903-F416-4B1A-ADD6-22D68B6ABD03}" sibTransId="{8809C3FE-09C3-420E-BC87-8E43856212DE}"/>
    <dgm:cxn modelId="{792722DC-A1AB-4877-AA97-96869E0001C0}" type="presOf" srcId="{FB64EF87-86C9-4C4D-BD74-686BD5EA2377}" destId="{7D83ACB0-731B-4BA1-B3F6-179916A0862D}" srcOrd="0" destOrd="0" presId="urn:microsoft.com/office/officeart/2005/8/layout/cycle2"/>
    <dgm:cxn modelId="{53E0D3DE-5941-40AA-BBB5-A43B9AB097C7}" type="presOf" srcId="{7E8234AD-AAB1-4F17-80F5-EDD805E3C38F}" destId="{7645A68C-794C-424A-8DE0-9E332FFD9797}" srcOrd="0" destOrd="0" presId="urn:microsoft.com/office/officeart/2005/8/layout/cycle2"/>
    <dgm:cxn modelId="{BB31D2E3-137E-4EE7-9F57-58387FFB349C}" srcId="{62D83A6B-8814-4A72-9F60-3D7194C78AF0}" destId="{8F580555-BF3D-4BF3-BB8D-9DD63180FEE8}" srcOrd="5" destOrd="0" parTransId="{BC667E01-B56C-4FCD-9DBE-AF27FB616D4F}" sibTransId="{3BBD16F9-1E92-487F-8F72-BD42AC0F33EB}"/>
    <dgm:cxn modelId="{81E78689-3536-4E42-8C1A-E8225EB3E917}" type="presOf" srcId="{A9BD946E-9B10-41AB-B7C9-3788FB8CD041}" destId="{50691A38-8DE3-4A96-AE66-AD14E9878E12}" srcOrd="1" destOrd="0" presId="urn:microsoft.com/office/officeart/2005/8/layout/cycle2"/>
    <dgm:cxn modelId="{BF5E8BD8-20D8-4A1C-9629-9387EC0FC2A8}" srcId="{62D83A6B-8814-4A72-9F60-3D7194C78AF0}" destId="{06E760D3-8BB0-4B48-A512-D95D8B07DE31}" srcOrd="6" destOrd="0" parTransId="{F80D4003-073E-4D75-8F4F-6AFC2B440ABE}" sibTransId="{0E19EDBB-7F65-45B7-B1B7-CA995A360C6E}"/>
    <dgm:cxn modelId="{685C1C1F-4522-4F52-9EA4-E3BE4F7A9583}" type="presOf" srcId="{8809C3FE-09C3-420E-BC87-8E43856212DE}" destId="{53F534C8-1AB7-48CB-89B8-84C0EE424DF7}" srcOrd="0" destOrd="0" presId="urn:microsoft.com/office/officeart/2005/8/layout/cycle2"/>
    <dgm:cxn modelId="{7BBB1D60-AF95-4DF8-A8D1-040E366F5A5E}" type="presOf" srcId="{8809C3FE-09C3-420E-BC87-8E43856212DE}" destId="{24DDD823-7237-4CE5-9BF3-A0691D064FBD}" srcOrd="1" destOrd="0" presId="urn:microsoft.com/office/officeart/2005/8/layout/cycle2"/>
    <dgm:cxn modelId="{2ADDB89E-C717-4983-B71E-60F97AE5BAF9}" srcId="{62D83A6B-8814-4A72-9F60-3D7194C78AF0}" destId="{B627AFB9-3DD4-456B-AD5D-A7831D35EB8B}" srcOrd="4" destOrd="0" parTransId="{F1F56DD1-173C-40A6-9683-A4EC313F2386}" sibTransId="{BE001AEC-0452-431F-980C-A563067A8AE9}"/>
    <dgm:cxn modelId="{414DFB8B-4E94-4B5A-B113-0A07D99845DF}" type="presOf" srcId="{1B4A4904-3ED7-4E13-A0D7-F829F584E9AB}" destId="{AE1F8D1E-0444-4EF5-9BFF-A8723C83DAC6}" srcOrd="1" destOrd="0" presId="urn:microsoft.com/office/officeart/2005/8/layout/cycle2"/>
    <dgm:cxn modelId="{BCC44C73-3541-4370-A6BA-D194A4A516D0}" type="presOf" srcId="{3BBD16F9-1E92-487F-8F72-BD42AC0F33EB}" destId="{4A5B4E0E-E856-4C14-BB2B-50E068DCA761}" srcOrd="1" destOrd="0" presId="urn:microsoft.com/office/officeart/2005/8/layout/cycle2"/>
    <dgm:cxn modelId="{800B655D-07D4-4D07-9655-FDA36928D914}" type="presOf" srcId="{BE001AEC-0452-431F-980C-A563067A8AE9}" destId="{79D292D8-6224-41E1-B376-0D9A14A00682}" srcOrd="1" destOrd="0" presId="urn:microsoft.com/office/officeart/2005/8/layout/cycle2"/>
    <dgm:cxn modelId="{0B1318E4-1FA6-433A-A560-93F8A035E156}" srcId="{62D83A6B-8814-4A72-9F60-3D7194C78AF0}" destId="{36C7C35E-0C97-41EB-9F7B-31898D29C003}" srcOrd="3" destOrd="0" parTransId="{5B30DB37-D11B-4840-9878-9BC0A8E812A8}" sibTransId="{1B4A4904-3ED7-4E13-A0D7-F829F584E9AB}"/>
    <dgm:cxn modelId="{D5685913-5A11-4526-B02D-5E3C62D40194}" type="presOf" srcId="{06E760D3-8BB0-4B48-A512-D95D8B07DE31}" destId="{ACC7B7CF-34B5-4DB3-A01E-AC6959ECF8AB}" srcOrd="0" destOrd="0" presId="urn:microsoft.com/office/officeart/2005/8/layout/cycle2"/>
    <dgm:cxn modelId="{F9681F47-5B22-402A-AA11-FA6C2A14E87E}" srcId="{62D83A6B-8814-4A72-9F60-3D7194C78AF0}" destId="{7E8234AD-AAB1-4F17-80F5-EDD805E3C38F}" srcOrd="2" destOrd="0" parTransId="{F83551FD-B0C3-4694-A49C-42A5C7C8A78F}" sibTransId="{FB64EF87-86C9-4C4D-BD74-686BD5EA2377}"/>
    <dgm:cxn modelId="{06DCA713-81BE-4B7C-8327-486115B2302F}" srcId="{62D83A6B-8814-4A72-9F60-3D7194C78AF0}" destId="{C71E443D-40D1-4657-A05E-2C020A4887EC}" srcOrd="0" destOrd="0" parTransId="{37348DBB-8B68-46A7-8E72-CA006E4BEBA5}" sibTransId="{A9BD946E-9B10-41AB-B7C9-3788FB8CD041}"/>
    <dgm:cxn modelId="{74899303-2E61-4C3C-8DFA-339193197C2F}" type="presOf" srcId="{62D83A6B-8814-4A72-9F60-3D7194C78AF0}" destId="{0FAF574E-64DC-43FC-B1DC-51E1E02CB2BB}" srcOrd="0" destOrd="0" presId="urn:microsoft.com/office/officeart/2005/8/layout/cycle2"/>
    <dgm:cxn modelId="{980E17DF-138C-4A63-A421-B9504BF87BAF}" srcId="{62D83A6B-8814-4A72-9F60-3D7194C78AF0}" destId="{5B28E4C0-3B6E-411E-9065-EA76B8B8AEEB}" srcOrd="1" destOrd="0" parTransId="{22940F79-2E0E-4B04-B36B-18D28C1A6C1C}" sibTransId="{0C84ACA8-4E31-4DF2-9AFB-BB241CEE1428}"/>
    <dgm:cxn modelId="{3802B6C5-B3EC-4C08-A53C-35A9E56907C6}" type="presOf" srcId="{FB64EF87-86C9-4C4D-BD74-686BD5EA2377}" destId="{278B5955-AC4C-4318-B3C5-D573B9CB6DD9}" srcOrd="1" destOrd="0" presId="urn:microsoft.com/office/officeart/2005/8/layout/cycle2"/>
    <dgm:cxn modelId="{0B589279-C647-40D7-9C89-9F0C8AE40CAA}" type="presOf" srcId="{36C7C35E-0C97-41EB-9F7B-31898D29C003}" destId="{C34EF5AC-AADE-43F8-AC26-718837D02E0A}" srcOrd="0" destOrd="0" presId="urn:microsoft.com/office/officeart/2005/8/layout/cycle2"/>
    <dgm:cxn modelId="{B45007E2-55FC-41BA-BFE1-78D1E3219361}" type="presOf" srcId="{B627AFB9-3DD4-456B-AD5D-A7831D35EB8B}" destId="{A8880D55-0949-4047-8A61-8B1524831908}" srcOrd="0" destOrd="0" presId="urn:microsoft.com/office/officeart/2005/8/layout/cycle2"/>
    <dgm:cxn modelId="{6A6DEC7B-C4A4-455E-AE2C-0F39B0E23C22}" type="presOf" srcId="{C71E443D-40D1-4657-A05E-2C020A4887EC}" destId="{98AB8E52-9B11-4644-BFCE-A5CAB9AE7717}" srcOrd="0" destOrd="0" presId="urn:microsoft.com/office/officeart/2005/8/layout/cycle2"/>
    <dgm:cxn modelId="{0BCE8CF2-E651-4C65-B553-85D3990138DA}" type="presOf" srcId="{BE001AEC-0452-431F-980C-A563067A8AE9}" destId="{C61B8208-520F-42B4-A7FB-F9D133ECED6C}" srcOrd="0" destOrd="0" presId="urn:microsoft.com/office/officeart/2005/8/layout/cycle2"/>
    <dgm:cxn modelId="{5163A265-4A9A-4FC8-A5C2-CD1F5E474FED}" type="presOf" srcId="{3BBD16F9-1E92-487F-8F72-BD42AC0F33EB}" destId="{F69931DD-BD57-4652-BE78-2ABAC0B2E1EE}" srcOrd="0" destOrd="0" presId="urn:microsoft.com/office/officeart/2005/8/layout/cycle2"/>
    <dgm:cxn modelId="{71ABDBC3-3AC9-49D1-9261-D17AF3A5AD13}" type="presOf" srcId="{1B4A4904-3ED7-4E13-A0D7-F829F584E9AB}" destId="{6210C115-9201-479E-B330-29D0DDB541BE}" srcOrd="0" destOrd="0" presId="urn:microsoft.com/office/officeart/2005/8/layout/cycle2"/>
    <dgm:cxn modelId="{335A1B4F-3B37-40E6-80CE-0AB5A422B922}" type="presOf" srcId="{A9BD946E-9B10-41AB-B7C9-3788FB8CD041}" destId="{672749B6-9D41-46A9-B6EA-FFBE6435A702}" srcOrd="0" destOrd="0" presId="urn:microsoft.com/office/officeart/2005/8/layout/cycle2"/>
    <dgm:cxn modelId="{0FD3FCEC-F0E1-4514-833C-1736E5E7C0BB}" type="presParOf" srcId="{0FAF574E-64DC-43FC-B1DC-51E1E02CB2BB}" destId="{98AB8E52-9B11-4644-BFCE-A5CAB9AE7717}" srcOrd="0" destOrd="0" presId="urn:microsoft.com/office/officeart/2005/8/layout/cycle2"/>
    <dgm:cxn modelId="{D58B471E-36D4-4C17-AD60-32D8C7DAE8DE}" type="presParOf" srcId="{0FAF574E-64DC-43FC-B1DC-51E1E02CB2BB}" destId="{672749B6-9D41-46A9-B6EA-FFBE6435A702}" srcOrd="1" destOrd="0" presId="urn:microsoft.com/office/officeart/2005/8/layout/cycle2"/>
    <dgm:cxn modelId="{7B9F1225-6B4C-4D22-A91D-8807CCDE48C9}" type="presParOf" srcId="{672749B6-9D41-46A9-B6EA-FFBE6435A702}" destId="{50691A38-8DE3-4A96-AE66-AD14E9878E12}" srcOrd="0" destOrd="0" presId="urn:microsoft.com/office/officeart/2005/8/layout/cycle2"/>
    <dgm:cxn modelId="{EB172AA4-F2C0-4A37-8E61-DE1E85E04940}" type="presParOf" srcId="{0FAF574E-64DC-43FC-B1DC-51E1E02CB2BB}" destId="{6F5FB249-4134-491C-A986-2C0234BFEA48}" srcOrd="2" destOrd="0" presId="urn:microsoft.com/office/officeart/2005/8/layout/cycle2"/>
    <dgm:cxn modelId="{AD1AD87A-B837-484F-8973-3FC396F6BDCD}" type="presParOf" srcId="{0FAF574E-64DC-43FC-B1DC-51E1E02CB2BB}" destId="{3B55B4A5-B3A0-4469-A62F-0622C4E337E4}" srcOrd="3" destOrd="0" presId="urn:microsoft.com/office/officeart/2005/8/layout/cycle2"/>
    <dgm:cxn modelId="{03026B8F-93BC-4643-962E-3B0F29B450CB}" type="presParOf" srcId="{3B55B4A5-B3A0-4469-A62F-0622C4E337E4}" destId="{61C37682-2224-4874-BCEC-F64DF356FEE9}" srcOrd="0" destOrd="0" presId="urn:microsoft.com/office/officeart/2005/8/layout/cycle2"/>
    <dgm:cxn modelId="{D820012E-BE56-406A-B60A-F43A5AE8444B}" type="presParOf" srcId="{0FAF574E-64DC-43FC-B1DC-51E1E02CB2BB}" destId="{7645A68C-794C-424A-8DE0-9E332FFD9797}" srcOrd="4" destOrd="0" presId="urn:microsoft.com/office/officeart/2005/8/layout/cycle2"/>
    <dgm:cxn modelId="{DFBF1CB5-0410-4756-B6E1-87521A03F49E}" type="presParOf" srcId="{0FAF574E-64DC-43FC-B1DC-51E1E02CB2BB}" destId="{7D83ACB0-731B-4BA1-B3F6-179916A0862D}" srcOrd="5" destOrd="0" presId="urn:microsoft.com/office/officeart/2005/8/layout/cycle2"/>
    <dgm:cxn modelId="{497AF30A-6F3F-4385-A148-D93CB6F1ECD2}" type="presParOf" srcId="{7D83ACB0-731B-4BA1-B3F6-179916A0862D}" destId="{278B5955-AC4C-4318-B3C5-D573B9CB6DD9}" srcOrd="0" destOrd="0" presId="urn:microsoft.com/office/officeart/2005/8/layout/cycle2"/>
    <dgm:cxn modelId="{79EAA9BA-F3B6-4C3A-8072-3D93CE30E02F}" type="presParOf" srcId="{0FAF574E-64DC-43FC-B1DC-51E1E02CB2BB}" destId="{C34EF5AC-AADE-43F8-AC26-718837D02E0A}" srcOrd="6" destOrd="0" presId="urn:microsoft.com/office/officeart/2005/8/layout/cycle2"/>
    <dgm:cxn modelId="{012A6D3E-9259-4159-8E8A-D1822BC86606}" type="presParOf" srcId="{0FAF574E-64DC-43FC-B1DC-51E1E02CB2BB}" destId="{6210C115-9201-479E-B330-29D0DDB541BE}" srcOrd="7" destOrd="0" presId="urn:microsoft.com/office/officeart/2005/8/layout/cycle2"/>
    <dgm:cxn modelId="{55E49130-37CF-4875-8F91-7549070920CA}" type="presParOf" srcId="{6210C115-9201-479E-B330-29D0DDB541BE}" destId="{AE1F8D1E-0444-4EF5-9BFF-A8723C83DAC6}" srcOrd="0" destOrd="0" presId="urn:microsoft.com/office/officeart/2005/8/layout/cycle2"/>
    <dgm:cxn modelId="{3741B7E4-AD56-4DA6-BE62-83CEB5EEE54B}" type="presParOf" srcId="{0FAF574E-64DC-43FC-B1DC-51E1E02CB2BB}" destId="{A8880D55-0949-4047-8A61-8B1524831908}" srcOrd="8" destOrd="0" presId="urn:microsoft.com/office/officeart/2005/8/layout/cycle2"/>
    <dgm:cxn modelId="{54F8C011-0E64-47A3-AB05-9CC7E5510F52}" type="presParOf" srcId="{0FAF574E-64DC-43FC-B1DC-51E1E02CB2BB}" destId="{C61B8208-520F-42B4-A7FB-F9D133ECED6C}" srcOrd="9" destOrd="0" presId="urn:microsoft.com/office/officeart/2005/8/layout/cycle2"/>
    <dgm:cxn modelId="{7E4F35C5-F404-404B-A5A6-B07E4E661CCE}" type="presParOf" srcId="{C61B8208-520F-42B4-A7FB-F9D133ECED6C}" destId="{79D292D8-6224-41E1-B376-0D9A14A00682}" srcOrd="0" destOrd="0" presId="urn:microsoft.com/office/officeart/2005/8/layout/cycle2"/>
    <dgm:cxn modelId="{C06D27F0-A5C1-4DFF-AA90-67F5B0A58E28}" type="presParOf" srcId="{0FAF574E-64DC-43FC-B1DC-51E1E02CB2BB}" destId="{8D70E86C-99D5-426D-9579-28E54FFBCD44}" srcOrd="10" destOrd="0" presId="urn:microsoft.com/office/officeart/2005/8/layout/cycle2"/>
    <dgm:cxn modelId="{99E766DA-9F71-431D-85F9-4A9B00A1DFC0}" type="presParOf" srcId="{0FAF574E-64DC-43FC-B1DC-51E1E02CB2BB}" destId="{F69931DD-BD57-4652-BE78-2ABAC0B2E1EE}" srcOrd="11" destOrd="0" presId="urn:microsoft.com/office/officeart/2005/8/layout/cycle2"/>
    <dgm:cxn modelId="{9A5969CB-27CF-42E4-9886-D711FF713E5D}" type="presParOf" srcId="{F69931DD-BD57-4652-BE78-2ABAC0B2E1EE}" destId="{4A5B4E0E-E856-4C14-BB2B-50E068DCA761}" srcOrd="0" destOrd="0" presId="urn:microsoft.com/office/officeart/2005/8/layout/cycle2"/>
    <dgm:cxn modelId="{5F543B48-5ED6-47AC-854C-9F33F398A3C9}" type="presParOf" srcId="{0FAF574E-64DC-43FC-B1DC-51E1E02CB2BB}" destId="{ACC7B7CF-34B5-4DB3-A01E-AC6959ECF8AB}" srcOrd="12" destOrd="0" presId="urn:microsoft.com/office/officeart/2005/8/layout/cycle2"/>
    <dgm:cxn modelId="{D5AD14BB-6CEA-4BCA-9CCD-7A83FD12CB7F}" type="presParOf" srcId="{0FAF574E-64DC-43FC-B1DC-51E1E02CB2BB}" destId="{708F18A4-6F99-4BFA-85AC-704994C4CC5A}" srcOrd="13" destOrd="0" presId="urn:microsoft.com/office/officeart/2005/8/layout/cycle2"/>
    <dgm:cxn modelId="{3444E089-A760-49A6-A20F-B7636FE5B9E2}" type="presParOf" srcId="{708F18A4-6F99-4BFA-85AC-704994C4CC5A}" destId="{D4ED438D-F22A-42B6-9D9A-868884B44257}" srcOrd="0" destOrd="0" presId="urn:microsoft.com/office/officeart/2005/8/layout/cycle2"/>
    <dgm:cxn modelId="{D4135393-BD6E-47F4-9796-11BF01D4070D}" type="presParOf" srcId="{0FAF574E-64DC-43FC-B1DC-51E1E02CB2BB}" destId="{20997AF8-292D-4A15-B79B-F2DD4996A8F3}" srcOrd="14" destOrd="0" presId="urn:microsoft.com/office/officeart/2005/8/layout/cycle2"/>
    <dgm:cxn modelId="{C29EBD12-80B5-44D0-9A60-FCB8366FA4BE}" type="presParOf" srcId="{0FAF574E-64DC-43FC-B1DC-51E1E02CB2BB}" destId="{53F534C8-1AB7-48CB-89B8-84C0EE424DF7}" srcOrd="15" destOrd="0" presId="urn:microsoft.com/office/officeart/2005/8/layout/cycle2"/>
    <dgm:cxn modelId="{A8E400C9-9099-4EEB-AEBB-42B33E74D334}" type="presParOf" srcId="{53F534C8-1AB7-48CB-89B8-84C0EE424DF7}" destId="{24DDD823-7237-4CE5-9BF3-A0691D064FB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2D83A6B-8814-4A72-9F60-3D7194C78AF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MX"/>
        </a:p>
      </dgm:t>
    </dgm:pt>
    <dgm:pt modelId="{C71E443D-40D1-4657-A05E-2C020A4887EC}">
      <dgm:prSet phldrT="[Texto]" custT="1"/>
      <dgm:spPr>
        <a:solidFill>
          <a:srgbClr val="FFFF00"/>
        </a:solidFill>
      </dgm:spPr>
      <dgm:t>
        <a:bodyPr/>
        <a:lstStyle/>
        <a:p>
          <a:endParaRPr lang="es-MX" sz="800" b="1" dirty="0" smtClean="0">
            <a:solidFill>
              <a:schemeClr val="tx1"/>
            </a:solidFill>
          </a:endParaRPr>
        </a:p>
        <a:p>
          <a:r>
            <a:rPr lang="es-MX" sz="1200" b="1" dirty="0" smtClean="0">
              <a:solidFill>
                <a:schemeClr val="tx1"/>
              </a:solidFill>
            </a:rPr>
            <a:t>Presentación </a:t>
          </a:r>
        </a:p>
        <a:p>
          <a:endParaRPr lang="es-MX" sz="300" b="1" dirty="0" smtClean="0">
            <a:solidFill>
              <a:schemeClr val="tx1"/>
            </a:solidFill>
          </a:endParaRPr>
        </a:p>
        <a:p>
          <a:r>
            <a:rPr lang="es-MX" sz="1400" b="1" dirty="0" smtClean="0">
              <a:solidFill>
                <a:schemeClr val="tx1"/>
              </a:solidFill>
            </a:rPr>
            <a:t>INAI</a:t>
          </a:r>
          <a:endParaRPr lang="es-MX" sz="1400" b="1" dirty="0">
            <a:solidFill>
              <a:schemeClr val="tx1"/>
            </a:solidFill>
          </a:endParaRPr>
        </a:p>
      </dgm:t>
    </dgm:pt>
    <dgm:pt modelId="{37348DBB-8B68-46A7-8E72-CA006E4BEBA5}" type="parTrans" cxnId="{06DCA713-81BE-4B7C-8327-486115B2302F}">
      <dgm:prSet/>
      <dgm:spPr/>
      <dgm:t>
        <a:bodyPr/>
        <a:lstStyle/>
        <a:p>
          <a:endParaRPr lang="es-MX"/>
        </a:p>
      </dgm:t>
    </dgm:pt>
    <dgm:pt modelId="{A9BD946E-9B10-41AB-B7C9-3788FB8CD041}" type="sibTrans" cxnId="{06DCA713-81BE-4B7C-8327-486115B2302F}">
      <dgm:prSet/>
      <dgm:spPr>
        <a:solidFill>
          <a:schemeClr val="tx2">
            <a:lumMod val="60000"/>
            <a:lumOff val="40000"/>
          </a:schemeClr>
        </a:solidFill>
      </dgm:spPr>
      <dgm:t>
        <a:bodyPr/>
        <a:lstStyle/>
        <a:p>
          <a:endParaRPr lang="es-MX"/>
        </a:p>
      </dgm:t>
    </dgm:pt>
    <dgm:pt modelId="{B627AFB9-3DD4-456B-AD5D-A7831D35EB8B}">
      <dgm:prSet phldrT="[Texto]" custT="1"/>
      <dgm:spPr>
        <a:solidFill>
          <a:srgbClr val="FFFF00"/>
        </a:solidFill>
      </dgm:spPr>
      <dgm:t>
        <a:bodyPr/>
        <a:lstStyle/>
        <a:p>
          <a:r>
            <a:rPr lang="es-MX" sz="1050" b="1" dirty="0" smtClean="0">
              <a:solidFill>
                <a:schemeClr val="tx1"/>
              </a:solidFill>
            </a:rPr>
            <a:t>Manifestaciones</a:t>
          </a:r>
        </a:p>
        <a:p>
          <a:r>
            <a:rPr lang="es-MX" sz="1050" b="1" dirty="0" smtClean="0">
              <a:solidFill>
                <a:schemeClr val="tx1"/>
              </a:solidFill>
            </a:rPr>
            <a:t>del recurrente</a:t>
          </a:r>
        </a:p>
      </dgm:t>
    </dgm:pt>
    <dgm:pt modelId="{F1F56DD1-173C-40A6-9683-A4EC313F2386}" type="parTrans" cxnId="{2ADDB89E-C717-4983-B71E-60F97AE5BAF9}">
      <dgm:prSet/>
      <dgm:spPr/>
      <dgm:t>
        <a:bodyPr/>
        <a:lstStyle/>
        <a:p>
          <a:endParaRPr lang="es-MX"/>
        </a:p>
      </dgm:t>
    </dgm:pt>
    <dgm:pt modelId="{BE001AEC-0452-431F-980C-A563067A8AE9}" type="sibTrans" cxnId="{2ADDB89E-C717-4983-B71E-60F97AE5BAF9}">
      <dgm:prSet/>
      <dgm:spPr>
        <a:solidFill>
          <a:schemeClr val="tx2">
            <a:lumMod val="60000"/>
            <a:lumOff val="40000"/>
          </a:schemeClr>
        </a:solidFill>
      </dgm:spPr>
      <dgm:t>
        <a:bodyPr/>
        <a:lstStyle/>
        <a:p>
          <a:endParaRPr lang="es-MX"/>
        </a:p>
      </dgm:t>
    </dgm:pt>
    <dgm:pt modelId="{8F580555-BF3D-4BF3-BB8D-9DD63180FEE8}">
      <dgm:prSet phldrT="[Texto]" custT="1"/>
      <dgm:spPr>
        <a:solidFill>
          <a:schemeClr val="accent6">
            <a:lumMod val="75000"/>
          </a:schemeClr>
        </a:solidFill>
      </dgm:spPr>
      <dgm:t>
        <a:bodyPr/>
        <a:lstStyle/>
        <a:p>
          <a:r>
            <a:rPr lang="es-MX" sz="1600" b="1" dirty="0" smtClean="0"/>
            <a:t>Cierre de Instrucción</a:t>
          </a:r>
          <a:endParaRPr lang="es-MX" sz="1600" b="1" dirty="0"/>
        </a:p>
      </dgm:t>
    </dgm:pt>
    <dgm:pt modelId="{BC667E01-B56C-4FCD-9DBE-AF27FB616D4F}" type="parTrans" cxnId="{BB31D2E3-137E-4EE7-9F57-58387FFB349C}">
      <dgm:prSet/>
      <dgm:spPr/>
      <dgm:t>
        <a:bodyPr/>
        <a:lstStyle/>
        <a:p>
          <a:endParaRPr lang="es-MX"/>
        </a:p>
      </dgm:t>
    </dgm:pt>
    <dgm:pt modelId="{3BBD16F9-1E92-487F-8F72-BD42AC0F33EB}" type="sibTrans" cxnId="{BB31D2E3-137E-4EE7-9F57-58387FFB349C}">
      <dgm:prSet/>
      <dgm:spPr>
        <a:solidFill>
          <a:schemeClr val="tx2">
            <a:lumMod val="60000"/>
            <a:lumOff val="40000"/>
          </a:schemeClr>
        </a:solidFill>
      </dgm:spPr>
      <dgm:t>
        <a:bodyPr/>
        <a:lstStyle/>
        <a:p>
          <a:endParaRPr lang="es-MX"/>
        </a:p>
      </dgm:t>
    </dgm:pt>
    <dgm:pt modelId="{06E760D3-8BB0-4B48-A512-D95D8B07DE31}">
      <dgm:prSet phldrT="[Texto]" custT="1"/>
      <dgm:spPr>
        <a:solidFill>
          <a:srgbClr val="00CC00"/>
        </a:solidFill>
      </dgm:spPr>
      <dgm:t>
        <a:bodyPr/>
        <a:lstStyle/>
        <a:p>
          <a:r>
            <a:rPr lang="es-MX" sz="1600" b="1" dirty="0" smtClean="0">
              <a:solidFill>
                <a:schemeClr val="tx1"/>
              </a:solidFill>
            </a:rPr>
            <a:t>Pasa </a:t>
          </a:r>
        </a:p>
        <a:p>
          <a:r>
            <a:rPr lang="es-MX" sz="1600" b="1" dirty="0" smtClean="0">
              <a:solidFill>
                <a:schemeClr val="tx1"/>
              </a:solidFill>
            </a:rPr>
            <a:t>a</a:t>
          </a:r>
        </a:p>
        <a:p>
          <a:r>
            <a:rPr lang="es-MX" sz="1600" b="1" dirty="0" smtClean="0">
              <a:solidFill>
                <a:schemeClr val="tx1"/>
              </a:solidFill>
            </a:rPr>
            <a:t> resolución</a:t>
          </a:r>
          <a:endParaRPr lang="es-MX" sz="1600" b="1" dirty="0">
            <a:solidFill>
              <a:schemeClr val="tx1"/>
            </a:solidFill>
          </a:endParaRPr>
        </a:p>
      </dgm:t>
    </dgm:pt>
    <dgm:pt modelId="{F80D4003-073E-4D75-8F4F-6AFC2B440ABE}" type="parTrans" cxnId="{BF5E8BD8-20D8-4A1C-9629-9387EC0FC2A8}">
      <dgm:prSet/>
      <dgm:spPr/>
      <dgm:t>
        <a:bodyPr/>
        <a:lstStyle/>
        <a:p>
          <a:endParaRPr lang="es-MX"/>
        </a:p>
      </dgm:t>
    </dgm:pt>
    <dgm:pt modelId="{0E19EDBB-7F65-45B7-B1B7-CA995A360C6E}" type="sibTrans" cxnId="{BF5E8BD8-20D8-4A1C-9629-9387EC0FC2A8}">
      <dgm:prSet/>
      <dgm:spPr>
        <a:solidFill>
          <a:schemeClr val="tx2">
            <a:lumMod val="60000"/>
            <a:lumOff val="40000"/>
          </a:schemeClr>
        </a:solidFill>
      </dgm:spPr>
      <dgm:t>
        <a:bodyPr/>
        <a:lstStyle/>
        <a:p>
          <a:endParaRPr lang="es-MX"/>
        </a:p>
      </dgm:t>
    </dgm:pt>
    <dgm:pt modelId="{17DE6D0D-91B9-4720-8ABD-F6E5F7C2D2EC}">
      <dgm:prSet phldrT="[Texto]" custT="1"/>
      <dgm:spPr>
        <a:solidFill>
          <a:schemeClr val="accent2">
            <a:lumMod val="60000"/>
            <a:lumOff val="40000"/>
          </a:schemeClr>
        </a:solidFill>
      </dgm:spPr>
      <dgm:t>
        <a:bodyPr/>
        <a:lstStyle/>
        <a:p>
          <a:r>
            <a:rPr lang="es-MX" sz="1600" b="1" dirty="0" smtClean="0"/>
            <a:t>Desecha,</a:t>
          </a:r>
        </a:p>
        <a:p>
          <a:r>
            <a:rPr lang="es-MX" sz="1600" b="1" dirty="0" smtClean="0"/>
            <a:t>Confirma,</a:t>
          </a:r>
        </a:p>
        <a:p>
          <a:r>
            <a:rPr lang="es-MX" sz="1600" b="1" dirty="0" smtClean="0"/>
            <a:t>Revoca  o</a:t>
          </a:r>
        </a:p>
        <a:p>
          <a:r>
            <a:rPr lang="es-MX" sz="1600" b="1" dirty="0" smtClean="0"/>
            <a:t>Modifica</a:t>
          </a:r>
        </a:p>
      </dgm:t>
    </dgm:pt>
    <dgm:pt modelId="{0DD97903-F416-4B1A-ADD6-22D68B6ABD03}" type="parTrans" cxnId="{13CD7316-916A-4771-86AB-7F61061D9A11}">
      <dgm:prSet/>
      <dgm:spPr/>
      <dgm:t>
        <a:bodyPr/>
        <a:lstStyle/>
        <a:p>
          <a:endParaRPr lang="es-MX"/>
        </a:p>
      </dgm:t>
    </dgm:pt>
    <dgm:pt modelId="{8809C3FE-09C3-420E-BC87-8E43856212DE}" type="sibTrans" cxnId="{13CD7316-916A-4771-86AB-7F61061D9A11}">
      <dgm:prSet/>
      <dgm:spPr>
        <a:solidFill>
          <a:schemeClr val="tx2">
            <a:lumMod val="60000"/>
            <a:lumOff val="40000"/>
          </a:schemeClr>
        </a:solidFill>
      </dgm:spPr>
      <dgm:t>
        <a:bodyPr/>
        <a:lstStyle/>
        <a:p>
          <a:endParaRPr lang="es-MX"/>
        </a:p>
      </dgm:t>
    </dgm:pt>
    <dgm:pt modelId="{5B28E4C0-3B6E-411E-9065-EA76B8B8AEEB}">
      <dgm:prSet phldrT="[Texto]" custT="1"/>
      <dgm:spPr>
        <a:solidFill>
          <a:srgbClr val="0070C0"/>
        </a:solidFill>
      </dgm:spPr>
      <dgm:t>
        <a:bodyPr/>
        <a:lstStyle/>
        <a:p>
          <a:r>
            <a:rPr lang="es-MX" sz="1600" b="1" dirty="0" smtClean="0"/>
            <a:t>Admite, previene o desecha</a:t>
          </a:r>
          <a:endParaRPr lang="es-MX" sz="1600" b="1" dirty="0"/>
        </a:p>
      </dgm:t>
    </dgm:pt>
    <dgm:pt modelId="{22940F79-2E0E-4B04-B36B-18D28C1A6C1C}" type="parTrans" cxnId="{980E17DF-138C-4A63-A421-B9504BF87BAF}">
      <dgm:prSet/>
      <dgm:spPr/>
      <dgm:t>
        <a:bodyPr/>
        <a:lstStyle/>
        <a:p>
          <a:endParaRPr lang="es-MX"/>
        </a:p>
      </dgm:t>
    </dgm:pt>
    <dgm:pt modelId="{0C84ACA8-4E31-4DF2-9AFB-BB241CEE1428}" type="sibTrans" cxnId="{980E17DF-138C-4A63-A421-B9504BF87BAF}">
      <dgm:prSet/>
      <dgm:spPr>
        <a:solidFill>
          <a:schemeClr val="tx2">
            <a:lumMod val="60000"/>
            <a:lumOff val="40000"/>
          </a:schemeClr>
        </a:solidFill>
      </dgm:spPr>
      <dgm:t>
        <a:bodyPr/>
        <a:lstStyle/>
        <a:p>
          <a:endParaRPr lang="es-MX"/>
        </a:p>
      </dgm:t>
    </dgm:pt>
    <dgm:pt modelId="{7E8234AD-AAB1-4F17-80F5-EDD805E3C38F}">
      <dgm:prSet phldrT="[Texto]" custT="1"/>
      <dgm:spPr>
        <a:solidFill>
          <a:srgbClr val="33CC33"/>
        </a:solidFill>
      </dgm:spPr>
      <dgm:t>
        <a:bodyPr/>
        <a:lstStyle/>
        <a:p>
          <a:r>
            <a:rPr lang="es-MX" sz="1400" b="1" dirty="0" smtClean="0">
              <a:solidFill>
                <a:schemeClr val="tx1"/>
              </a:solidFill>
            </a:rPr>
            <a:t>Corre traslado a OG y a recurrente</a:t>
          </a:r>
          <a:endParaRPr lang="es-MX" sz="1400" b="1" dirty="0">
            <a:solidFill>
              <a:schemeClr val="tx1"/>
            </a:solidFill>
          </a:endParaRPr>
        </a:p>
      </dgm:t>
    </dgm:pt>
    <dgm:pt modelId="{F83551FD-B0C3-4694-A49C-42A5C7C8A78F}" type="parTrans" cxnId="{F9681F47-5B22-402A-AA11-FA6C2A14E87E}">
      <dgm:prSet/>
      <dgm:spPr/>
      <dgm:t>
        <a:bodyPr/>
        <a:lstStyle/>
        <a:p>
          <a:endParaRPr lang="es-MX"/>
        </a:p>
      </dgm:t>
    </dgm:pt>
    <dgm:pt modelId="{FB64EF87-86C9-4C4D-BD74-686BD5EA2377}" type="sibTrans" cxnId="{F9681F47-5B22-402A-AA11-FA6C2A14E87E}">
      <dgm:prSet/>
      <dgm:spPr>
        <a:solidFill>
          <a:schemeClr val="tx2">
            <a:lumMod val="60000"/>
            <a:lumOff val="40000"/>
          </a:schemeClr>
        </a:solidFill>
      </dgm:spPr>
      <dgm:t>
        <a:bodyPr/>
        <a:lstStyle/>
        <a:p>
          <a:endParaRPr lang="es-MX"/>
        </a:p>
      </dgm:t>
    </dgm:pt>
    <dgm:pt modelId="{36C7C35E-0C97-41EB-9F7B-31898D29C003}">
      <dgm:prSet phldrT="[Texto]" custT="1"/>
      <dgm:spPr>
        <a:solidFill>
          <a:schemeClr val="accent2">
            <a:lumMod val="60000"/>
            <a:lumOff val="40000"/>
          </a:schemeClr>
        </a:solidFill>
      </dgm:spPr>
      <dgm:t>
        <a:bodyPr/>
        <a:lstStyle/>
        <a:p>
          <a:r>
            <a:rPr lang="es-MX" sz="1600" b="1" dirty="0" smtClean="0"/>
            <a:t>Informe Justificado OG</a:t>
          </a:r>
          <a:endParaRPr lang="es-MX" sz="1600" b="1" dirty="0"/>
        </a:p>
      </dgm:t>
    </dgm:pt>
    <dgm:pt modelId="{5B30DB37-D11B-4840-9878-9BC0A8E812A8}" type="parTrans" cxnId="{0B1318E4-1FA6-433A-A560-93F8A035E156}">
      <dgm:prSet/>
      <dgm:spPr/>
      <dgm:t>
        <a:bodyPr/>
        <a:lstStyle/>
        <a:p>
          <a:endParaRPr lang="es-MX"/>
        </a:p>
      </dgm:t>
    </dgm:pt>
    <dgm:pt modelId="{1B4A4904-3ED7-4E13-A0D7-F829F584E9AB}" type="sibTrans" cxnId="{0B1318E4-1FA6-433A-A560-93F8A035E156}">
      <dgm:prSet/>
      <dgm:spPr>
        <a:solidFill>
          <a:schemeClr val="tx2">
            <a:lumMod val="60000"/>
            <a:lumOff val="40000"/>
          </a:schemeClr>
        </a:solidFill>
      </dgm:spPr>
      <dgm:t>
        <a:bodyPr/>
        <a:lstStyle/>
        <a:p>
          <a:endParaRPr lang="es-MX"/>
        </a:p>
      </dgm:t>
    </dgm:pt>
    <dgm:pt modelId="{0FAF574E-64DC-43FC-B1DC-51E1E02CB2BB}" type="pres">
      <dgm:prSet presAssocID="{62D83A6B-8814-4A72-9F60-3D7194C78AF0}" presName="cycle" presStyleCnt="0">
        <dgm:presLayoutVars>
          <dgm:dir/>
          <dgm:resizeHandles val="exact"/>
        </dgm:presLayoutVars>
      </dgm:prSet>
      <dgm:spPr/>
      <dgm:t>
        <a:bodyPr/>
        <a:lstStyle/>
        <a:p>
          <a:endParaRPr lang="es-MX"/>
        </a:p>
      </dgm:t>
    </dgm:pt>
    <dgm:pt modelId="{98AB8E52-9B11-4644-BFCE-A5CAB9AE7717}" type="pres">
      <dgm:prSet presAssocID="{C71E443D-40D1-4657-A05E-2C020A4887EC}" presName="node" presStyleLbl="node1" presStyleIdx="0" presStyleCnt="8" custScaleX="123999" custScaleY="121300">
        <dgm:presLayoutVars>
          <dgm:bulletEnabled val="1"/>
        </dgm:presLayoutVars>
      </dgm:prSet>
      <dgm:spPr/>
      <dgm:t>
        <a:bodyPr/>
        <a:lstStyle/>
        <a:p>
          <a:endParaRPr lang="es-MX"/>
        </a:p>
      </dgm:t>
    </dgm:pt>
    <dgm:pt modelId="{672749B6-9D41-46A9-B6EA-FFBE6435A702}" type="pres">
      <dgm:prSet presAssocID="{A9BD946E-9B10-41AB-B7C9-3788FB8CD041}" presName="sibTrans" presStyleLbl="sibTrans2D1" presStyleIdx="0" presStyleCnt="8"/>
      <dgm:spPr/>
      <dgm:t>
        <a:bodyPr/>
        <a:lstStyle/>
        <a:p>
          <a:endParaRPr lang="es-MX"/>
        </a:p>
      </dgm:t>
    </dgm:pt>
    <dgm:pt modelId="{50691A38-8DE3-4A96-AE66-AD14E9878E12}" type="pres">
      <dgm:prSet presAssocID="{A9BD946E-9B10-41AB-B7C9-3788FB8CD041}" presName="connectorText" presStyleLbl="sibTrans2D1" presStyleIdx="0" presStyleCnt="8"/>
      <dgm:spPr/>
      <dgm:t>
        <a:bodyPr/>
        <a:lstStyle/>
        <a:p>
          <a:endParaRPr lang="es-MX"/>
        </a:p>
      </dgm:t>
    </dgm:pt>
    <dgm:pt modelId="{6F5FB249-4134-491C-A986-2C0234BFEA48}" type="pres">
      <dgm:prSet presAssocID="{5B28E4C0-3B6E-411E-9065-EA76B8B8AEEB}" presName="node" presStyleLbl="node1" presStyleIdx="1" presStyleCnt="8" custScaleX="123999" custScaleY="121300">
        <dgm:presLayoutVars>
          <dgm:bulletEnabled val="1"/>
        </dgm:presLayoutVars>
      </dgm:prSet>
      <dgm:spPr/>
      <dgm:t>
        <a:bodyPr/>
        <a:lstStyle/>
        <a:p>
          <a:endParaRPr lang="es-MX"/>
        </a:p>
      </dgm:t>
    </dgm:pt>
    <dgm:pt modelId="{3B55B4A5-B3A0-4469-A62F-0622C4E337E4}" type="pres">
      <dgm:prSet presAssocID="{0C84ACA8-4E31-4DF2-9AFB-BB241CEE1428}" presName="sibTrans" presStyleLbl="sibTrans2D1" presStyleIdx="1" presStyleCnt="8"/>
      <dgm:spPr/>
      <dgm:t>
        <a:bodyPr/>
        <a:lstStyle/>
        <a:p>
          <a:endParaRPr lang="es-MX"/>
        </a:p>
      </dgm:t>
    </dgm:pt>
    <dgm:pt modelId="{61C37682-2224-4874-BCEC-F64DF356FEE9}" type="pres">
      <dgm:prSet presAssocID="{0C84ACA8-4E31-4DF2-9AFB-BB241CEE1428}" presName="connectorText" presStyleLbl="sibTrans2D1" presStyleIdx="1" presStyleCnt="8"/>
      <dgm:spPr/>
      <dgm:t>
        <a:bodyPr/>
        <a:lstStyle/>
        <a:p>
          <a:endParaRPr lang="es-MX"/>
        </a:p>
      </dgm:t>
    </dgm:pt>
    <dgm:pt modelId="{7645A68C-794C-424A-8DE0-9E332FFD9797}" type="pres">
      <dgm:prSet presAssocID="{7E8234AD-AAB1-4F17-80F5-EDD805E3C38F}" presName="node" presStyleLbl="node1" presStyleIdx="2" presStyleCnt="8" custScaleX="123999" custScaleY="121300">
        <dgm:presLayoutVars>
          <dgm:bulletEnabled val="1"/>
        </dgm:presLayoutVars>
      </dgm:prSet>
      <dgm:spPr/>
      <dgm:t>
        <a:bodyPr/>
        <a:lstStyle/>
        <a:p>
          <a:endParaRPr lang="es-MX"/>
        </a:p>
      </dgm:t>
    </dgm:pt>
    <dgm:pt modelId="{7D83ACB0-731B-4BA1-B3F6-179916A0862D}" type="pres">
      <dgm:prSet presAssocID="{FB64EF87-86C9-4C4D-BD74-686BD5EA2377}" presName="sibTrans" presStyleLbl="sibTrans2D1" presStyleIdx="2" presStyleCnt="8"/>
      <dgm:spPr/>
      <dgm:t>
        <a:bodyPr/>
        <a:lstStyle/>
        <a:p>
          <a:endParaRPr lang="es-MX"/>
        </a:p>
      </dgm:t>
    </dgm:pt>
    <dgm:pt modelId="{278B5955-AC4C-4318-B3C5-D573B9CB6DD9}" type="pres">
      <dgm:prSet presAssocID="{FB64EF87-86C9-4C4D-BD74-686BD5EA2377}" presName="connectorText" presStyleLbl="sibTrans2D1" presStyleIdx="2" presStyleCnt="8"/>
      <dgm:spPr/>
      <dgm:t>
        <a:bodyPr/>
        <a:lstStyle/>
        <a:p>
          <a:endParaRPr lang="es-MX"/>
        </a:p>
      </dgm:t>
    </dgm:pt>
    <dgm:pt modelId="{C34EF5AC-AADE-43F8-AC26-718837D02E0A}" type="pres">
      <dgm:prSet presAssocID="{36C7C35E-0C97-41EB-9F7B-31898D29C003}" presName="node" presStyleLbl="node1" presStyleIdx="3" presStyleCnt="8" custScaleX="123999" custScaleY="121300">
        <dgm:presLayoutVars>
          <dgm:bulletEnabled val="1"/>
        </dgm:presLayoutVars>
      </dgm:prSet>
      <dgm:spPr/>
      <dgm:t>
        <a:bodyPr/>
        <a:lstStyle/>
        <a:p>
          <a:endParaRPr lang="es-MX"/>
        </a:p>
      </dgm:t>
    </dgm:pt>
    <dgm:pt modelId="{6210C115-9201-479E-B330-29D0DDB541BE}" type="pres">
      <dgm:prSet presAssocID="{1B4A4904-3ED7-4E13-A0D7-F829F584E9AB}" presName="sibTrans" presStyleLbl="sibTrans2D1" presStyleIdx="3" presStyleCnt="8"/>
      <dgm:spPr/>
      <dgm:t>
        <a:bodyPr/>
        <a:lstStyle/>
        <a:p>
          <a:endParaRPr lang="es-MX"/>
        </a:p>
      </dgm:t>
    </dgm:pt>
    <dgm:pt modelId="{AE1F8D1E-0444-4EF5-9BFF-A8723C83DAC6}" type="pres">
      <dgm:prSet presAssocID="{1B4A4904-3ED7-4E13-A0D7-F829F584E9AB}" presName="connectorText" presStyleLbl="sibTrans2D1" presStyleIdx="3" presStyleCnt="8"/>
      <dgm:spPr/>
      <dgm:t>
        <a:bodyPr/>
        <a:lstStyle/>
        <a:p>
          <a:endParaRPr lang="es-MX"/>
        </a:p>
      </dgm:t>
    </dgm:pt>
    <dgm:pt modelId="{A8880D55-0949-4047-8A61-8B1524831908}" type="pres">
      <dgm:prSet presAssocID="{B627AFB9-3DD4-456B-AD5D-A7831D35EB8B}" presName="node" presStyleLbl="node1" presStyleIdx="4" presStyleCnt="8" custScaleX="123999" custScaleY="121300">
        <dgm:presLayoutVars>
          <dgm:bulletEnabled val="1"/>
        </dgm:presLayoutVars>
      </dgm:prSet>
      <dgm:spPr/>
      <dgm:t>
        <a:bodyPr/>
        <a:lstStyle/>
        <a:p>
          <a:endParaRPr lang="es-MX"/>
        </a:p>
      </dgm:t>
    </dgm:pt>
    <dgm:pt modelId="{C61B8208-520F-42B4-A7FB-F9D133ECED6C}" type="pres">
      <dgm:prSet presAssocID="{BE001AEC-0452-431F-980C-A563067A8AE9}" presName="sibTrans" presStyleLbl="sibTrans2D1" presStyleIdx="4" presStyleCnt="8"/>
      <dgm:spPr/>
      <dgm:t>
        <a:bodyPr/>
        <a:lstStyle/>
        <a:p>
          <a:endParaRPr lang="es-MX"/>
        </a:p>
      </dgm:t>
    </dgm:pt>
    <dgm:pt modelId="{79D292D8-6224-41E1-B376-0D9A14A00682}" type="pres">
      <dgm:prSet presAssocID="{BE001AEC-0452-431F-980C-A563067A8AE9}" presName="connectorText" presStyleLbl="sibTrans2D1" presStyleIdx="4" presStyleCnt="8"/>
      <dgm:spPr/>
      <dgm:t>
        <a:bodyPr/>
        <a:lstStyle/>
        <a:p>
          <a:endParaRPr lang="es-MX"/>
        </a:p>
      </dgm:t>
    </dgm:pt>
    <dgm:pt modelId="{8D70E86C-99D5-426D-9579-28E54FFBCD44}" type="pres">
      <dgm:prSet presAssocID="{8F580555-BF3D-4BF3-BB8D-9DD63180FEE8}" presName="node" presStyleLbl="node1" presStyleIdx="5" presStyleCnt="8" custScaleX="123999" custScaleY="121300">
        <dgm:presLayoutVars>
          <dgm:bulletEnabled val="1"/>
        </dgm:presLayoutVars>
      </dgm:prSet>
      <dgm:spPr/>
      <dgm:t>
        <a:bodyPr/>
        <a:lstStyle/>
        <a:p>
          <a:endParaRPr lang="es-MX"/>
        </a:p>
      </dgm:t>
    </dgm:pt>
    <dgm:pt modelId="{F69931DD-BD57-4652-BE78-2ABAC0B2E1EE}" type="pres">
      <dgm:prSet presAssocID="{3BBD16F9-1E92-487F-8F72-BD42AC0F33EB}" presName="sibTrans" presStyleLbl="sibTrans2D1" presStyleIdx="5" presStyleCnt="8"/>
      <dgm:spPr/>
      <dgm:t>
        <a:bodyPr/>
        <a:lstStyle/>
        <a:p>
          <a:endParaRPr lang="es-MX"/>
        </a:p>
      </dgm:t>
    </dgm:pt>
    <dgm:pt modelId="{4A5B4E0E-E856-4C14-BB2B-50E068DCA761}" type="pres">
      <dgm:prSet presAssocID="{3BBD16F9-1E92-487F-8F72-BD42AC0F33EB}" presName="connectorText" presStyleLbl="sibTrans2D1" presStyleIdx="5" presStyleCnt="8"/>
      <dgm:spPr/>
      <dgm:t>
        <a:bodyPr/>
        <a:lstStyle/>
        <a:p>
          <a:endParaRPr lang="es-MX"/>
        </a:p>
      </dgm:t>
    </dgm:pt>
    <dgm:pt modelId="{ACC7B7CF-34B5-4DB3-A01E-AC6959ECF8AB}" type="pres">
      <dgm:prSet presAssocID="{06E760D3-8BB0-4B48-A512-D95D8B07DE31}" presName="node" presStyleLbl="node1" presStyleIdx="6" presStyleCnt="8" custScaleX="123999" custScaleY="121300">
        <dgm:presLayoutVars>
          <dgm:bulletEnabled val="1"/>
        </dgm:presLayoutVars>
      </dgm:prSet>
      <dgm:spPr/>
      <dgm:t>
        <a:bodyPr/>
        <a:lstStyle/>
        <a:p>
          <a:endParaRPr lang="es-MX"/>
        </a:p>
      </dgm:t>
    </dgm:pt>
    <dgm:pt modelId="{708F18A4-6F99-4BFA-85AC-704994C4CC5A}" type="pres">
      <dgm:prSet presAssocID="{0E19EDBB-7F65-45B7-B1B7-CA995A360C6E}" presName="sibTrans" presStyleLbl="sibTrans2D1" presStyleIdx="6" presStyleCnt="8"/>
      <dgm:spPr/>
      <dgm:t>
        <a:bodyPr/>
        <a:lstStyle/>
        <a:p>
          <a:endParaRPr lang="es-MX"/>
        </a:p>
      </dgm:t>
    </dgm:pt>
    <dgm:pt modelId="{D4ED438D-F22A-42B6-9D9A-868884B44257}" type="pres">
      <dgm:prSet presAssocID="{0E19EDBB-7F65-45B7-B1B7-CA995A360C6E}" presName="connectorText" presStyleLbl="sibTrans2D1" presStyleIdx="6" presStyleCnt="8"/>
      <dgm:spPr/>
      <dgm:t>
        <a:bodyPr/>
        <a:lstStyle/>
        <a:p>
          <a:endParaRPr lang="es-MX"/>
        </a:p>
      </dgm:t>
    </dgm:pt>
    <dgm:pt modelId="{20997AF8-292D-4A15-B79B-F2DD4996A8F3}" type="pres">
      <dgm:prSet presAssocID="{17DE6D0D-91B9-4720-8ABD-F6E5F7C2D2EC}" presName="node" presStyleLbl="node1" presStyleIdx="7" presStyleCnt="8" custScaleX="123999" custScaleY="121300">
        <dgm:presLayoutVars>
          <dgm:bulletEnabled val="1"/>
        </dgm:presLayoutVars>
      </dgm:prSet>
      <dgm:spPr/>
      <dgm:t>
        <a:bodyPr/>
        <a:lstStyle/>
        <a:p>
          <a:endParaRPr lang="es-MX"/>
        </a:p>
      </dgm:t>
    </dgm:pt>
    <dgm:pt modelId="{53F534C8-1AB7-48CB-89B8-84C0EE424DF7}" type="pres">
      <dgm:prSet presAssocID="{8809C3FE-09C3-420E-BC87-8E43856212DE}" presName="sibTrans" presStyleLbl="sibTrans2D1" presStyleIdx="7" presStyleCnt="8"/>
      <dgm:spPr/>
      <dgm:t>
        <a:bodyPr/>
        <a:lstStyle/>
        <a:p>
          <a:endParaRPr lang="es-MX"/>
        </a:p>
      </dgm:t>
    </dgm:pt>
    <dgm:pt modelId="{24DDD823-7237-4CE5-9BF3-A0691D064FBD}" type="pres">
      <dgm:prSet presAssocID="{8809C3FE-09C3-420E-BC87-8E43856212DE}" presName="connectorText" presStyleLbl="sibTrans2D1" presStyleIdx="7" presStyleCnt="8"/>
      <dgm:spPr/>
      <dgm:t>
        <a:bodyPr/>
        <a:lstStyle/>
        <a:p>
          <a:endParaRPr lang="es-MX"/>
        </a:p>
      </dgm:t>
    </dgm:pt>
  </dgm:ptLst>
  <dgm:cxnLst>
    <dgm:cxn modelId="{04437F02-BE38-4761-824A-282D6580FD13}" type="presOf" srcId="{C71E443D-40D1-4657-A05E-2C020A4887EC}" destId="{98AB8E52-9B11-4644-BFCE-A5CAB9AE7717}" srcOrd="0" destOrd="0" presId="urn:microsoft.com/office/officeart/2005/8/layout/cycle2"/>
    <dgm:cxn modelId="{71BBF450-B8CC-411F-9FDD-349B763D374D}" type="presOf" srcId="{5B28E4C0-3B6E-411E-9065-EA76B8B8AEEB}" destId="{6F5FB249-4134-491C-A986-2C0234BFEA48}" srcOrd="0" destOrd="0" presId="urn:microsoft.com/office/officeart/2005/8/layout/cycle2"/>
    <dgm:cxn modelId="{F13DF55D-F9AA-4152-B768-D9D7C0EED36E}" type="presOf" srcId="{0E19EDBB-7F65-45B7-B1B7-CA995A360C6E}" destId="{D4ED438D-F22A-42B6-9D9A-868884B44257}" srcOrd="1" destOrd="0" presId="urn:microsoft.com/office/officeart/2005/8/layout/cycle2"/>
    <dgm:cxn modelId="{13CD7316-916A-4771-86AB-7F61061D9A11}" srcId="{62D83A6B-8814-4A72-9F60-3D7194C78AF0}" destId="{17DE6D0D-91B9-4720-8ABD-F6E5F7C2D2EC}" srcOrd="7" destOrd="0" parTransId="{0DD97903-F416-4B1A-ADD6-22D68B6ABD03}" sibTransId="{8809C3FE-09C3-420E-BC87-8E43856212DE}"/>
    <dgm:cxn modelId="{C9B9F9ED-67A3-4DD2-9FAD-0AD7ACB5FA80}" type="presOf" srcId="{17DE6D0D-91B9-4720-8ABD-F6E5F7C2D2EC}" destId="{20997AF8-292D-4A15-B79B-F2DD4996A8F3}" srcOrd="0" destOrd="0" presId="urn:microsoft.com/office/officeart/2005/8/layout/cycle2"/>
    <dgm:cxn modelId="{192AC83E-2DFB-43C2-AAAF-ED8A11EE526A}" type="presOf" srcId="{A9BD946E-9B10-41AB-B7C9-3788FB8CD041}" destId="{50691A38-8DE3-4A96-AE66-AD14E9878E12}" srcOrd="1" destOrd="0" presId="urn:microsoft.com/office/officeart/2005/8/layout/cycle2"/>
    <dgm:cxn modelId="{1BACDD49-C485-4740-AAC6-DA6D57CA4B68}" type="presOf" srcId="{36C7C35E-0C97-41EB-9F7B-31898D29C003}" destId="{C34EF5AC-AADE-43F8-AC26-718837D02E0A}" srcOrd="0" destOrd="0" presId="urn:microsoft.com/office/officeart/2005/8/layout/cycle2"/>
    <dgm:cxn modelId="{BB31D2E3-137E-4EE7-9F57-58387FFB349C}" srcId="{62D83A6B-8814-4A72-9F60-3D7194C78AF0}" destId="{8F580555-BF3D-4BF3-BB8D-9DD63180FEE8}" srcOrd="5" destOrd="0" parTransId="{BC667E01-B56C-4FCD-9DBE-AF27FB616D4F}" sibTransId="{3BBD16F9-1E92-487F-8F72-BD42AC0F33EB}"/>
    <dgm:cxn modelId="{BF5E8BD8-20D8-4A1C-9629-9387EC0FC2A8}" srcId="{62D83A6B-8814-4A72-9F60-3D7194C78AF0}" destId="{06E760D3-8BB0-4B48-A512-D95D8B07DE31}" srcOrd="6" destOrd="0" parTransId="{F80D4003-073E-4D75-8F4F-6AFC2B440ABE}" sibTransId="{0E19EDBB-7F65-45B7-B1B7-CA995A360C6E}"/>
    <dgm:cxn modelId="{3303815D-6CB3-4DA8-B29F-8E39AE00E007}" type="presOf" srcId="{FB64EF87-86C9-4C4D-BD74-686BD5EA2377}" destId="{278B5955-AC4C-4318-B3C5-D573B9CB6DD9}" srcOrd="1" destOrd="0" presId="urn:microsoft.com/office/officeart/2005/8/layout/cycle2"/>
    <dgm:cxn modelId="{D87F79E1-F575-4A55-85A7-9AB952A4F6EC}" type="presOf" srcId="{06E760D3-8BB0-4B48-A512-D95D8B07DE31}" destId="{ACC7B7CF-34B5-4DB3-A01E-AC6959ECF8AB}" srcOrd="0" destOrd="0" presId="urn:microsoft.com/office/officeart/2005/8/layout/cycle2"/>
    <dgm:cxn modelId="{4259719A-BCAD-4C49-9F22-7D615248066A}" type="presOf" srcId="{0E19EDBB-7F65-45B7-B1B7-CA995A360C6E}" destId="{708F18A4-6F99-4BFA-85AC-704994C4CC5A}" srcOrd="0" destOrd="0" presId="urn:microsoft.com/office/officeart/2005/8/layout/cycle2"/>
    <dgm:cxn modelId="{56E190A6-4BD4-4C1D-9A61-F3CC14F02ED4}" type="presOf" srcId="{8F580555-BF3D-4BF3-BB8D-9DD63180FEE8}" destId="{8D70E86C-99D5-426D-9579-28E54FFBCD44}" srcOrd="0" destOrd="0" presId="urn:microsoft.com/office/officeart/2005/8/layout/cycle2"/>
    <dgm:cxn modelId="{2ADDB89E-C717-4983-B71E-60F97AE5BAF9}" srcId="{62D83A6B-8814-4A72-9F60-3D7194C78AF0}" destId="{B627AFB9-3DD4-456B-AD5D-A7831D35EB8B}" srcOrd="4" destOrd="0" parTransId="{F1F56DD1-173C-40A6-9683-A4EC313F2386}" sibTransId="{BE001AEC-0452-431F-980C-A563067A8AE9}"/>
    <dgm:cxn modelId="{1E454E31-651B-429D-B2C1-6A2792AD9FB3}" type="presOf" srcId="{1B4A4904-3ED7-4E13-A0D7-F829F584E9AB}" destId="{AE1F8D1E-0444-4EF5-9BFF-A8723C83DAC6}" srcOrd="1" destOrd="0" presId="urn:microsoft.com/office/officeart/2005/8/layout/cycle2"/>
    <dgm:cxn modelId="{84FEC3BF-06C1-4520-A61E-0BD3AB7CA0CB}" type="presOf" srcId="{7E8234AD-AAB1-4F17-80F5-EDD805E3C38F}" destId="{7645A68C-794C-424A-8DE0-9E332FFD9797}" srcOrd="0" destOrd="0" presId="urn:microsoft.com/office/officeart/2005/8/layout/cycle2"/>
    <dgm:cxn modelId="{02EF26BC-DA80-41B1-BDEC-FA1F57DB0464}" type="presOf" srcId="{8809C3FE-09C3-420E-BC87-8E43856212DE}" destId="{53F534C8-1AB7-48CB-89B8-84C0EE424DF7}" srcOrd="0" destOrd="0" presId="urn:microsoft.com/office/officeart/2005/8/layout/cycle2"/>
    <dgm:cxn modelId="{59DDA947-36C6-4D4B-9AE9-68EE54746749}" type="presOf" srcId="{FB64EF87-86C9-4C4D-BD74-686BD5EA2377}" destId="{7D83ACB0-731B-4BA1-B3F6-179916A0862D}" srcOrd="0" destOrd="0" presId="urn:microsoft.com/office/officeart/2005/8/layout/cycle2"/>
    <dgm:cxn modelId="{E6166DBB-933E-4F18-953F-B40B9A5D0897}" type="presOf" srcId="{3BBD16F9-1E92-487F-8F72-BD42AC0F33EB}" destId="{F69931DD-BD57-4652-BE78-2ABAC0B2E1EE}" srcOrd="0" destOrd="0" presId="urn:microsoft.com/office/officeart/2005/8/layout/cycle2"/>
    <dgm:cxn modelId="{04BD8959-2EC9-497A-BB19-FC4978057E65}" type="presOf" srcId="{62D83A6B-8814-4A72-9F60-3D7194C78AF0}" destId="{0FAF574E-64DC-43FC-B1DC-51E1E02CB2BB}" srcOrd="0" destOrd="0" presId="urn:microsoft.com/office/officeart/2005/8/layout/cycle2"/>
    <dgm:cxn modelId="{3318DA39-3790-4D70-ABC8-65A99B926289}" type="presOf" srcId="{BE001AEC-0452-431F-980C-A563067A8AE9}" destId="{79D292D8-6224-41E1-B376-0D9A14A00682}" srcOrd="1" destOrd="0" presId="urn:microsoft.com/office/officeart/2005/8/layout/cycle2"/>
    <dgm:cxn modelId="{E9EA246B-0418-4A26-8B9F-276C473BF66C}" type="presOf" srcId="{B627AFB9-3DD4-456B-AD5D-A7831D35EB8B}" destId="{A8880D55-0949-4047-8A61-8B1524831908}" srcOrd="0" destOrd="0" presId="urn:microsoft.com/office/officeart/2005/8/layout/cycle2"/>
    <dgm:cxn modelId="{0B1318E4-1FA6-433A-A560-93F8A035E156}" srcId="{62D83A6B-8814-4A72-9F60-3D7194C78AF0}" destId="{36C7C35E-0C97-41EB-9F7B-31898D29C003}" srcOrd="3" destOrd="0" parTransId="{5B30DB37-D11B-4840-9878-9BC0A8E812A8}" sibTransId="{1B4A4904-3ED7-4E13-A0D7-F829F584E9AB}"/>
    <dgm:cxn modelId="{EB029322-35DC-439A-A5F8-EA1ACAF5A5D2}" type="presOf" srcId="{1B4A4904-3ED7-4E13-A0D7-F829F584E9AB}" destId="{6210C115-9201-479E-B330-29D0DDB541BE}" srcOrd="0" destOrd="0" presId="urn:microsoft.com/office/officeart/2005/8/layout/cycle2"/>
    <dgm:cxn modelId="{F9681F47-5B22-402A-AA11-FA6C2A14E87E}" srcId="{62D83A6B-8814-4A72-9F60-3D7194C78AF0}" destId="{7E8234AD-AAB1-4F17-80F5-EDD805E3C38F}" srcOrd="2" destOrd="0" parTransId="{F83551FD-B0C3-4694-A49C-42A5C7C8A78F}" sibTransId="{FB64EF87-86C9-4C4D-BD74-686BD5EA2377}"/>
    <dgm:cxn modelId="{BD981BF2-48D7-432D-B781-D80CCCBB37CB}" type="presOf" srcId="{3BBD16F9-1E92-487F-8F72-BD42AC0F33EB}" destId="{4A5B4E0E-E856-4C14-BB2B-50E068DCA761}" srcOrd="1" destOrd="0" presId="urn:microsoft.com/office/officeart/2005/8/layout/cycle2"/>
    <dgm:cxn modelId="{06DCA713-81BE-4B7C-8327-486115B2302F}" srcId="{62D83A6B-8814-4A72-9F60-3D7194C78AF0}" destId="{C71E443D-40D1-4657-A05E-2C020A4887EC}" srcOrd="0" destOrd="0" parTransId="{37348DBB-8B68-46A7-8E72-CA006E4BEBA5}" sibTransId="{A9BD946E-9B10-41AB-B7C9-3788FB8CD041}"/>
    <dgm:cxn modelId="{EDE265A6-EA06-46EF-B08B-627ABA04F645}" type="presOf" srcId="{A9BD946E-9B10-41AB-B7C9-3788FB8CD041}" destId="{672749B6-9D41-46A9-B6EA-FFBE6435A702}" srcOrd="0" destOrd="0" presId="urn:microsoft.com/office/officeart/2005/8/layout/cycle2"/>
    <dgm:cxn modelId="{5476F2BC-B01E-47FB-8B9F-CD68B75B667D}" type="presOf" srcId="{0C84ACA8-4E31-4DF2-9AFB-BB241CEE1428}" destId="{3B55B4A5-B3A0-4469-A62F-0622C4E337E4}" srcOrd="0" destOrd="0" presId="urn:microsoft.com/office/officeart/2005/8/layout/cycle2"/>
    <dgm:cxn modelId="{980E17DF-138C-4A63-A421-B9504BF87BAF}" srcId="{62D83A6B-8814-4A72-9F60-3D7194C78AF0}" destId="{5B28E4C0-3B6E-411E-9065-EA76B8B8AEEB}" srcOrd="1" destOrd="0" parTransId="{22940F79-2E0E-4B04-B36B-18D28C1A6C1C}" sibTransId="{0C84ACA8-4E31-4DF2-9AFB-BB241CEE1428}"/>
    <dgm:cxn modelId="{0077DE62-4B4E-4BE7-BCAC-61EDF8AF0024}" type="presOf" srcId="{BE001AEC-0452-431F-980C-A563067A8AE9}" destId="{C61B8208-520F-42B4-A7FB-F9D133ECED6C}" srcOrd="0" destOrd="0" presId="urn:microsoft.com/office/officeart/2005/8/layout/cycle2"/>
    <dgm:cxn modelId="{FFD23FB8-06AA-4186-85EC-3DAB61CC648A}" type="presOf" srcId="{8809C3FE-09C3-420E-BC87-8E43856212DE}" destId="{24DDD823-7237-4CE5-9BF3-A0691D064FBD}" srcOrd="1" destOrd="0" presId="urn:microsoft.com/office/officeart/2005/8/layout/cycle2"/>
    <dgm:cxn modelId="{EA553A05-B62F-4272-BE05-0FF7F4641E5B}" type="presOf" srcId="{0C84ACA8-4E31-4DF2-9AFB-BB241CEE1428}" destId="{61C37682-2224-4874-BCEC-F64DF356FEE9}" srcOrd="1" destOrd="0" presId="urn:microsoft.com/office/officeart/2005/8/layout/cycle2"/>
    <dgm:cxn modelId="{F28732EC-E2AB-4F0E-833F-A09118BE677A}" type="presParOf" srcId="{0FAF574E-64DC-43FC-B1DC-51E1E02CB2BB}" destId="{98AB8E52-9B11-4644-BFCE-A5CAB9AE7717}" srcOrd="0" destOrd="0" presId="urn:microsoft.com/office/officeart/2005/8/layout/cycle2"/>
    <dgm:cxn modelId="{2AD531F6-10FD-4F2C-B4B4-2760BC6356B7}" type="presParOf" srcId="{0FAF574E-64DC-43FC-B1DC-51E1E02CB2BB}" destId="{672749B6-9D41-46A9-B6EA-FFBE6435A702}" srcOrd="1" destOrd="0" presId="urn:microsoft.com/office/officeart/2005/8/layout/cycle2"/>
    <dgm:cxn modelId="{95433908-915E-4226-9AFE-21995D9501C5}" type="presParOf" srcId="{672749B6-9D41-46A9-B6EA-FFBE6435A702}" destId="{50691A38-8DE3-4A96-AE66-AD14E9878E12}" srcOrd="0" destOrd="0" presId="urn:microsoft.com/office/officeart/2005/8/layout/cycle2"/>
    <dgm:cxn modelId="{53F10FF9-8FFD-49C3-AAFA-7F2AB28A2AAF}" type="presParOf" srcId="{0FAF574E-64DC-43FC-B1DC-51E1E02CB2BB}" destId="{6F5FB249-4134-491C-A986-2C0234BFEA48}" srcOrd="2" destOrd="0" presId="urn:microsoft.com/office/officeart/2005/8/layout/cycle2"/>
    <dgm:cxn modelId="{91336A66-00C2-4AD3-93DE-CE1B58CE3762}" type="presParOf" srcId="{0FAF574E-64DC-43FC-B1DC-51E1E02CB2BB}" destId="{3B55B4A5-B3A0-4469-A62F-0622C4E337E4}" srcOrd="3" destOrd="0" presId="urn:microsoft.com/office/officeart/2005/8/layout/cycle2"/>
    <dgm:cxn modelId="{CAE2BBEA-673B-4C28-83D1-98189B75DD5E}" type="presParOf" srcId="{3B55B4A5-B3A0-4469-A62F-0622C4E337E4}" destId="{61C37682-2224-4874-BCEC-F64DF356FEE9}" srcOrd="0" destOrd="0" presId="urn:microsoft.com/office/officeart/2005/8/layout/cycle2"/>
    <dgm:cxn modelId="{B4C822B2-99E6-442A-8C29-9F0EDE29A700}" type="presParOf" srcId="{0FAF574E-64DC-43FC-B1DC-51E1E02CB2BB}" destId="{7645A68C-794C-424A-8DE0-9E332FFD9797}" srcOrd="4" destOrd="0" presId="urn:microsoft.com/office/officeart/2005/8/layout/cycle2"/>
    <dgm:cxn modelId="{9A0E4E58-A118-46EC-84F5-494087775FAD}" type="presParOf" srcId="{0FAF574E-64DC-43FC-B1DC-51E1E02CB2BB}" destId="{7D83ACB0-731B-4BA1-B3F6-179916A0862D}" srcOrd="5" destOrd="0" presId="urn:microsoft.com/office/officeart/2005/8/layout/cycle2"/>
    <dgm:cxn modelId="{A0D7C30B-24DA-433A-89AD-EC4CD14C92B2}" type="presParOf" srcId="{7D83ACB0-731B-4BA1-B3F6-179916A0862D}" destId="{278B5955-AC4C-4318-B3C5-D573B9CB6DD9}" srcOrd="0" destOrd="0" presId="urn:microsoft.com/office/officeart/2005/8/layout/cycle2"/>
    <dgm:cxn modelId="{E6B23EE5-35F8-4107-BC81-8EC440ADF3ED}" type="presParOf" srcId="{0FAF574E-64DC-43FC-B1DC-51E1E02CB2BB}" destId="{C34EF5AC-AADE-43F8-AC26-718837D02E0A}" srcOrd="6" destOrd="0" presId="urn:microsoft.com/office/officeart/2005/8/layout/cycle2"/>
    <dgm:cxn modelId="{8B848283-24C2-41F4-8C8A-4DC96F4C63CA}" type="presParOf" srcId="{0FAF574E-64DC-43FC-B1DC-51E1E02CB2BB}" destId="{6210C115-9201-479E-B330-29D0DDB541BE}" srcOrd="7" destOrd="0" presId="urn:microsoft.com/office/officeart/2005/8/layout/cycle2"/>
    <dgm:cxn modelId="{7F1CF099-1BB5-4B27-A4E9-4EA8A4D326E6}" type="presParOf" srcId="{6210C115-9201-479E-B330-29D0DDB541BE}" destId="{AE1F8D1E-0444-4EF5-9BFF-A8723C83DAC6}" srcOrd="0" destOrd="0" presId="urn:microsoft.com/office/officeart/2005/8/layout/cycle2"/>
    <dgm:cxn modelId="{FF0665EE-3754-4BB3-983D-C5A81CB0122D}" type="presParOf" srcId="{0FAF574E-64DC-43FC-B1DC-51E1E02CB2BB}" destId="{A8880D55-0949-4047-8A61-8B1524831908}" srcOrd="8" destOrd="0" presId="urn:microsoft.com/office/officeart/2005/8/layout/cycle2"/>
    <dgm:cxn modelId="{B0C31607-A7E8-49B6-93DB-1254651D21B7}" type="presParOf" srcId="{0FAF574E-64DC-43FC-B1DC-51E1E02CB2BB}" destId="{C61B8208-520F-42B4-A7FB-F9D133ECED6C}" srcOrd="9" destOrd="0" presId="urn:microsoft.com/office/officeart/2005/8/layout/cycle2"/>
    <dgm:cxn modelId="{C043C69B-4D68-4089-80DC-9581F71A8CE4}" type="presParOf" srcId="{C61B8208-520F-42B4-A7FB-F9D133ECED6C}" destId="{79D292D8-6224-41E1-B376-0D9A14A00682}" srcOrd="0" destOrd="0" presId="urn:microsoft.com/office/officeart/2005/8/layout/cycle2"/>
    <dgm:cxn modelId="{1553E2E5-B5CA-43B9-9D2B-316F9A3A33AC}" type="presParOf" srcId="{0FAF574E-64DC-43FC-B1DC-51E1E02CB2BB}" destId="{8D70E86C-99D5-426D-9579-28E54FFBCD44}" srcOrd="10" destOrd="0" presId="urn:microsoft.com/office/officeart/2005/8/layout/cycle2"/>
    <dgm:cxn modelId="{AECFF55D-621A-4EC4-B82D-A94D97D554F5}" type="presParOf" srcId="{0FAF574E-64DC-43FC-B1DC-51E1E02CB2BB}" destId="{F69931DD-BD57-4652-BE78-2ABAC0B2E1EE}" srcOrd="11" destOrd="0" presId="urn:microsoft.com/office/officeart/2005/8/layout/cycle2"/>
    <dgm:cxn modelId="{D052A584-4957-45C6-AACA-58AE2D522745}" type="presParOf" srcId="{F69931DD-BD57-4652-BE78-2ABAC0B2E1EE}" destId="{4A5B4E0E-E856-4C14-BB2B-50E068DCA761}" srcOrd="0" destOrd="0" presId="urn:microsoft.com/office/officeart/2005/8/layout/cycle2"/>
    <dgm:cxn modelId="{FA62CF59-A3F7-4F8F-87AD-9C88A5BE214E}" type="presParOf" srcId="{0FAF574E-64DC-43FC-B1DC-51E1E02CB2BB}" destId="{ACC7B7CF-34B5-4DB3-A01E-AC6959ECF8AB}" srcOrd="12" destOrd="0" presId="urn:microsoft.com/office/officeart/2005/8/layout/cycle2"/>
    <dgm:cxn modelId="{CADA539F-8318-4660-B820-229E5E371D57}" type="presParOf" srcId="{0FAF574E-64DC-43FC-B1DC-51E1E02CB2BB}" destId="{708F18A4-6F99-4BFA-85AC-704994C4CC5A}" srcOrd="13" destOrd="0" presId="urn:microsoft.com/office/officeart/2005/8/layout/cycle2"/>
    <dgm:cxn modelId="{C7F755BF-4E98-4EC7-A199-4C245620739B}" type="presParOf" srcId="{708F18A4-6F99-4BFA-85AC-704994C4CC5A}" destId="{D4ED438D-F22A-42B6-9D9A-868884B44257}" srcOrd="0" destOrd="0" presId="urn:microsoft.com/office/officeart/2005/8/layout/cycle2"/>
    <dgm:cxn modelId="{C1F7D458-2D9C-49B7-8B34-C3F80827A523}" type="presParOf" srcId="{0FAF574E-64DC-43FC-B1DC-51E1E02CB2BB}" destId="{20997AF8-292D-4A15-B79B-F2DD4996A8F3}" srcOrd="14" destOrd="0" presId="urn:microsoft.com/office/officeart/2005/8/layout/cycle2"/>
    <dgm:cxn modelId="{E4991F22-7605-425D-B162-16CDF2CFA17A}" type="presParOf" srcId="{0FAF574E-64DC-43FC-B1DC-51E1E02CB2BB}" destId="{53F534C8-1AB7-48CB-89B8-84C0EE424DF7}" srcOrd="15" destOrd="0" presId="urn:microsoft.com/office/officeart/2005/8/layout/cycle2"/>
    <dgm:cxn modelId="{6C939623-2FF6-4A69-87A3-3FCCA132D611}" type="presParOf" srcId="{53F534C8-1AB7-48CB-89B8-84C0EE424DF7}" destId="{24DDD823-7237-4CE5-9BF3-A0691D064FB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ACDD17B-BD59-4115-989C-6B314BB365DD}"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es-MX"/>
        </a:p>
      </dgm:t>
    </dgm:pt>
    <dgm:pt modelId="{079BCDE4-6794-4B58-8572-9CA1098E9430}">
      <dgm:prSet phldrT="[Texto]"/>
      <dgm:spPr/>
      <dgm:t>
        <a:bodyPr/>
        <a:lstStyle/>
        <a:p>
          <a:r>
            <a:rPr lang="es-MX" dirty="0" smtClean="0"/>
            <a:t>¿Quién sanciona?</a:t>
          </a:r>
          <a:endParaRPr lang="es-MX" dirty="0"/>
        </a:p>
      </dgm:t>
    </dgm:pt>
    <dgm:pt modelId="{8D47C2FC-BCE8-4DA8-BA85-D641D139FF46}" type="parTrans" cxnId="{5E778278-B338-4382-A668-0BF8714B0B90}">
      <dgm:prSet/>
      <dgm:spPr/>
      <dgm:t>
        <a:bodyPr/>
        <a:lstStyle/>
        <a:p>
          <a:endParaRPr lang="es-MX"/>
        </a:p>
      </dgm:t>
    </dgm:pt>
    <dgm:pt modelId="{1854C807-A8B4-40CB-B76C-1C383B2FF418}" type="sibTrans" cxnId="{5E778278-B338-4382-A668-0BF8714B0B90}">
      <dgm:prSet/>
      <dgm:spPr/>
      <dgm:t>
        <a:bodyPr/>
        <a:lstStyle/>
        <a:p>
          <a:endParaRPr lang="es-MX"/>
        </a:p>
      </dgm:t>
    </dgm:pt>
    <dgm:pt modelId="{CEA5A5CE-F543-42FA-90AC-7E0BDEA62C47}">
      <dgm:prSet phldrT="[Texto]"/>
      <dgm:spPr/>
      <dgm:t>
        <a:bodyPr/>
        <a:lstStyle/>
        <a:p>
          <a:r>
            <a:rPr lang="es-MX" dirty="0" smtClean="0"/>
            <a:t>OG</a:t>
          </a:r>
          <a:endParaRPr lang="es-MX" dirty="0"/>
        </a:p>
      </dgm:t>
    </dgm:pt>
    <dgm:pt modelId="{D4CA6C70-1A37-4D54-86E7-4FC31C9AE1EE}" type="parTrans" cxnId="{42A75BB7-2E36-4A95-BFCD-8ABACF31FF6C}">
      <dgm:prSet/>
      <dgm:spPr/>
      <dgm:t>
        <a:bodyPr/>
        <a:lstStyle/>
        <a:p>
          <a:endParaRPr lang="es-MX"/>
        </a:p>
      </dgm:t>
    </dgm:pt>
    <dgm:pt modelId="{EEE21A0B-333C-443D-A169-3784C42938AB}" type="sibTrans" cxnId="{42A75BB7-2E36-4A95-BFCD-8ABACF31FF6C}">
      <dgm:prSet/>
      <dgm:spPr/>
      <dgm:t>
        <a:bodyPr/>
        <a:lstStyle/>
        <a:p>
          <a:endParaRPr lang="es-MX"/>
        </a:p>
      </dgm:t>
    </dgm:pt>
    <dgm:pt modelId="{9D6BCE59-918F-4EA0-9D62-DC9D6D4C1F1C}">
      <dgm:prSet phldrT="[Texto]"/>
      <dgm:spPr/>
      <dgm:t>
        <a:bodyPr/>
        <a:lstStyle/>
        <a:p>
          <a:r>
            <a:rPr lang="es-MX" dirty="0" smtClean="0"/>
            <a:t>INE</a:t>
          </a:r>
        </a:p>
        <a:p>
          <a:r>
            <a:rPr lang="es-MX" dirty="0" smtClean="0"/>
            <a:t>u </a:t>
          </a:r>
        </a:p>
        <a:p>
          <a:r>
            <a:rPr lang="es-MX" dirty="0" smtClean="0"/>
            <a:t>OPLES</a:t>
          </a:r>
          <a:endParaRPr lang="es-MX" dirty="0"/>
        </a:p>
      </dgm:t>
    </dgm:pt>
    <dgm:pt modelId="{33788592-D4A5-476D-A6F0-94B4EA96A16C}" type="parTrans" cxnId="{CF3A23BF-F409-4A69-8BD1-BCC62F4A0B15}">
      <dgm:prSet/>
      <dgm:spPr/>
      <dgm:t>
        <a:bodyPr/>
        <a:lstStyle/>
        <a:p>
          <a:endParaRPr lang="es-MX"/>
        </a:p>
      </dgm:t>
    </dgm:pt>
    <dgm:pt modelId="{C4E719E9-D33D-4E65-B9EA-C2E0534A09BB}" type="sibTrans" cxnId="{CF3A23BF-F409-4A69-8BD1-BCC62F4A0B15}">
      <dgm:prSet/>
      <dgm:spPr/>
      <dgm:t>
        <a:bodyPr/>
        <a:lstStyle/>
        <a:p>
          <a:endParaRPr lang="es-MX"/>
        </a:p>
      </dgm:t>
    </dgm:pt>
    <dgm:pt modelId="{9CB572F0-A9C5-45B6-A1D7-2F62CF1F4784}">
      <dgm:prSet phldrT="[Texto]"/>
      <dgm:spPr/>
      <dgm:t>
        <a:bodyPr/>
        <a:lstStyle/>
        <a:p>
          <a:r>
            <a:rPr lang="es-MX" dirty="0" smtClean="0"/>
            <a:t>¿Quien es el sancionado?</a:t>
          </a:r>
          <a:endParaRPr lang="es-MX" dirty="0"/>
        </a:p>
      </dgm:t>
    </dgm:pt>
    <dgm:pt modelId="{0E62A82A-A2F1-45A1-8318-45502FBF1693}" type="parTrans" cxnId="{2EBD6C64-D77F-4D45-AF05-48DDAEDF687A}">
      <dgm:prSet/>
      <dgm:spPr/>
      <dgm:t>
        <a:bodyPr/>
        <a:lstStyle/>
        <a:p>
          <a:endParaRPr lang="es-MX"/>
        </a:p>
      </dgm:t>
    </dgm:pt>
    <dgm:pt modelId="{A0D02045-AABA-48AD-B212-B435EB9DFC47}" type="sibTrans" cxnId="{2EBD6C64-D77F-4D45-AF05-48DDAEDF687A}">
      <dgm:prSet/>
      <dgm:spPr/>
      <dgm:t>
        <a:bodyPr/>
        <a:lstStyle/>
        <a:p>
          <a:endParaRPr lang="es-MX"/>
        </a:p>
      </dgm:t>
    </dgm:pt>
    <dgm:pt modelId="{EE4094E3-C5C7-497D-923D-8AA1EC9C13CF}">
      <dgm:prSet phldrT="[Texto]"/>
      <dgm:spPr/>
      <dgm:t>
        <a:bodyPr/>
        <a:lstStyle/>
        <a:p>
          <a:r>
            <a:rPr lang="es-MX" dirty="0" smtClean="0"/>
            <a:t>Infractores que no sean servidores públicos</a:t>
          </a:r>
          <a:endParaRPr lang="es-MX" dirty="0"/>
        </a:p>
      </dgm:t>
    </dgm:pt>
    <dgm:pt modelId="{7247C084-8205-46AB-9C24-C147DB2E266F}" type="parTrans" cxnId="{89B57FB2-3867-402F-9D32-60053DD4931F}">
      <dgm:prSet/>
      <dgm:spPr/>
      <dgm:t>
        <a:bodyPr/>
        <a:lstStyle/>
        <a:p>
          <a:endParaRPr lang="es-MX"/>
        </a:p>
      </dgm:t>
    </dgm:pt>
    <dgm:pt modelId="{11554643-C6B1-4ECD-94C0-2DB9B1BD22AE}" type="sibTrans" cxnId="{89B57FB2-3867-402F-9D32-60053DD4931F}">
      <dgm:prSet/>
      <dgm:spPr/>
      <dgm:t>
        <a:bodyPr/>
        <a:lstStyle/>
        <a:p>
          <a:endParaRPr lang="es-MX"/>
        </a:p>
      </dgm:t>
    </dgm:pt>
    <dgm:pt modelId="{1FDFF189-ECDA-4737-8BB5-51C32DE1F3BD}">
      <dgm:prSet phldrT="[Texto]"/>
      <dgm:spPr/>
      <dgm:t>
        <a:bodyPr/>
        <a:lstStyle/>
        <a:p>
          <a:r>
            <a:rPr lang="es-MX" dirty="0" smtClean="0"/>
            <a:t>Partidos Políticos</a:t>
          </a:r>
          <a:endParaRPr lang="es-MX" dirty="0"/>
        </a:p>
      </dgm:t>
    </dgm:pt>
    <dgm:pt modelId="{C8F5FCDA-1111-4D50-9E01-6C460A387D55}" type="parTrans" cxnId="{A3A6EBB5-5A02-4BEC-849E-A1C5EB2FDC7A}">
      <dgm:prSet/>
      <dgm:spPr/>
      <dgm:t>
        <a:bodyPr/>
        <a:lstStyle/>
        <a:p>
          <a:endParaRPr lang="es-MX"/>
        </a:p>
      </dgm:t>
    </dgm:pt>
    <dgm:pt modelId="{7FA1DA40-D433-4211-A39E-8D89AAD05F20}" type="sibTrans" cxnId="{A3A6EBB5-5A02-4BEC-849E-A1C5EB2FDC7A}">
      <dgm:prSet/>
      <dgm:spPr/>
      <dgm:t>
        <a:bodyPr/>
        <a:lstStyle/>
        <a:p>
          <a:endParaRPr lang="es-MX"/>
        </a:p>
      </dgm:t>
    </dgm:pt>
    <dgm:pt modelId="{3EAE4051-970D-4F66-9E41-7C4C7A2EE3CB}">
      <dgm:prSet phldrT="[Texto]"/>
      <dgm:spPr/>
      <dgm:t>
        <a:bodyPr/>
        <a:lstStyle/>
        <a:p>
          <a:r>
            <a:rPr lang="es-MX" dirty="0" smtClean="0"/>
            <a:t>Autoridad competente </a:t>
          </a:r>
        </a:p>
        <a:p>
          <a:r>
            <a:rPr lang="es-MX" dirty="0" smtClean="0"/>
            <a:t>(léase OIC o análogo)</a:t>
          </a:r>
          <a:endParaRPr lang="es-MX" dirty="0"/>
        </a:p>
      </dgm:t>
    </dgm:pt>
    <dgm:pt modelId="{3AD69A5E-A271-4E39-B9E6-021AF75D5112}" type="parTrans" cxnId="{021D7A1C-42C3-4C5F-9FBC-0D0BE67D3ED7}">
      <dgm:prSet/>
      <dgm:spPr/>
      <dgm:t>
        <a:bodyPr/>
        <a:lstStyle/>
        <a:p>
          <a:endParaRPr lang="es-MX"/>
        </a:p>
      </dgm:t>
    </dgm:pt>
    <dgm:pt modelId="{F09BE98C-2570-4AB3-AADD-D770A29D5A68}" type="sibTrans" cxnId="{021D7A1C-42C3-4C5F-9FBC-0D0BE67D3ED7}">
      <dgm:prSet/>
      <dgm:spPr/>
      <dgm:t>
        <a:bodyPr/>
        <a:lstStyle/>
        <a:p>
          <a:endParaRPr lang="es-MX"/>
        </a:p>
      </dgm:t>
    </dgm:pt>
    <dgm:pt modelId="{7871A221-FE78-4C2F-8449-1FAED3DE1E0B}">
      <dgm:prSet phldrT="[Texto]"/>
      <dgm:spPr/>
      <dgm:t>
        <a:bodyPr/>
        <a:lstStyle/>
        <a:p>
          <a:r>
            <a:rPr lang="es-MX" dirty="0" smtClean="0"/>
            <a:t>Infractores que sean servidores públicos</a:t>
          </a:r>
          <a:endParaRPr lang="es-MX" dirty="0"/>
        </a:p>
      </dgm:t>
    </dgm:pt>
    <dgm:pt modelId="{F1ACB682-B04D-4C03-ADF6-B5DA6C468EE4}" type="parTrans" cxnId="{0125E8E7-2348-496D-8212-2EC966FAE064}">
      <dgm:prSet/>
      <dgm:spPr/>
      <dgm:t>
        <a:bodyPr/>
        <a:lstStyle/>
        <a:p>
          <a:endParaRPr lang="es-MX"/>
        </a:p>
      </dgm:t>
    </dgm:pt>
    <dgm:pt modelId="{D918FEDD-F75D-4C11-83A7-9D17FC52CAF6}" type="sibTrans" cxnId="{0125E8E7-2348-496D-8212-2EC966FAE064}">
      <dgm:prSet/>
      <dgm:spPr/>
      <dgm:t>
        <a:bodyPr/>
        <a:lstStyle/>
        <a:p>
          <a:endParaRPr lang="es-MX"/>
        </a:p>
      </dgm:t>
    </dgm:pt>
    <dgm:pt modelId="{900C03A0-6A43-4967-B3B0-013BF8F88343}" type="pres">
      <dgm:prSet presAssocID="{EACDD17B-BD59-4115-989C-6B314BB365DD}" presName="diagram" presStyleCnt="0">
        <dgm:presLayoutVars>
          <dgm:chPref val="1"/>
          <dgm:dir/>
          <dgm:animOne val="branch"/>
          <dgm:animLvl val="lvl"/>
          <dgm:resizeHandles/>
        </dgm:presLayoutVars>
      </dgm:prSet>
      <dgm:spPr/>
      <dgm:t>
        <a:bodyPr/>
        <a:lstStyle/>
        <a:p>
          <a:endParaRPr lang="es-MX"/>
        </a:p>
      </dgm:t>
    </dgm:pt>
    <dgm:pt modelId="{BFC34180-FC4C-4533-9B8A-671D8699AE91}" type="pres">
      <dgm:prSet presAssocID="{079BCDE4-6794-4B58-8572-9CA1098E9430}" presName="root" presStyleCnt="0"/>
      <dgm:spPr/>
      <dgm:t>
        <a:bodyPr/>
        <a:lstStyle/>
        <a:p>
          <a:endParaRPr lang="es-MX"/>
        </a:p>
      </dgm:t>
    </dgm:pt>
    <dgm:pt modelId="{37FE7A8F-6968-469F-B322-46599AF432E5}" type="pres">
      <dgm:prSet presAssocID="{079BCDE4-6794-4B58-8572-9CA1098E9430}" presName="rootComposite" presStyleCnt="0"/>
      <dgm:spPr/>
      <dgm:t>
        <a:bodyPr/>
        <a:lstStyle/>
        <a:p>
          <a:endParaRPr lang="es-MX"/>
        </a:p>
      </dgm:t>
    </dgm:pt>
    <dgm:pt modelId="{0D3FE03B-F23B-48D1-BF5E-2AC66A8C0CAC}" type="pres">
      <dgm:prSet presAssocID="{079BCDE4-6794-4B58-8572-9CA1098E9430}" presName="rootText" presStyleLbl="node1" presStyleIdx="0" presStyleCnt="2"/>
      <dgm:spPr/>
      <dgm:t>
        <a:bodyPr/>
        <a:lstStyle/>
        <a:p>
          <a:endParaRPr lang="es-MX"/>
        </a:p>
      </dgm:t>
    </dgm:pt>
    <dgm:pt modelId="{C33AEAF7-E53B-40EA-9776-D6265114DA38}" type="pres">
      <dgm:prSet presAssocID="{079BCDE4-6794-4B58-8572-9CA1098E9430}" presName="rootConnector" presStyleLbl="node1" presStyleIdx="0" presStyleCnt="2"/>
      <dgm:spPr/>
      <dgm:t>
        <a:bodyPr/>
        <a:lstStyle/>
        <a:p>
          <a:endParaRPr lang="es-MX"/>
        </a:p>
      </dgm:t>
    </dgm:pt>
    <dgm:pt modelId="{16D5C91B-D0B8-4F77-9EFB-39192F445A54}" type="pres">
      <dgm:prSet presAssocID="{079BCDE4-6794-4B58-8572-9CA1098E9430}" presName="childShape" presStyleCnt="0"/>
      <dgm:spPr/>
      <dgm:t>
        <a:bodyPr/>
        <a:lstStyle/>
        <a:p>
          <a:endParaRPr lang="es-MX"/>
        </a:p>
      </dgm:t>
    </dgm:pt>
    <dgm:pt modelId="{0E41DE7C-18D9-491B-A805-5C2C0C579EB7}" type="pres">
      <dgm:prSet presAssocID="{D4CA6C70-1A37-4D54-86E7-4FC31C9AE1EE}" presName="Name13" presStyleLbl="parChTrans1D2" presStyleIdx="0" presStyleCnt="6"/>
      <dgm:spPr/>
      <dgm:t>
        <a:bodyPr/>
        <a:lstStyle/>
        <a:p>
          <a:endParaRPr lang="es-MX"/>
        </a:p>
      </dgm:t>
    </dgm:pt>
    <dgm:pt modelId="{DC6C029F-9D73-48BB-BCF1-4CC662669FB2}" type="pres">
      <dgm:prSet presAssocID="{CEA5A5CE-F543-42FA-90AC-7E0BDEA62C47}" presName="childText" presStyleLbl="bgAcc1" presStyleIdx="0" presStyleCnt="6">
        <dgm:presLayoutVars>
          <dgm:bulletEnabled val="1"/>
        </dgm:presLayoutVars>
      </dgm:prSet>
      <dgm:spPr/>
      <dgm:t>
        <a:bodyPr/>
        <a:lstStyle/>
        <a:p>
          <a:endParaRPr lang="es-MX"/>
        </a:p>
      </dgm:t>
    </dgm:pt>
    <dgm:pt modelId="{FE661F83-2BE2-4B38-ABCF-6A5B8685E6D2}" type="pres">
      <dgm:prSet presAssocID="{33788592-D4A5-476D-A6F0-94B4EA96A16C}" presName="Name13" presStyleLbl="parChTrans1D2" presStyleIdx="1" presStyleCnt="6"/>
      <dgm:spPr/>
      <dgm:t>
        <a:bodyPr/>
        <a:lstStyle/>
        <a:p>
          <a:endParaRPr lang="es-MX"/>
        </a:p>
      </dgm:t>
    </dgm:pt>
    <dgm:pt modelId="{E69CD286-B783-4E61-B867-4E51495450D1}" type="pres">
      <dgm:prSet presAssocID="{9D6BCE59-918F-4EA0-9D62-DC9D6D4C1F1C}" presName="childText" presStyleLbl="bgAcc1" presStyleIdx="1" presStyleCnt="6">
        <dgm:presLayoutVars>
          <dgm:bulletEnabled val="1"/>
        </dgm:presLayoutVars>
      </dgm:prSet>
      <dgm:spPr/>
      <dgm:t>
        <a:bodyPr/>
        <a:lstStyle/>
        <a:p>
          <a:endParaRPr lang="es-MX"/>
        </a:p>
      </dgm:t>
    </dgm:pt>
    <dgm:pt modelId="{C42FB374-47E0-4057-BB52-D8148ED03827}" type="pres">
      <dgm:prSet presAssocID="{3AD69A5E-A271-4E39-B9E6-021AF75D5112}" presName="Name13" presStyleLbl="parChTrans1D2" presStyleIdx="2" presStyleCnt="6"/>
      <dgm:spPr/>
      <dgm:t>
        <a:bodyPr/>
        <a:lstStyle/>
        <a:p>
          <a:endParaRPr lang="es-MX"/>
        </a:p>
      </dgm:t>
    </dgm:pt>
    <dgm:pt modelId="{47C21ABB-A503-41CB-B73D-55CE85B7765B}" type="pres">
      <dgm:prSet presAssocID="{3EAE4051-970D-4F66-9E41-7C4C7A2EE3CB}" presName="childText" presStyleLbl="bgAcc1" presStyleIdx="2" presStyleCnt="6">
        <dgm:presLayoutVars>
          <dgm:bulletEnabled val="1"/>
        </dgm:presLayoutVars>
      </dgm:prSet>
      <dgm:spPr/>
      <dgm:t>
        <a:bodyPr/>
        <a:lstStyle/>
        <a:p>
          <a:endParaRPr lang="es-MX"/>
        </a:p>
      </dgm:t>
    </dgm:pt>
    <dgm:pt modelId="{2E89BA76-E904-488D-AB21-2A944CE04FFA}" type="pres">
      <dgm:prSet presAssocID="{9CB572F0-A9C5-45B6-A1D7-2F62CF1F4784}" presName="root" presStyleCnt="0"/>
      <dgm:spPr/>
      <dgm:t>
        <a:bodyPr/>
        <a:lstStyle/>
        <a:p>
          <a:endParaRPr lang="es-MX"/>
        </a:p>
      </dgm:t>
    </dgm:pt>
    <dgm:pt modelId="{896DCCB2-CB25-4775-A801-854C827A832B}" type="pres">
      <dgm:prSet presAssocID="{9CB572F0-A9C5-45B6-A1D7-2F62CF1F4784}" presName="rootComposite" presStyleCnt="0"/>
      <dgm:spPr/>
      <dgm:t>
        <a:bodyPr/>
        <a:lstStyle/>
        <a:p>
          <a:endParaRPr lang="es-MX"/>
        </a:p>
      </dgm:t>
    </dgm:pt>
    <dgm:pt modelId="{A89EEEF8-07E5-4EEB-A62D-D2C86A9EB5B4}" type="pres">
      <dgm:prSet presAssocID="{9CB572F0-A9C5-45B6-A1D7-2F62CF1F4784}" presName="rootText" presStyleLbl="node1" presStyleIdx="1" presStyleCnt="2"/>
      <dgm:spPr/>
      <dgm:t>
        <a:bodyPr/>
        <a:lstStyle/>
        <a:p>
          <a:endParaRPr lang="es-MX"/>
        </a:p>
      </dgm:t>
    </dgm:pt>
    <dgm:pt modelId="{910EEDFC-DF38-454A-83F3-E6D0BF95114F}" type="pres">
      <dgm:prSet presAssocID="{9CB572F0-A9C5-45B6-A1D7-2F62CF1F4784}" presName="rootConnector" presStyleLbl="node1" presStyleIdx="1" presStyleCnt="2"/>
      <dgm:spPr/>
      <dgm:t>
        <a:bodyPr/>
        <a:lstStyle/>
        <a:p>
          <a:endParaRPr lang="es-MX"/>
        </a:p>
      </dgm:t>
    </dgm:pt>
    <dgm:pt modelId="{81ACB2DE-0B6D-444D-B6F2-5DB906407E27}" type="pres">
      <dgm:prSet presAssocID="{9CB572F0-A9C5-45B6-A1D7-2F62CF1F4784}" presName="childShape" presStyleCnt="0"/>
      <dgm:spPr/>
      <dgm:t>
        <a:bodyPr/>
        <a:lstStyle/>
        <a:p>
          <a:endParaRPr lang="es-MX"/>
        </a:p>
      </dgm:t>
    </dgm:pt>
    <dgm:pt modelId="{CDF2E895-04E5-49D9-A799-CC39553DD092}" type="pres">
      <dgm:prSet presAssocID="{7247C084-8205-46AB-9C24-C147DB2E266F}" presName="Name13" presStyleLbl="parChTrans1D2" presStyleIdx="3" presStyleCnt="6"/>
      <dgm:spPr/>
      <dgm:t>
        <a:bodyPr/>
        <a:lstStyle/>
        <a:p>
          <a:endParaRPr lang="es-MX"/>
        </a:p>
      </dgm:t>
    </dgm:pt>
    <dgm:pt modelId="{308D7FD3-B096-4EAE-8554-FCB18E72E319}" type="pres">
      <dgm:prSet presAssocID="{EE4094E3-C5C7-497D-923D-8AA1EC9C13CF}" presName="childText" presStyleLbl="bgAcc1" presStyleIdx="3" presStyleCnt="6">
        <dgm:presLayoutVars>
          <dgm:bulletEnabled val="1"/>
        </dgm:presLayoutVars>
      </dgm:prSet>
      <dgm:spPr/>
      <dgm:t>
        <a:bodyPr/>
        <a:lstStyle/>
        <a:p>
          <a:endParaRPr lang="es-MX"/>
        </a:p>
      </dgm:t>
    </dgm:pt>
    <dgm:pt modelId="{01907382-966D-4C11-885F-2EE20E879324}" type="pres">
      <dgm:prSet presAssocID="{C8F5FCDA-1111-4D50-9E01-6C460A387D55}" presName="Name13" presStyleLbl="parChTrans1D2" presStyleIdx="4" presStyleCnt="6"/>
      <dgm:spPr/>
      <dgm:t>
        <a:bodyPr/>
        <a:lstStyle/>
        <a:p>
          <a:endParaRPr lang="es-MX"/>
        </a:p>
      </dgm:t>
    </dgm:pt>
    <dgm:pt modelId="{441FACD9-8634-4942-AB2D-D71D144E6247}" type="pres">
      <dgm:prSet presAssocID="{1FDFF189-ECDA-4737-8BB5-51C32DE1F3BD}" presName="childText" presStyleLbl="bgAcc1" presStyleIdx="4" presStyleCnt="6">
        <dgm:presLayoutVars>
          <dgm:bulletEnabled val="1"/>
        </dgm:presLayoutVars>
      </dgm:prSet>
      <dgm:spPr/>
      <dgm:t>
        <a:bodyPr/>
        <a:lstStyle/>
        <a:p>
          <a:endParaRPr lang="es-MX"/>
        </a:p>
      </dgm:t>
    </dgm:pt>
    <dgm:pt modelId="{87D944FC-3D04-44B3-B1E5-F16224809F9C}" type="pres">
      <dgm:prSet presAssocID="{F1ACB682-B04D-4C03-ADF6-B5DA6C468EE4}" presName="Name13" presStyleLbl="parChTrans1D2" presStyleIdx="5" presStyleCnt="6"/>
      <dgm:spPr/>
      <dgm:t>
        <a:bodyPr/>
        <a:lstStyle/>
        <a:p>
          <a:endParaRPr lang="es-MX"/>
        </a:p>
      </dgm:t>
    </dgm:pt>
    <dgm:pt modelId="{D897DFE9-71B9-45FD-8BD8-E3915A82B3A3}" type="pres">
      <dgm:prSet presAssocID="{7871A221-FE78-4C2F-8449-1FAED3DE1E0B}" presName="childText" presStyleLbl="bgAcc1" presStyleIdx="5" presStyleCnt="6">
        <dgm:presLayoutVars>
          <dgm:bulletEnabled val="1"/>
        </dgm:presLayoutVars>
      </dgm:prSet>
      <dgm:spPr/>
      <dgm:t>
        <a:bodyPr/>
        <a:lstStyle/>
        <a:p>
          <a:endParaRPr lang="es-MX"/>
        </a:p>
      </dgm:t>
    </dgm:pt>
  </dgm:ptLst>
  <dgm:cxnLst>
    <dgm:cxn modelId="{A3A6EBB5-5A02-4BEC-849E-A1C5EB2FDC7A}" srcId="{9CB572F0-A9C5-45B6-A1D7-2F62CF1F4784}" destId="{1FDFF189-ECDA-4737-8BB5-51C32DE1F3BD}" srcOrd="1" destOrd="0" parTransId="{C8F5FCDA-1111-4D50-9E01-6C460A387D55}" sibTransId="{7FA1DA40-D433-4211-A39E-8D89AAD05F20}"/>
    <dgm:cxn modelId="{7AC810A4-1028-4873-8151-6A4DE895D4B8}" type="presOf" srcId="{7247C084-8205-46AB-9C24-C147DB2E266F}" destId="{CDF2E895-04E5-49D9-A799-CC39553DD092}" srcOrd="0" destOrd="0" presId="urn:microsoft.com/office/officeart/2005/8/layout/hierarchy3"/>
    <dgm:cxn modelId="{925BBE44-32AD-44A6-AC3A-94C2E90F5C6B}" type="presOf" srcId="{C8F5FCDA-1111-4D50-9E01-6C460A387D55}" destId="{01907382-966D-4C11-885F-2EE20E879324}" srcOrd="0" destOrd="0" presId="urn:microsoft.com/office/officeart/2005/8/layout/hierarchy3"/>
    <dgm:cxn modelId="{0125E8E7-2348-496D-8212-2EC966FAE064}" srcId="{9CB572F0-A9C5-45B6-A1D7-2F62CF1F4784}" destId="{7871A221-FE78-4C2F-8449-1FAED3DE1E0B}" srcOrd="2" destOrd="0" parTransId="{F1ACB682-B04D-4C03-ADF6-B5DA6C468EE4}" sibTransId="{D918FEDD-F75D-4C11-83A7-9D17FC52CAF6}"/>
    <dgm:cxn modelId="{021D7A1C-42C3-4C5F-9FBC-0D0BE67D3ED7}" srcId="{079BCDE4-6794-4B58-8572-9CA1098E9430}" destId="{3EAE4051-970D-4F66-9E41-7C4C7A2EE3CB}" srcOrd="2" destOrd="0" parTransId="{3AD69A5E-A271-4E39-B9E6-021AF75D5112}" sibTransId="{F09BE98C-2570-4AB3-AADD-D770A29D5A68}"/>
    <dgm:cxn modelId="{1C24019B-6DA4-4438-9303-FCFE8D8CC034}" type="presOf" srcId="{9CB572F0-A9C5-45B6-A1D7-2F62CF1F4784}" destId="{A89EEEF8-07E5-4EEB-A62D-D2C86A9EB5B4}" srcOrd="0" destOrd="0" presId="urn:microsoft.com/office/officeart/2005/8/layout/hierarchy3"/>
    <dgm:cxn modelId="{EA71D0EB-0D88-4B3D-A243-A1F22F839848}" type="presOf" srcId="{D4CA6C70-1A37-4D54-86E7-4FC31C9AE1EE}" destId="{0E41DE7C-18D9-491B-A805-5C2C0C579EB7}" srcOrd="0" destOrd="0" presId="urn:microsoft.com/office/officeart/2005/8/layout/hierarchy3"/>
    <dgm:cxn modelId="{1BDA6110-1230-4560-A0CF-7F478DC0D436}" type="presOf" srcId="{3EAE4051-970D-4F66-9E41-7C4C7A2EE3CB}" destId="{47C21ABB-A503-41CB-B73D-55CE85B7765B}" srcOrd="0" destOrd="0" presId="urn:microsoft.com/office/officeart/2005/8/layout/hierarchy3"/>
    <dgm:cxn modelId="{5E778278-B338-4382-A668-0BF8714B0B90}" srcId="{EACDD17B-BD59-4115-989C-6B314BB365DD}" destId="{079BCDE4-6794-4B58-8572-9CA1098E9430}" srcOrd="0" destOrd="0" parTransId="{8D47C2FC-BCE8-4DA8-BA85-D641D139FF46}" sibTransId="{1854C807-A8B4-40CB-B76C-1C383B2FF418}"/>
    <dgm:cxn modelId="{0D0F7742-FDAA-42BE-B35E-6FE012A0EB29}" type="presOf" srcId="{EE4094E3-C5C7-497D-923D-8AA1EC9C13CF}" destId="{308D7FD3-B096-4EAE-8554-FCB18E72E319}" srcOrd="0" destOrd="0" presId="urn:microsoft.com/office/officeart/2005/8/layout/hierarchy3"/>
    <dgm:cxn modelId="{99EB6673-55CF-43DD-B574-2E40738F53CE}" type="presOf" srcId="{CEA5A5CE-F543-42FA-90AC-7E0BDEA62C47}" destId="{DC6C029F-9D73-48BB-BCF1-4CC662669FB2}" srcOrd="0" destOrd="0" presId="urn:microsoft.com/office/officeart/2005/8/layout/hierarchy3"/>
    <dgm:cxn modelId="{66F471EA-4C4A-4ADD-9AAC-16AAB1DECA8C}" type="presOf" srcId="{F1ACB682-B04D-4C03-ADF6-B5DA6C468EE4}" destId="{87D944FC-3D04-44B3-B1E5-F16224809F9C}" srcOrd="0" destOrd="0" presId="urn:microsoft.com/office/officeart/2005/8/layout/hierarchy3"/>
    <dgm:cxn modelId="{2EBD6C64-D77F-4D45-AF05-48DDAEDF687A}" srcId="{EACDD17B-BD59-4115-989C-6B314BB365DD}" destId="{9CB572F0-A9C5-45B6-A1D7-2F62CF1F4784}" srcOrd="1" destOrd="0" parTransId="{0E62A82A-A2F1-45A1-8318-45502FBF1693}" sibTransId="{A0D02045-AABA-48AD-B212-B435EB9DFC47}"/>
    <dgm:cxn modelId="{4E8888B7-2AC7-4CF2-8001-B2F87714E675}" type="presOf" srcId="{079BCDE4-6794-4B58-8572-9CA1098E9430}" destId="{0D3FE03B-F23B-48D1-BF5E-2AC66A8C0CAC}" srcOrd="0" destOrd="0" presId="urn:microsoft.com/office/officeart/2005/8/layout/hierarchy3"/>
    <dgm:cxn modelId="{CF3A23BF-F409-4A69-8BD1-BCC62F4A0B15}" srcId="{079BCDE4-6794-4B58-8572-9CA1098E9430}" destId="{9D6BCE59-918F-4EA0-9D62-DC9D6D4C1F1C}" srcOrd="1" destOrd="0" parTransId="{33788592-D4A5-476D-A6F0-94B4EA96A16C}" sibTransId="{C4E719E9-D33D-4E65-B9EA-C2E0534A09BB}"/>
    <dgm:cxn modelId="{74A48AE6-D580-4CBE-92BB-04CD47273FB1}" type="presOf" srcId="{33788592-D4A5-476D-A6F0-94B4EA96A16C}" destId="{FE661F83-2BE2-4B38-ABCF-6A5B8685E6D2}" srcOrd="0" destOrd="0" presId="urn:microsoft.com/office/officeart/2005/8/layout/hierarchy3"/>
    <dgm:cxn modelId="{2AEF3F44-F088-4590-9BCE-63AD15252101}" type="presOf" srcId="{EACDD17B-BD59-4115-989C-6B314BB365DD}" destId="{900C03A0-6A43-4967-B3B0-013BF8F88343}" srcOrd="0" destOrd="0" presId="urn:microsoft.com/office/officeart/2005/8/layout/hierarchy3"/>
    <dgm:cxn modelId="{48825156-9E35-43D8-97A4-25EA3A1BB396}" type="presOf" srcId="{7871A221-FE78-4C2F-8449-1FAED3DE1E0B}" destId="{D897DFE9-71B9-45FD-8BD8-E3915A82B3A3}" srcOrd="0" destOrd="0" presId="urn:microsoft.com/office/officeart/2005/8/layout/hierarchy3"/>
    <dgm:cxn modelId="{42A75BB7-2E36-4A95-BFCD-8ABACF31FF6C}" srcId="{079BCDE4-6794-4B58-8572-9CA1098E9430}" destId="{CEA5A5CE-F543-42FA-90AC-7E0BDEA62C47}" srcOrd="0" destOrd="0" parTransId="{D4CA6C70-1A37-4D54-86E7-4FC31C9AE1EE}" sibTransId="{EEE21A0B-333C-443D-A169-3784C42938AB}"/>
    <dgm:cxn modelId="{BDA15A09-5EA5-4309-BE24-1FA2FB3A773F}" type="presOf" srcId="{9D6BCE59-918F-4EA0-9D62-DC9D6D4C1F1C}" destId="{E69CD286-B783-4E61-B867-4E51495450D1}" srcOrd="0" destOrd="0" presId="urn:microsoft.com/office/officeart/2005/8/layout/hierarchy3"/>
    <dgm:cxn modelId="{13258981-9485-4DDA-8BD6-4BC1ECB45D91}" type="presOf" srcId="{3AD69A5E-A271-4E39-B9E6-021AF75D5112}" destId="{C42FB374-47E0-4057-BB52-D8148ED03827}" srcOrd="0" destOrd="0" presId="urn:microsoft.com/office/officeart/2005/8/layout/hierarchy3"/>
    <dgm:cxn modelId="{5DB53628-A229-45D1-A177-64DDB2B71236}" type="presOf" srcId="{9CB572F0-A9C5-45B6-A1D7-2F62CF1F4784}" destId="{910EEDFC-DF38-454A-83F3-E6D0BF95114F}" srcOrd="1" destOrd="0" presId="urn:microsoft.com/office/officeart/2005/8/layout/hierarchy3"/>
    <dgm:cxn modelId="{6A6CD60D-A691-4E90-8D57-B9BAE145669C}" type="presOf" srcId="{079BCDE4-6794-4B58-8572-9CA1098E9430}" destId="{C33AEAF7-E53B-40EA-9776-D6265114DA38}" srcOrd="1" destOrd="0" presId="urn:microsoft.com/office/officeart/2005/8/layout/hierarchy3"/>
    <dgm:cxn modelId="{1F0B545E-FB03-4372-972A-548D65752FF7}" type="presOf" srcId="{1FDFF189-ECDA-4737-8BB5-51C32DE1F3BD}" destId="{441FACD9-8634-4942-AB2D-D71D144E6247}" srcOrd="0" destOrd="0" presId="urn:microsoft.com/office/officeart/2005/8/layout/hierarchy3"/>
    <dgm:cxn modelId="{89B57FB2-3867-402F-9D32-60053DD4931F}" srcId="{9CB572F0-A9C5-45B6-A1D7-2F62CF1F4784}" destId="{EE4094E3-C5C7-497D-923D-8AA1EC9C13CF}" srcOrd="0" destOrd="0" parTransId="{7247C084-8205-46AB-9C24-C147DB2E266F}" sibTransId="{11554643-C6B1-4ECD-94C0-2DB9B1BD22AE}"/>
    <dgm:cxn modelId="{8B3EAA85-8D64-4544-9203-A9228C502BB3}" type="presParOf" srcId="{900C03A0-6A43-4967-B3B0-013BF8F88343}" destId="{BFC34180-FC4C-4533-9B8A-671D8699AE91}" srcOrd="0" destOrd="0" presId="urn:microsoft.com/office/officeart/2005/8/layout/hierarchy3"/>
    <dgm:cxn modelId="{EA85AEC2-10F2-40F0-8A3E-F98D53CC943D}" type="presParOf" srcId="{BFC34180-FC4C-4533-9B8A-671D8699AE91}" destId="{37FE7A8F-6968-469F-B322-46599AF432E5}" srcOrd="0" destOrd="0" presId="urn:microsoft.com/office/officeart/2005/8/layout/hierarchy3"/>
    <dgm:cxn modelId="{AC476478-50C1-4AAC-92A8-9A5B5C6C22E1}" type="presParOf" srcId="{37FE7A8F-6968-469F-B322-46599AF432E5}" destId="{0D3FE03B-F23B-48D1-BF5E-2AC66A8C0CAC}" srcOrd="0" destOrd="0" presId="urn:microsoft.com/office/officeart/2005/8/layout/hierarchy3"/>
    <dgm:cxn modelId="{A0DDCA70-BE0C-4B66-B899-73BB64114065}" type="presParOf" srcId="{37FE7A8F-6968-469F-B322-46599AF432E5}" destId="{C33AEAF7-E53B-40EA-9776-D6265114DA38}" srcOrd="1" destOrd="0" presId="urn:microsoft.com/office/officeart/2005/8/layout/hierarchy3"/>
    <dgm:cxn modelId="{F9C19BB6-4A46-404D-A6DC-38F2FF6569A7}" type="presParOf" srcId="{BFC34180-FC4C-4533-9B8A-671D8699AE91}" destId="{16D5C91B-D0B8-4F77-9EFB-39192F445A54}" srcOrd="1" destOrd="0" presId="urn:microsoft.com/office/officeart/2005/8/layout/hierarchy3"/>
    <dgm:cxn modelId="{B18D878C-B479-4F7A-BEF6-7D537E02767D}" type="presParOf" srcId="{16D5C91B-D0B8-4F77-9EFB-39192F445A54}" destId="{0E41DE7C-18D9-491B-A805-5C2C0C579EB7}" srcOrd="0" destOrd="0" presId="urn:microsoft.com/office/officeart/2005/8/layout/hierarchy3"/>
    <dgm:cxn modelId="{F09DA13B-8DCB-4975-AA1B-3D12A13CF97A}" type="presParOf" srcId="{16D5C91B-D0B8-4F77-9EFB-39192F445A54}" destId="{DC6C029F-9D73-48BB-BCF1-4CC662669FB2}" srcOrd="1" destOrd="0" presId="urn:microsoft.com/office/officeart/2005/8/layout/hierarchy3"/>
    <dgm:cxn modelId="{84B3F4CB-3AD3-41C4-8C3F-D28F47597F85}" type="presParOf" srcId="{16D5C91B-D0B8-4F77-9EFB-39192F445A54}" destId="{FE661F83-2BE2-4B38-ABCF-6A5B8685E6D2}" srcOrd="2" destOrd="0" presId="urn:microsoft.com/office/officeart/2005/8/layout/hierarchy3"/>
    <dgm:cxn modelId="{F01F09F1-18CE-4B0A-93CB-A51F72C422DA}" type="presParOf" srcId="{16D5C91B-D0B8-4F77-9EFB-39192F445A54}" destId="{E69CD286-B783-4E61-B867-4E51495450D1}" srcOrd="3" destOrd="0" presId="urn:microsoft.com/office/officeart/2005/8/layout/hierarchy3"/>
    <dgm:cxn modelId="{9DE3EF0B-AC94-4F6A-9394-0E75A044EEE6}" type="presParOf" srcId="{16D5C91B-D0B8-4F77-9EFB-39192F445A54}" destId="{C42FB374-47E0-4057-BB52-D8148ED03827}" srcOrd="4" destOrd="0" presId="urn:microsoft.com/office/officeart/2005/8/layout/hierarchy3"/>
    <dgm:cxn modelId="{7A6A8CBE-BA81-4097-BA70-17DF3651D1D2}" type="presParOf" srcId="{16D5C91B-D0B8-4F77-9EFB-39192F445A54}" destId="{47C21ABB-A503-41CB-B73D-55CE85B7765B}" srcOrd="5" destOrd="0" presId="urn:microsoft.com/office/officeart/2005/8/layout/hierarchy3"/>
    <dgm:cxn modelId="{415ED503-A97A-4C70-9B0F-9D05C1B9D934}" type="presParOf" srcId="{900C03A0-6A43-4967-B3B0-013BF8F88343}" destId="{2E89BA76-E904-488D-AB21-2A944CE04FFA}" srcOrd="1" destOrd="0" presId="urn:microsoft.com/office/officeart/2005/8/layout/hierarchy3"/>
    <dgm:cxn modelId="{2F26D57F-8992-406D-B925-54A098A4A26B}" type="presParOf" srcId="{2E89BA76-E904-488D-AB21-2A944CE04FFA}" destId="{896DCCB2-CB25-4775-A801-854C827A832B}" srcOrd="0" destOrd="0" presId="urn:microsoft.com/office/officeart/2005/8/layout/hierarchy3"/>
    <dgm:cxn modelId="{D134CAC2-06D0-4E03-B3BF-FEC2E91E832E}" type="presParOf" srcId="{896DCCB2-CB25-4775-A801-854C827A832B}" destId="{A89EEEF8-07E5-4EEB-A62D-D2C86A9EB5B4}" srcOrd="0" destOrd="0" presId="urn:microsoft.com/office/officeart/2005/8/layout/hierarchy3"/>
    <dgm:cxn modelId="{6BFBF815-966C-4660-87EB-B8F057A8B308}" type="presParOf" srcId="{896DCCB2-CB25-4775-A801-854C827A832B}" destId="{910EEDFC-DF38-454A-83F3-E6D0BF95114F}" srcOrd="1" destOrd="0" presId="urn:microsoft.com/office/officeart/2005/8/layout/hierarchy3"/>
    <dgm:cxn modelId="{783F3D9F-3E11-4150-8857-DD25F8EBA9F7}" type="presParOf" srcId="{2E89BA76-E904-488D-AB21-2A944CE04FFA}" destId="{81ACB2DE-0B6D-444D-B6F2-5DB906407E27}" srcOrd="1" destOrd="0" presId="urn:microsoft.com/office/officeart/2005/8/layout/hierarchy3"/>
    <dgm:cxn modelId="{55420CEA-79A0-44E0-8DB3-C440220252B7}" type="presParOf" srcId="{81ACB2DE-0B6D-444D-B6F2-5DB906407E27}" destId="{CDF2E895-04E5-49D9-A799-CC39553DD092}" srcOrd="0" destOrd="0" presId="urn:microsoft.com/office/officeart/2005/8/layout/hierarchy3"/>
    <dgm:cxn modelId="{8D88D305-CD7A-48A9-B18A-D0125BEABFF2}" type="presParOf" srcId="{81ACB2DE-0B6D-444D-B6F2-5DB906407E27}" destId="{308D7FD3-B096-4EAE-8554-FCB18E72E319}" srcOrd="1" destOrd="0" presId="urn:microsoft.com/office/officeart/2005/8/layout/hierarchy3"/>
    <dgm:cxn modelId="{54BC6712-001E-4C38-8C04-3C638DCB1D5B}" type="presParOf" srcId="{81ACB2DE-0B6D-444D-B6F2-5DB906407E27}" destId="{01907382-966D-4C11-885F-2EE20E879324}" srcOrd="2" destOrd="0" presId="urn:microsoft.com/office/officeart/2005/8/layout/hierarchy3"/>
    <dgm:cxn modelId="{5874D04C-66AF-475D-A45D-6B21427A1841}" type="presParOf" srcId="{81ACB2DE-0B6D-444D-B6F2-5DB906407E27}" destId="{441FACD9-8634-4942-AB2D-D71D144E6247}" srcOrd="3" destOrd="0" presId="urn:microsoft.com/office/officeart/2005/8/layout/hierarchy3"/>
    <dgm:cxn modelId="{85ED2C39-FE66-41F3-BFA6-3C83F1BCB86D}" type="presParOf" srcId="{81ACB2DE-0B6D-444D-B6F2-5DB906407E27}" destId="{87D944FC-3D04-44B3-B1E5-F16224809F9C}" srcOrd="4" destOrd="0" presId="urn:microsoft.com/office/officeart/2005/8/layout/hierarchy3"/>
    <dgm:cxn modelId="{40250D48-4CA4-4A59-9162-B5EBF6BEEF2D}" type="presParOf" srcId="{81ACB2DE-0B6D-444D-B6F2-5DB906407E27}" destId="{D897DFE9-71B9-45FD-8BD8-E3915A82B3A3}"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FC13906-BEC6-4426-A0BB-3A2D0567E443}"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s-MX"/>
        </a:p>
      </dgm:t>
    </dgm:pt>
    <dgm:pt modelId="{55E2F92F-F609-483E-A0C4-3E3A0DAE2FC2}">
      <dgm:prSet phldrT="[Texto]"/>
      <dgm:spPr>
        <a:solidFill>
          <a:schemeClr val="accent4">
            <a:lumMod val="60000"/>
            <a:lumOff val="40000"/>
          </a:schemeClr>
        </a:solidFill>
      </dgm:spPr>
      <dgm:t>
        <a:bodyPr/>
        <a:lstStyle/>
        <a:p>
          <a:r>
            <a:rPr lang="es-MX" b="1" dirty="0" smtClean="0"/>
            <a:t>Patrimonio propio</a:t>
          </a:r>
          <a:endParaRPr lang="es-MX" b="1" dirty="0"/>
        </a:p>
      </dgm:t>
    </dgm:pt>
    <dgm:pt modelId="{C7A7747D-9402-41CD-846A-363FF41D2821}" type="parTrans" cxnId="{0D365756-9604-4688-A89C-1C8EAC10B34D}">
      <dgm:prSet/>
      <dgm:spPr/>
      <dgm:t>
        <a:bodyPr/>
        <a:lstStyle/>
        <a:p>
          <a:endParaRPr lang="es-MX"/>
        </a:p>
      </dgm:t>
    </dgm:pt>
    <dgm:pt modelId="{939B98EB-6B53-4BC3-8252-C496EAEB87F4}" type="sibTrans" cxnId="{0D365756-9604-4688-A89C-1C8EAC10B34D}">
      <dgm:prSet/>
      <dgm:spPr/>
      <dgm:t>
        <a:bodyPr/>
        <a:lstStyle/>
        <a:p>
          <a:endParaRPr lang="es-MX"/>
        </a:p>
      </dgm:t>
    </dgm:pt>
    <dgm:pt modelId="{65B4C96F-B5F0-4F25-AB2D-B294F5E66988}">
      <dgm:prSet phldrT="[Texto]"/>
      <dgm:spPr>
        <a:solidFill>
          <a:srgbClr val="FFC000"/>
        </a:solidFill>
      </dgm:spPr>
      <dgm:t>
        <a:bodyPr/>
        <a:lstStyle/>
        <a:p>
          <a:r>
            <a:rPr lang="es-MX" b="1" dirty="0" smtClean="0">
              <a:solidFill>
                <a:schemeClr val="tx1"/>
              </a:solidFill>
            </a:rPr>
            <a:t>Autónomos</a:t>
          </a:r>
          <a:endParaRPr lang="es-MX" b="1" dirty="0">
            <a:solidFill>
              <a:schemeClr val="tx1"/>
            </a:solidFill>
          </a:endParaRPr>
        </a:p>
      </dgm:t>
    </dgm:pt>
    <dgm:pt modelId="{59BD1A39-C665-48CA-84E4-83491559FE74}" type="parTrans" cxnId="{7F1D77FA-24B9-48FF-9D10-62200D914A00}">
      <dgm:prSet/>
      <dgm:spPr/>
      <dgm:t>
        <a:bodyPr/>
        <a:lstStyle/>
        <a:p>
          <a:endParaRPr lang="es-MX"/>
        </a:p>
      </dgm:t>
    </dgm:pt>
    <dgm:pt modelId="{0755B4D5-C6C3-4134-BCA9-C33E7711352C}" type="sibTrans" cxnId="{7F1D77FA-24B9-48FF-9D10-62200D914A00}">
      <dgm:prSet/>
      <dgm:spPr/>
      <dgm:t>
        <a:bodyPr/>
        <a:lstStyle/>
        <a:p>
          <a:endParaRPr lang="es-MX"/>
        </a:p>
      </dgm:t>
    </dgm:pt>
    <dgm:pt modelId="{80D2AAB3-7B6A-4916-B7E8-1E1BB63DA80D}">
      <dgm:prSet phldrT="[Texto]"/>
      <dgm:spPr/>
      <dgm:t>
        <a:bodyPr/>
        <a:lstStyle/>
        <a:p>
          <a:r>
            <a:rPr lang="es-MX" b="1" dirty="0" smtClean="0"/>
            <a:t>Especializados</a:t>
          </a:r>
          <a:endParaRPr lang="es-MX" b="1" dirty="0"/>
        </a:p>
      </dgm:t>
    </dgm:pt>
    <dgm:pt modelId="{FE9E893D-26F9-4A74-BD4E-7140B5DA3406}" type="parTrans" cxnId="{FA358863-4B0C-4F35-A3FB-83C88E5A4B9C}">
      <dgm:prSet/>
      <dgm:spPr/>
      <dgm:t>
        <a:bodyPr/>
        <a:lstStyle/>
        <a:p>
          <a:endParaRPr lang="es-MX"/>
        </a:p>
      </dgm:t>
    </dgm:pt>
    <dgm:pt modelId="{2D1D151C-899E-4710-BD9E-FAE9ABA2D783}" type="sibTrans" cxnId="{FA358863-4B0C-4F35-A3FB-83C88E5A4B9C}">
      <dgm:prSet/>
      <dgm:spPr/>
      <dgm:t>
        <a:bodyPr/>
        <a:lstStyle/>
        <a:p>
          <a:endParaRPr lang="es-MX"/>
        </a:p>
      </dgm:t>
    </dgm:pt>
    <dgm:pt modelId="{F7C29B39-BA13-44AA-BE51-3989DEF13B84}">
      <dgm:prSet phldrT="[Texto]"/>
      <dgm:spPr>
        <a:noFill/>
        <a:ln>
          <a:solidFill>
            <a:schemeClr val="tx1"/>
          </a:solidFill>
        </a:ln>
      </dgm:spPr>
      <dgm:t>
        <a:bodyPr/>
        <a:lstStyle/>
        <a:p>
          <a:r>
            <a:rPr lang="es-MX" b="1" dirty="0" smtClean="0">
              <a:solidFill>
                <a:schemeClr val="tx1"/>
              </a:solidFill>
            </a:rPr>
            <a:t>Independientes</a:t>
          </a:r>
          <a:endParaRPr lang="es-MX" b="1" dirty="0">
            <a:solidFill>
              <a:schemeClr val="tx1"/>
            </a:solidFill>
          </a:endParaRPr>
        </a:p>
      </dgm:t>
    </dgm:pt>
    <dgm:pt modelId="{0E993524-3B47-4ADF-BD69-84415F5BDA0E}" type="parTrans" cxnId="{90F39B48-9FBF-4955-8FED-1FD70BAEEE13}">
      <dgm:prSet/>
      <dgm:spPr/>
      <dgm:t>
        <a:bodyPr/>
        <a:lstStyle/>
        <a:p>
          <a:endParaRPr lang="es-MX"/>
        </a:p>
      </dgm:t>
    </dgm:pt>
    <dgm:pt modelId="{5B13E8D3-4D3E-4F45-B2C0-F7A6E1CE39DD}" type="sibTrans" cxnId="{90F39B48-9FBF-4955-8FED-1FD70BAEEE13}">
      <dgm:prSet/>
      <dgm:spPr/>
      <dgm:t>
        <a:bodyPr/>
        <a:lstStyle/>
        <a:p>
          <a:endParaRPr lang="es-MX"/>
        </a:p>
      </dgm:t>
    </dgm:pt>
    <dgm:pt modelId="{FCA69A1C-FE26-487D-9EC4-AB9A1A6C9D67}">
      <dgm:prSet phldrT="[Texto]"/>
      <dgm:spPr>
        <a:solidFill>
          <a:srgbClr val="FFC000"/>
        </a:solidFill>
      </dgm:spPr>
      <dgm:t>
        <a:bodyPr/>
        <a:lstStyle/>
        <a:p>
          <a:r>
            <a:rPr lang="es-MX" b="1" dirty="0" smtClean="0">
              <a:solidFill>
                <a:schemeClr val="tx1"/>
              </a:solidFill>
            </a:rPr>
            <a:t>Imparciales</a:t>
          </a:r>
          <a:endParaRPr lang="es-MX" b="1" dirty="0">
            <a:solidFill>
              <a:schemeClr val="tx1"/>
            </a:solidFill>
          </a:endParaRPr>
        </a:p>
      </dgm:t>
    </dgm:pt>
    <dgm:pt modelId="{01697C60-B5F2-429F-9CF6-177C5DC6ED02}" type="parTrans" cxnId="{5FAFA2F0-A27C-400A-B374-4B47C47FBA77}">
      <dgm:prSet/>
      <dgm:spPr/>
      <dgm:t>
        <a:bodyPr/>
        <a:lstStyle/>
        <a:p>
          <a:endParaRPr lang="es-MX"/>
        </a:p>
      </dgm:t>
    </dgm:pt>
    <dgm:pt modelId="{9726DB2E-A080-4F42-91CD-490516FB2C27}" type="sibTrans" cxnId="{5FAFA2F0-A27C-400A-B374-4B47C47FBA77}">
      <dgm:prSet/>
      <dgm:spPr/>
      <dgm:t>
        <a:bodyPr/>
        <a:lstStyle/>
        <a:p>
          <a:endParaRPr lang="es-MX"/>
        </a:p>
      </dgm:t>
    </dgm:pt>
    <dgm:pt modelId="{A111506C-1529-4134-B3FA-DEEF2A642DC7}">
      <dgm:prSet phldrT="[Texto]"/>
      <dgm:spPr/>
      <dgm:t>
        <a:bodyPr/>
        <a:lstStyle/>
        <a:p>
          <a:r>
            <a:rPr lang="es-MX" b="1" dirty="0" smtClean="0"/>
            <a:t>Colegiados</a:t>
          </a:r>
          <a:endParaRPr lang="es-MX" b="1" dirty="0"/>
        </a:p>
      </dgm:t>
    </dgm:pt>
    <dgm:pt modelId="{23626F37-0167-4182-8B4F-5B39215ED052}" type="parTrans" cxnId="{DBCAE1F5-8956-4696-8C5C-89C9E67CBCC9}">
      <dgm:prSet/>
      <dgm:spPr/>
      <dgm:t>
        <a:bodyPr/>
        <a:lstStyle/>
        <a:p>
          <a:endParaRPr lang="es-MX"/>
        </a:p>
      </dgm:t>
    </dgm:pt>
    <dgm:pt modelId="{83FE6128-B64E-4FCA-876F-EEF97412E036}" type="sibTrans" cxnId="{DBCAE1F5-8956-4696-8C5C-89C9E67CBCC9}">
      <dgm:prSet/>
      <dgm:spPr/>
      <dgm:t>
        <a:bodyPr/>
        <a:lstStyle/>
        <a:p>
          <a:endParaRPr lang="es-MX"/>
        </a:p>
      </dgm:t>
    </dgm:pt>
    <dgm:pt modelId="{D3451A36-56A0-4102-9573-F5626160AECC}">
      <dgm:prSet phldrT="[Texto]"/>
      <dgm:spPr>
        <a:solidFill>
          <a:schemeClr val="bg1"/>
        </a:solidFill>
        <a:ln>
          <a:solidFill>
            <a:schemeClr val="tx1"/>
          </a:solidFill>
        </a:ln>
      </dgm:spPr>
      <dgm:t>
        <a:bodyPr/>
        <a:lstStyle/>
        <a:p>
          <a:r>
            <a:rPr lang="es-MX" b="1" dirty="0" smtClean="0">
              <a:solidFill>
                <a:schemeClr val="tx1"/>
              </a:solidFill>
            </a:rPr>
            <a:t>Personalidad jurídica</a:t>
          </a:r>
          <a:endParaRPr lang="es-MX" b="1" dirty="0">
            <a:solidFill>
              <a:schemeClr val="tx1"/>
            </a:solidFill>
          </a:endParaRPr>
        </a:p>
      </dgm:t>
    </dgm:pt>
    <dgm:pt modelId="{C8C44517-61AE-4FA6-94C2-4BA2099467DD}" type="parTrans" cxnId="{DA75E457-4F17-4298-B75D-1C6A1A798A3C}">
      <dgm:prSet/>
      <dgm:spPr/>
      <dgm:t>
        <a:bodyPr/>
        <a:lstStyle/>
        <a:p>
          <a:endParaRPr lang="es-MX"/>
        </a:p>
      </dgm:t>
    </dgm:pt>
    <dgm:pt modelId="{44C5A152-A5B7-41DC-8F8A-697E62889BB3}" type="sibTrans" cxnId="{DA75E457-4F17-4298-B75D-1C6A1A798A3C}">
      <dgm:prSet/>
      <dgm:spPr/>
      <dgm:t>
        <a:bodyPr/>
        <a:lstStyle/>
        <a:p>
          <a:endParaRPr lang="es-MX"/>
        </a:p>
      </dgm:t>
    </dgm:pt>
    <dgm:pt modelId="{23DDC38C-0907-45DD-A3E2-46BEE1462A22}" type="pres">
      <dgm:prSet presAssocID="{FFC13906-BEC6-4426-A0BB-3A2D0567E443}" presName="Name0" presStyleCnt="0">
        <dgm:presLayoutVars>
          <dgm:chMax val="1"/>
          <dgm:chPref val="1"/>
          <dgm:dir/>
          <dgm:animOne val="branch"/>
          <dgm:animLvl val="lvl"/>
        </dgm:presLayoutVars>
      </dgm:prSet>
      <dgm:spPr/>
      <dgm:t>
        <a:bodyPr/>
        <a:lstStyle/>
        <a:p>
          <a:endParaRPr lang="es-MX"/>
        </a:p>
      </dgm:t>
    </dgm:pt>
    <dgm:pt modelId="{17104967-CA49-4ACD-B9FC-3CEC51FBA1FB}" type="pres">
      <dgm:prSet presAssocID="{55E2F92F-F609-483E-A0C4-3E3A0DAE2FC2}" presName="Parent" presStyleLbl="node0" presStyleIdx="0" presStyleCnt="1">
        <dgm:presLayoutVars>
          <dgm:chMax val="6"/>
          <dgm:chPref val="6"/>
        </dgm:presLayoutVars>
      </dgm:prSet>
      <dgm:spPr/>
      <dgm:t>
        <a:bodyPr/>
        <a:lstStyle/>
        <a:p>
          <a:endParaRPr lang="es-MX"/>
        </a:p>
      </dgm:t>
    </dgm:pt>
    <dgm:pt modelId="{7EBEBF24-861D-4C96-80B7-D2F0C9594002}" type="pres">
      <dgm:prSet presAssocID="{65B4C96F-B5F0-4F25-AB2D-B294F5E66988}" presName="Accent1" presStyleCnt="0"/>
      <dgm:spPr/>
    </dgm:pt>
    <dgm:pt modelId="{000BD27D-A57C-40D4-9296-678F72832D49}" type="pres">
      <dgm:prSet presAssocID="{65B4C96F-B5F0-4F25-AB2D-B294F5E66988}" presName="Accent" presStyleLbl="bgShp" presStyleIdx="0" presStyleCnt="6"/>
      <dgm:spPr/>
    </dgm:pt>
    <dgm:pt modelId="{DD700F35-0200-4FC4-A3A7-BE490CDB18C2}" type="pres">
      <dgm:prSet presAssocID="{65B4C96F-B5F0-4F25-AB2D-B294F5E66988}" presName="Child1" presStyleLbl="node1" presStyleIdx="0" presStyleCnt="6">
        <dgm:presLayoutVars>
          <dgm:chMax val="0"/>
          <dgm:chPref val="0"/>
          <dgm:bulletEnabled val="1"/>
        </dgm:presLayoutVars>
      </dgm:prSet>
      <dgm:spPr/>
      <dgm:t>
        <a:bodyPr/>
        <a:lstStyle/>
        <a:p>
          <a:endParaRPr lang="es-MX"/>
        </a:p>
      </dgm:t>
    </dgm:pt>
    <dgm:pt modelId="{3D3FCD59-BF5A-49DD-97F9-D40AF1D7D467}" type="pres">
      <dgm:prSet presAssocID="{80D2AAB3-7B6A-4916-B7E8-1E1BB63DA80D}" presName="Accent2" presStyleCnt="0"/>
      <dgm:spPr/>
    </dgm:pt>
    <dgm:pt modelId="{1E5678D1-5F17-4A1B-AE1C-17F6545C9BE1}" type="pres">
      <dgm:prSet presAssocID="{80D2AAB3-7B6A-4916-B7E8-1E1BB63DA80D}" presName="Accent" presStyleLbl="bgShp" presStyleIdx="1" presStyleCnt="6"/>
      <dgm:spPr/>
    </dgm:pt>
    <dgm:pt modelId="{4736755D-52AE-436A-928D-4ABBE057C655}" type="pres">
      <dgm:prSet presAssocID="{80D2AAB3-7B6A-4916-B7E8-1E1BB63DA80D}" presName="Child2" presStyleLbl="node1" presStyleIdx="1" presStyleCnt="6">
        <dgm:presLayoutVars>
          <dgm:chMax val="0"/>
          <dgm:chPref val="0"/>
          <dgm:bulletEnabled val="1"/>
        </dgm:presLayoutVars>
      </dgm:prSet>
      <dgm:spPr/>
      <dgm:t>
        <a:bodyPr/>
        <a:lstStyle/>
        <a:p>
          <a:endParaRPr lang="es-MX"/>
        </a:p>
      </dgm:t>
    </dgm:pt>
    <dgm:pt modelId="{711865BC-95BB-486A-9EC7-B15067EBB02D}" type="pres">
      <dgm:prSet presAssocID="{F7C29B39-BA13-44AA-BE51-3989DEF13B84}" presName="Accent3" presStyleCnt="0"/>
      <dgm:spPr/>
    </dgm:pt>
    <dgm:pt modelId="{0CAC6B64-C398-4DA7-8FA9-AD4CE8E78A45}" type="pres">
      <dgm:prSet presAssocID="{F7C29B39-BA13-44AA-BE51-3989DEF13B84}" presName="Accent" presStyleLbl="bgShp" presStyleIdx="2" presStyleCnt="6"/>
      <dgm:spPr/>
    </dgm:pt>
    <dgm:pt modelId="{6584563C-EDD0-47FC-8D84-AB1A0D66E465}" type="pres">
      <dgm:prSet presAssocID="{F7C29B39-BA13-44AA-BE51-3989DEF13B84}" presName="Child3" presStyleLbl="node1" presStyleIdx="2" presStyleCnt="6">
        <dgm:presLayoutVars>
          <dgm:chMax val="0"/>
          <dgm:chPref val="0"/>
          <dgm:bulletEnabled val="1"/>
        </dgm:presLayoutVars>
      </dgm:prSet>
      <dgm:spPr/>
      <dgm:t>
        <a:bodyPr/>
        <a:lstStyle/>
        <a:p>
          <a:endParaRPr lang="es-MX"/>
        </a:p>
      </dgm:t>
    </dgm:pt>
    <dgm:pt modelId="{0F06D0DA-0C20-40F9-83B3-3B7424726E48}" type="pres">
      <dgm:prSet presAssocID="{FCA69A1C-FE26-487D-9EC4-AB9A1A6C9D67}" presName="Accent4" presStyleCnt="0"/>
      <dgm:spPr/>
    </dgm:pt>
    <dgm:pt modelId="{718FDB45-050E-4A9E-8C44-578FF7AB87A1}" type="pres">
      <dgm:prSet presAssocID="{FCA69A1C-FE26-487D-9EC4-AB9A1A6C9D67}" presName="Accent" presStyleLbl="bgShp" presStyleIdx="3" presStyleCnt="6"/>
      <dgm:spPr/>
    </dgm:pt>
    <dgm:pt modelId="{55D1DDC4-8108-4869-95F1-BC96E32D0A6E}" type="pres">
      <dgm:prSet presAssocID="{FCA69A1C-FE26-487D-9EC4-AB9A1A6C9D67}" presName="Child4" presStyleLbl="node1" presStyleIdx="3" presStyleCnt="6">
        <dgm:presLayoutVars>
          <dgm:chMax val="0"/>
          <dgm:chPref val="0"/>
          <dgm:bulletEnabled val="1"/>
        </dgm:presLayoutVars>
      </dgm:prSet>
      <dgm:spPr/>
      <dgm:t>
        <a:bodyPr/>
        <a:lstStyle/>
        <a:p>
          <a:endParaRPr lang="es-MX"/>
        </a:p>
      </dgm:t>
    </dgm:pt>
    <dgm:pt modelId="{6FBF0102-8F8A-4055-9912-2025BB35889F}" type="pres">
      <dgm:prSet presAssocID="{A111506C-1529-4134-B3FA-DEEF2A642DC7}" presName="Accent5" presStyleCnt="0"/>
      <dgm:spPr/>
    </dgm:pt>
    <dgm:pt modelId="{B7BAEC3A-3772-4B86-8187-B16AC9140741}" type="pres">
      <dgm:prSet presAssocID="{A111506C-1529-4134-B3FA-DEEF2A642DC7}" presName="Accent" presStyleLbl="bgShp" presStyleIdx="4" presStyleCnt="6"/>
      <dgm:spPr/>
    </dgm:pt>
    <dgm:pt modelId="{626398DF-E97F-4C4A-85D1-D47A0F0376DD}" type="pres">
      <dgm:prSet presAssocID="{A111506C-1529-4134-B3FA-DEEF2A642DC7}" presName="Child5" presStyleLbl="node1" presStyleIdx="4" presStyleCnt="6">
        <dgm:presLayoutVars>
          <dgm:chMax val="0"/>
          <dgm:chPref val="0"/>
          <dgm:bulletEnabled val="1"/>
        </dgm:presLayoutVars>
      </dgm:prSet>
      <dgm:spPr/>
      <dgm:t>
        <a:bodyPr/>
        <a:lstStyle/>
        <a:p>
          <a:endParaRPr lang="es-MX"/>
        </a:p>
      </dgm:t>
    </dgm:pt>
    <dgm:pt modelId="{DFEBB6AD-72CD-427A-B1FE-686BD883B37F}" type="pres">
      <dgm:prSet presAssocID="{D3451A36-56A0-4102-9573-F5626160AECC}" presName="Accent6" presStyleCnt="0"/>
      <dgm:spPr/>
    </dgm:pt>
    <dgm:pt modelId="{6FF47AAF-1473-49C6-A248-A8B804BD859F}" type="pres">
      <dgm:prSet presAssocID="{D3451A36-56A0-4102-9573-F5626160AECC}" presName="Accent" presStyleLbl="bgShp" presStyleIdx="5" presStyleCnt="6"/>
      <dgm:spPr/>
    </dgm:pt>
    <dgm:pt modelId="{615A5975-CF2F-4805-BE64-7083BAE87059}" type="pres">
      <dgm:prSet presAssocID="{D3451A36-56A0-4102-9573-F5626160AECC}" presName="Child6" presStyleLbl="node1" presStyleIdx="5" presStyleCnt="6">
        <dgm:presLayoutVars>
          <dgm:chMax val="0"/>
          <dgm:chPref val="0"/>
          <dgm:bulletEnabled val="1"/>
        </dgm:presLayoutVars>
      </dgm:prSet>
      <dgm:spPr/>
      <dgm:t>
        <a:bodyPr/>
        <a:lstStyle/>
        <a:p>
          <a:endParaRPr lang="es-MX"/>
        </a:p>
      </dgm:t>
    </dgm:pt>
  </dgm:ptLst>
  <dgm:cxnLst>
    <dgm:cxn modelId="{28B3C7D9-FB4D-44BC-B0BD-10FC3782031C}" type="presOf" srcId="{55E2F92F-F609-483E-A0C4-3E3A0DAE2FC2}" destId="{17104967-CA49-4ACD-B9FC-3CEC51FBA1FB}" srcOrd="0" destOrd="0" presId="urn:microsoft.com/office/officeart/2011/layout/HexagonRadial"/>
    <dgm:cxn modelId="{EE3FBD8D-8656-4A43-B230-0A240B20CF39}" type="presOf" srcId="{80D2AAB3-7B6A-4916-B7E8-1E1BB63DA80D}" destId="{4736755D-52AE-436A-928D-4ABBE057C655}" srcOrd="0" destOrd="0" presId="urn:microsoft.com/office/officeart/2011/layout/HexagonRadial"/>
    <dgm:cxn modelId="{922581A3-C350-4E90-8888-F642D7601391}" type="presOf" srcId="{FCA69A1C-FE26-487D-9EC4-AB9A1A6C9D67}" destId="{55D1DDC4-8108-4869-95F1-BC96E32D0A6E}" srcOrd="0" destOrd="0" presId="urn:microsoft.com/office/officeart/2011/layout/HexagonRadial"/>
    <dgm:cxn modelId="{897EFAC4-D4BB-4C61-8E7F-2B9C3C0A77A2}" type="presOf" srcId="{65B4C96F-B5F0-4F25-AB2D-B294F5E66988}" destId="{DD700F35-0200-4FC4-A3A7-BE490CDB18C2}" srcOrd="0" destOrd="0" presId="urn:microsoft.com/office/officeart/2011/layout/HexagonRadial"/>
    <dgm:cxn modelId="{90F39B48-9FBF-4955-8FED-1FD70BAEEE13}" srcId="{55E2F92F-F609-483E-A0C4-3E3A0DAE2FC2}" destId="{F7C29B39-BA13-44AA-BE51-3989DEF13B84}" srcOrd="2" destOrd="0" parTransId="{0E993524-3B47-4ADF-BD69-84415F5BDA0E}" sibTransId="{5B13E8D3-4D3E-4F45-B2C0-F7A6E1CE39DD}"/>
    <dgm:cxn modelId="{DBCAE1F5-8956-4696-8C5C-89C9E67CBCC9}" srcId="{55E2F92F-F609-483E-A0C4-3E3A0DAE2FC2}" destId="{A111506C-1529-4134-B3FA-DEEF2A642DC7}" srcOrd="4" destOrd="0" parTransId="{23626F37-0167-4182-8B4F-5B39215ED052}" sibTransId="{83FE6128-B64E-4FCA-876F-EEF97412E036}"/>
    <dgm:cxn modelId="{7F1D77FA-24B9-48FF-9D10-62200D914A00}" srcId="{55E2F92F-F609-483E-A0C4-3E3A0DAE2FC2}" destId="{65B4C96F-B5F0-4F25-AB2D-B294F5E66988}" srcOrd="0" destOrd="0" parTransId="{59BD1A39-C665-48CA-84E4-83491559FE74}" sibTransId="{0755B4D5-C6C3-4134-BCA9-C33E7711352C}"/>
    <dgm:cxn modelId="{FA358863-4B0C-4F35-A3FB-83C88E5A4B9C}" srcId="{55E2F92F-F609-483E-A0C4-3E3A0DAE2FC2}" destId="{80D2AAB3-7B6A-4916-B7E8-1E1BB63DA80D}" srcOrd="1" destOrd="0" parTransId="{FE9E893D-26F9-4A74-BD4E-7140B5DA3406}" sibTransId="{2D1D151C-899E-4710-BD9E-FAE9ABA2D783}"/>
    <dgm:cxn modelId="{0D365756-9604-4688-A89C-1C8EAC10B34D}" srcId="{FFC13906-BEC6-4426-A0BB-3A2D0567E443}" destId="{55E2F92F-F609-483E-A0C4-3E3A0DAE2FC2}" srcOrd="0" destOrd="0" parTransId="{C7A7747D-9402-41CD-846A-363FF41D2821}" sibTransId="{939B98EB-6B53-4BC3-8252-C496EAEB87F4}"/>
    <dgm:cxn modelId="{5FAFA2F0-A27C-400A-B374-4B47C47FBA77}" srcId="{55E2F92F-F609-483E-A0C4-3E3A0DAE2FC2}" destId="{FCA69A1C-FE26-487D-9EC4-AB9A1A6C9D67}" srcOrd="3" destOrd="0" parTransId="{01697C60-B5F2-429F-9CF6-177C5DC6ED02}" sibTransId="{9726DB2E-A080-4F42-91CD-490516FB2C27}"/>
    <dgm:cxn modelId="{1DE49524-788C-4F31-A12A-B4CFE659E5E2}" type="presOf" srcId="{A111506C-1529-4134-B3FA-DEEF2A642DC7}" destId="{626398DF-E97F-4C4A-85D1-D47A0F0376DD}" srcOrd="0" destOrd="0" presId="urn:microsoft.com/office/officeart/2011/layout/HexagonRadial"/>
    <dgm:cxn modelId="{DA75E457-4F17-4298-B75D-1C6A1A798A3C}" srcId="{55E2F92F-F609-483E-A0C4-3E3A0DAE2FC2}" destId="{D3451A36-56A0-4102-9573-F5626160AECC}" srcOrd="5" destOrd="0" parTransId="{C8C44517-61AE-4FA6-94C2-4BA2099467DD}" sibTransId="{44C5A152-A5B7-41DC-8F8A-697E62889BB3}"/>
    <dgm:cxn modelId="{B4E9A184-8C7F-4FE7-B61A-F1BE7E50C70C}" type="presOf" srcId="{FFC13906-BEC6-4426-A0BB-3A2D0567E443}" destId="{23DDC38C-0907-45DD-A3E2-46BEE1462A22}" srcOrd="0" destOrd="0" presId="urn:microsoft.com/office/officeart/2011/layout/HexagonRadial"/>
    <dgm:cxn modelId="{F0F04AEF-1F2D-4651-A42B-5621C4775DDD}" type="presOf" srcId="{D3451A36-56A0-4102-9573-F5626160AECC}" destId="{615A5975-CF2F-4805-BE64-7083BAE87059}" srcOrd="0" destOrd="0" presId="urn:microsoft.com/office/officeart/2011/layout/HexagonRadial"/>
    <dgm:cxn modelId="{8AB162C8-0711-404A-AFD5-60A8F92C9B9C}" type="presOf" srcId="{F7C29B39-BA13-44AA-BE51-3989DEF13B84}" destId="{6584563C-EDD0-47FC-8D84-AB1A0D66E465}" srcOrd="0" destOrd="0" presId="urn:microsoft.com/office/officeart/2011/layout/HexagonRadial"/>
    <dgm:cxn modelId="{7E68F4E1-90A7-43DC-BF09-49912538B530}" type="presParOf" srcId="{23DDC38C-0907-45DD-A3E2-46BEE1462A22}" destId="{17104967-CA49-4ACD-B9FC-3CEC51FBA1FB}" srcOrd="0" destOrd="0" presId="urn:microsoft.com/office/officeart/2011/layout/HexagonRadial"/>
    <dgm:cxn modelId="{BED0176D-42FC-4633-874F-B954BFDA95CB}" type="presParOf" srcId="{23DDC38C-0907-45DD-A3E2-46BEE1462A22}" destId="{7EBEBF24-861D-4C96-80B7-D2F0C9594002}" srcOrd="1" destOrd="0" presId="urn:microsoft.com/office/officeart/2011/layout/HexagonRadial"/>
    <dgm:cxn modelId="{499EA0C0-462E-4A74-AB13-CC19093BBE01}" type="presParOf" srcId="{7EBEBF24-861D-4C96-80B7-D2F0C9594002}" destId="{000BD27D-A57C-40D4-9296-678F72832D49}" srcOrd="0" destOrd="0" presId="urn:microsoft.com/office/officeart/2011/layout/HexagonRadial"/>
    <dgm:cxn modelId="{22FE0C99-8472-4A77-88D6-C2E9D2CB14F5}" type="presParOf" srcId="{23DDC38C-0907-45DD-A3E2-46BEE1462A22}" destId="{DD700F35-0200-4FC4-A3A7-BE490CDB18C2}" srcOrd="2" destOrd="0" presId="urn:microsoft.com/office/officeart/2011/layout/HexagonRadial"/>
    <dgm:cxn modelId="{DA9D29E9-98B0-4428-84CE-2D19BA903E8E}" type="presParOf" srcId="{23DDC38C-0907-45DD-A3E2-46BEE1462A22}" destId="{3D3FCD59-BF5A-49DD-97F9-D40AF1D7D467}" srcOrd="3" destOrd="0" presId="urn:microsoft.com/office/officeart/2011/layout/HexagonRadial"/>
    <dgm:cxn modelId="{A911C1E8-35BB-4E2F-8590-AC9D5543F84A}" type="presParOf" srcId="{3D3FCD59-BF5A-49DD-97F9-D40AF1D7D467}" destId="{1E5678D1-5F17-4A1B-AE1C-17F6545C9BE1}" srcOrd="0" destOrd="0" presId="urn:microsoft.com/office/officeart/2011/layout/HexagonRadial"/>
    <dgm:cxn modelId="{5DD3A9DB-103A-491C-A95B-71A9CC977158}" type="presParOf" srcId="{23DDC38C-0907-45DD-A3E2-46BEE1462A22}" destId="{4736755D-52AE-436A-928D-4ABBE057C655}" srcOrd="4" destOrd="0" presId="urn:microsoft.com/office/officeart/2011/layout/HexagonRadial"/>
    <dgm:cxn modelId="{F87A6C5C-7E79-46FB-A5D8-0306C68171F4}" type="presParOf" srcId="{23DDC38C-0907-45DD-A3E2-46BEE1462A22}" destId="{711865BC-95BB-486A-9EC7-B15067EBB02D}" srcOrd="5" destOrd="0" presId="urn:microsoft.com/office/officeart/2011/layout/HexagonRadial"/>
    <dgm:cxn modelId="{DA9BEF87-A76A-4E20-801F-D9E794047170}" type="presParOf" srcId="{711865BC-95BB-486A-9EC7-B15067EBB02D}" destId="{0CAC6B64-C398-4DA7-8FA9-AD4CE8E78A45}" srcOrd="0" destOrd="0" presId="urn:microsoft.com/office/officeart/2011/layout/HexagonRadial"/>
    <dgm:cxn modelId="{46C92451-AD03-4671-A114-135E8C1B1A2A}" type="presParOf" srcId="{23DDC38C-0907-45DD-A3E2-46BEE1462A22}" destId="{6584563C-EDD0-47FC-8D84-AB1A0D66E465}" srcOrd="6" destOrd="0" presId="urn:microsoft.com/office/officeart/2011/layout/HexagonRadial"/>
    <dgm:cxn modelId="{1AED5B47-3FAD-4429-B749-BBD505B2AE47}" type="presParOf" srcId="{23DDC38C-0907-45DD-A3E2-46BEE1462A22}" destId="{0F06D0DA-0C20-40F9-83B3-3B7424726E48}" srcOrd="7" destOrd="0" presId="urn:microsoft.com/office/officeart/2011/layout/HexagonRadial"/>
    <dgm:cxn modelId="{DFA7BF75-28F0-47E5-A9F9-4E3EDE670A0B}" type="presParOf" srcId="{0F06D0DA-0C20-40F9-83B3-3B7424726E48}" destId="{718FDB45-050E-4A9E-8C44-578FF7AB87A1}" srcOrd="0" destOrd="0" presId="urn:microsoft.com/office/officeart/2011/layout/HexagonRadial"/>
    <dgm:cxn modelId="{6F008C4B-C836-4DB4-AAC6-B28F82D7845A}" type="presParOf" srcId="{23DDC38C-0907-45DD-A3E2-46BEE1462A22}" destId="{55D1DDC4-8108-4869-95F1-BC96E32D0A6E}" srcOrd="8" destOrd="0" presId="urn:microsoft.com/office/officeart/2011/layout/HexagonRadial"/>
    <dgm:cxn modelId="{46D3A620-4B69-4869-86B8-E99519B077ED}" type="presParOf" srcId="{23DDC38C-0907-45DD-A3E2-46BEE1462A22}" destId="{6FBF0102-8F8A-4055-9912-2025BB35889F}" srcOrd="9" destOrd="0" presId="urn:microsoft.com/office/officeart/2011/layout/HexagonRadial"/>
    <dgm:cxn modelId="{4CD0555F-9C7E-476C-B29E-CD590EF8B306}" type="presParOf" srcId="{6FBF0102-8F8A-4055-9912-2025BB35889F}" destId="{B7BAEC3A-3772-4B86-8187-B16AC9140741}" srcOrd="0" destOrd="0" presId="urn:microsoft.com/office/officeart/2011/layout/HexagonRadial"/>
    <dgm:cxn modelId="{7F1DE649-6139-46B0-AFC7-9B71E5D019DE}" type="presParOf" srcId="{23DDC38C-0907-45DD-A3E2-46BEE1462A22}" destId="{626398DF-E97F-4C4A-85D1-D47A0F0376DD}" srcOrd="10" destOrd="0" presId="urn:microsoft.com/office/officeart/2011/layout/HexagonRadial"/>
    <dgm:cxn modelId="{F68CC885-A99C-422C-BDA1-7D73C58B0C59}" type="presParOf" srcId="{23DDC38C-0907-45DD-A3E2-46BEE1462A22}" destId="{DFEBB6AD-72CD-427A-B1FE-686BD883B37F}" srcOrd="11" destOrd="0" presId="urn:microsoft.com/office/officeart/2011/layout/HexagonRadial"/>
    <dgm:cxn modelId="{8DBB8380-D673-4151-99E9-BCBA83E3125F}" type="presParOf" srcId="{DFEBB6AD-72CD-427A-B1FE-686BD883B37F}" destId="{6FF47AAF-1473-49C6-A248-A8B804BD859F}" srcOrd="0" destOrd="0" presId="urn:microsoft.com/office/officeart/2011/layout/HexagonRadial"/>
    <dgm:cxn modelId="{35D89DA4-8422-4363-8A8B-A5B0D538BBAA}" type="presParOf" srcId="{23DDC38C-0907-45DD-A3E2-46BEE1462A22}" destId="{615A5975-CF2F-4805-BE64-7083BAE87059}"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FC13906-BEC6-4426-A0BB-3A2D0567E443}"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s-MX"/>
        </a:p>
      </dgm:t>
    </dgm:pt>
    <dgm:pt modelId="{55E2F92F-F609-483E-A0C4-3E3A0DAE2FC2}">
      <dgm:prSet phldrT="[Texto]"/>
      <dgm:spPr>
        <a:solidFill>
          <a:schemeClr val="accent4">
            <a:lumMod val="60000"/>
            <a:lumOff val="40000"/>
          </a:schemeClr>
        </a:solidFill>
      </dgm:spPr>
      <dgm:t>
        <a:bodyPr/>
        <a:lstStyle/>
        <a:p>
          <a:r>
            <a:rPr lang="es-MX" b="1" dirty="0" smtClean="0"/>
            <a:t>Conforme al 6º Constitucional,</a:t>
          </a:r>
        </a:p>
        <a:p>
          <a:r>
            <a:rPr lang="es-MX" b="1" dirty="0" smtClean="0"/>
            <a:t>Ley General, y</a:t>
          </a:r>
        </a:p>
        <a:p>
          <a:r>
            <a:rPr lang="es-MX" b="1" dirty="0" smtClean="0"/>
            <a:t>Disposiciones aplicables</a:t>
          </a:r>
        </a:p>
      </dgm:t>
    </dgm:pt>
    <dgm:pt modelId="{C7A7747D-9402-41CD-846A-363FF41D2821}" type="parTrans" cxnId="{0D365756-9604-4688-A89C-1C8EAC10B34D}">
      <dgm:prSet/>
      <dgm:spPr/>
      <dgm:t>
        <a:bodyPr/>
        <a:lstStyle/>
        <a:p>
          <a:endParaRPr lang="es-MX"/>
        </a:p>
      </dgm:t>
    </dgm:pt>
    <dgm:pt modelId="{939B98EB-6B53-4BC3-8252-C496EAEB87F4}" type="sibTrans" cxnId="{0D365756-9604-4688-A89C-1C8EAC10B34D}">
      <dgm:prSet/>
      <dgm:spPr/>
      <dgm:t>
        <a:bodyPr/>
        <a:lstStyle/>
        <a:p>
          <a:endParaRPr lang="es-MX"/>
        </a:p>
      </dgm:t>
    </dgm:pt>
    <dgm:pt modelId="{65B4C96F-B5F0-4F25-AB2D-B294F5E66988}">
      <dgm:prSet phldrT="[Texto]"/>
      <dgm:spPr>
        <a:solidFill>
          <a:srgbClr val="FFC000"/>
        </a:solidFill>
      </dgm:spPr>
      <dgm:t>
        <a:bodyPr/>
        <a:lstStyle/>
        <a:p>
          <a:r>
            <a:rPr lang="es-MX" b="1" dirty="0" smtClean="0">
              <a:solidFill>
                <a:schemeClr val="tx1"/>
              </a:solidFill>
            </a:rPr>
            <a:t>Autonomía  técnica</a:t>
          </a:r>
          <a:endParaRPr lang="es-MX" b="1" dirty="0">
            <a:solidFill>
              <a:schemeClr val="tx1"/>
            </a:solidFill>
          </a:endParaRPr>
        </a:p>
      </dgm:t>
    </dgm:pt>
    <dgm:pt modelId="{59BD1A39-C665-48CA-84E4-83491559FE74}" type="parTrans" cxnId="{7F1D77FA-24B9-48FF-9D10-62200D914A00}">
      <dgm:prSet/>
      <dgm:spPr/>
      <dgm:t>
        <a:bodyPr/>
        <a:lstStyle/>
        <a:p>
          <a:endParaRPr lang="es-MX"/>
        </a:p>
      </dgm:t>
    </dgm:pt>
    <dgm:pt modelId="{0755B4D5-C6C3-4134-BCA9-C33E7711352C}" type="sibTrans" cxnId="{7F1D77FA-24B9-48FF-9D10-62200D914A00}">
      <dgm:prSet/>
      <dgm:spPr/>
      <dgm:t>
        <a:bodyPr/>
        <a:lstStyle/>
        <a:p>
          <a:endParaRPr lang="es-MX"/>
        </a:p>
      </dgm:t>
    </dgm:pt>
    <dgm:pt modelId="{80D2AAB3-7B6A-4916-B7E8-1E1BB63DA80D}">
      <dgm:prSet phldrT="[Texto]"/>
      <dgm:spPr/>
      <dgm:t>
        <a:bodyPr/>
        <a:lstStyle/>
        <a:p>
          <a:r>
            <a:rPr lang="es-MX" b="1" dirty="0" smtClean="0"/>
            <a:t>Autonomía  de gestión</a:t>
          </a:r>
          <a:endParaRPr lang="es-MX" b="1" dirty="0"/>
        </a:p>
      </dgm:t>
    </dgm:pt>
    <dgm:pt modelId="{FE9E893D-26F9-4A74-BD4E-7140B5DA3406}" type="parTrans" cxnId="{FA358863-4B0C-4F35-A3FB-83C88E5A4B9C}">
      <dgm:prSet/>
      <dgm:spPr/>
      <dgm:t>
        <a:bodyPr/>
        <a:lstStyle/>
        <a:p>
          <a:endParaRPr lang="es-MX"/>
        </a:p>
      </dgm:t>
    </dgm:pt>
    <dgm:pt modelId="{2D1D151C-899E-4710-BD9E-FAE9ABA2D783}" type="sibTrans" cxnId="{FA358863-4B0C-4F35-A3FB-83C88E5A4B9C}">
      <dgm:prSet/>
      <dgm:spPr/>
      <dgm:t>
        <a:bodyPr/>
        <a:lstStyle/>
        <a:p>
          <a:endParaRPr lang="es-MX"/>
        </a:p>
      </dgm:t>
    </dgm:pt>
    <dgm:pt modelId="{F7C29B39-BA13-44AA-BE51-3989DEF13B84}">
      <dgm:prSet phldrT="[Texto]"/>
      <dgm:spPr>
        <a:solidFill>
          <a:schemeClr val="bg1"/>
        </a:solidFill>
        <a:ln>
          <a:solidFill>
            <a:schemeClr val="tx1"/>
          </a:solidFill>
        </a:ln>
      </dgm:spPr>
      <dgm:t>
        <a:bodyPr/>
        <a:lstStyle/>
        <a:p>
          <a:r>
            <a:rPr lang="es-MX" b="1" dirty="0" smtClean="0">
              <a:solidFill>
                <a:schemeClr val="tx1"/>
              </a:solidFill>
            </a:rPr>
            <a:t>Autonomía de decisión</a:t>
          </a:r>
          <a:endParaRPr lang="es-MX" b="1" dirty="0">
            <a:solidFill>
              <a:schemeClr val="tx1"/>
            </a:solidFill>
          </a:endParaRPr>
        </a:p>
      </dgm:t>
    </dgm:pt>
    <dgm:pt modelId="{0E993524-3B47-4ADF-BD69-84415F5BDA0E}" type="parTrans" cxnId="{90F39B48-9FBF-4955-8FED-1FD70BAEEE13}">
      <dgm:prSet/>
      <dgm:spPr/>
      <dgm:t>
        <a:bodyPr/>
        <a:lstStyle/>
        <a:p>
          <a:endParaRPr lang="es-MX"/>
        </a:p>
      </dgm:t>
    </dgm:pt>
    <dgm:pt modelId="{5B13E8D3-4D3E-4F45-B2C0-F7A6E1CE39DD}" type="sibTrans" cxnId="{90F39B48-9FBF-4955-8FED-1FD70BAEEE13}">
      <dgm:prSet/>
      <dgm:spPr/>
      <dgm:t>
        <a:bodyPr/>
        <a:lstStyle/>
        <a:p>
          <a:endParaRPr lang="es-MX"/>
        </a:p>
      </dgm:t>
    </dgm:pt>
    <dgm:pt modelId="{FCA69A1C-FE26-487D-9EC4-AB9A1A6C9D67}">
      <dgm:prSet phldrT="[Texto]"/>
      <dgm:spPr>
        <a:solidFill>
          <a:srgbClr val="FFC000"/>
        </a:solidFill>
        <a:ln>
          <a:solidFill>
            <a:schemeClr val="bg1"/>
          </a:solidFill>
        </a:ln>
      </dgm:spPr>
      <dgm:t>
        <a:bodyPr/>
        <a:lstStyle/>
        <a:p>
          <a:r>
            <a:rPr lang="es-MX" b="1" dirty="0" smtClean="0">
              <a:solidFill>
                <a:schemeClr val="tx1"/>
              </a:solidFill>
            </a:rPr>
            <a:t>Capacidad para ejercer presupuesto</a:t>
          </a:r>
          <a:endParaRPr lang="es-MX" b="1" dirty="0">
            <a:solidFill>
              <a:schemeClr val="tx1"/>
            </a:solidFill>
          </a:endParaRPr>
        </a:p>
      </dgm:t>
    </dgm:pt>
    <dgm:pt modelId="{01697C60-B5F2-429F-9CF6-177C5DC6ED02}" type="parTrans" cxnId="{5FAFA2F0-A27C-400A-B374-4B47C47FBA77}">
      <dgm:prSet/>
      <dgm:spPr/>
      <dgm:t>
        <a:bodyPr/>
        <a:lstStyle/>
        <a:p>
          <a:endParaRPr lang="es-MX"/>
        </a:p>
      </dgm:t>
    </dgm:pt>
    <dgm:pt modelId="{9726DB2E-A080-4F42-91CD-490516FB2C27}" type="sibTrans" cxnId="{5FAFA2F0-A27C-400A-B374-4B47C47FBA77}">
      <dgm:prSet/>
      <dgm:spPr/>
      <dgm:t>
        <a:bodyPr/>
        <a:lstStyle/>
        <a:p>
          <a:endParaRPr lang="es-MX"/>
        </a:p>
      </dgm:t>
    </dgm:pt>
    <dgm:pt modelId="{A111506C-1529-4134-B3FA-DEEF2A642DC7}">
      <dgm:prSet phldrT="[Texto]"/>
      <dgm:spPr/>
      <dgm:t>
        <a:bodyPr/>
        <a:lstStyle/>
        <a:p>
          <a:r>
            <a:rPr lang="es-MX" b="1" dirty="0" smtClean="0"/>
            <a:t>Capacidad para determinar su organización interna</a:t>
          </a:r>
          <a:endParaRPr lang="es-MX" b="1" dirty="0"/>
        </a:p>
      </dgm:t>
    </dgm:pt>
    <dgm:pt modelId="{23626F37-0167-4182-8B4F-5B39215ED052}" type="parTrans" cxnId="{DBCAE1F5-8956-4696-8C5C-89C9E67CBCC9}">
      <dgm:prSet/>
      <dgm:spPr/>
      <dgm:t>
        <a:bodyPr/>
        <a:lstStyle/>
        <a:p>
          <a:endParaRPr lang="es-MX"/>
        </a:p>
      </dgm:t>
    </dgm:pt>
    <dgm:pt modelId="{83FE6128-B64E-4FCA-876F-EEF97412E036}" type="sibTrans" cxnId="{DBCAE1F5-8956-4696-8C5C-89C9E67CBCC9}">
      <dgm:prSet/>
      <dgm:spPr/>
      <dgm:t>
        <a:bodyPr/>
        <a:lstStyle/>
        <a:p>
          <a:endParaRPr lang="es-MX"/>
        </a:p>
      </dgm:t>
    </dgm:pt>
    <dgm:pt modelId="{D3451A36-56A0-4102-9573-F5626160AECC}">
      <dgm:prSet phldrT="[Texto]"/>
      <dgm:spPr>
        <a:solidFill>
          <a:schemeClr val="bg1"/>
        </a:solidFill>
        <a:ln>
          <a:solidFill>
            <a:schemeClr val="tx1"/>
          </a:solidFill>
        </a:ln>
      </dgm:spPr>
      <dgm:t>
        <a:bodyPr/>
        <a:lstStyle/>
        <a:p>
          <a:r>
            <a:rPr lang="es-MX" b="1" dirty="0" smtClean="0">
              <a:solidFill>
                <a:schemeClr val="tx1"/>
              </a:solidFill>
            </a:rPr>
            <a:t>Responsables de garantizar el DAI y la PDP</a:t>
          </a:r>
          <a:endParaRPr lang="es-MX" b="1" dirty="0">
            <a:solidFill>
              <a:schemeClr val="tx1"/>
            </a:solidFill>
          </a:endParaRPr>
        </a:p>
      </dgm:t>
    </dgm:pt>
    <dgm:pt modelId="{C8C44517-61AE-4FA6-94C2-4BA2099467DD}" type="parTrans" cxnId="{DA75E457-4F17-4298-B75D-1C6A1A798A3C}">
      <dgm:prSet/>
      <dgm:spPr/>
      <dgm:t>
        <a:bodyPr/>
        <a:lstStyle/>
        <a:p>
          <a:endParaRPr lang="es-MX"/>
        </a:p>
      </dgm:t>
    </dgm:pt>
    <dgm:pt modelId="{44C5A152-A5B7-41DC-8F8A-697E62889BB3}" type="sibTrans" cxnId="{DA75E457-4F17-4298-B75D-1C6A1A798A3C}">
      <dgm:prSet/>
      <dgm:spPr/>
      <dgm:t>
        <a:bodyPr/>
        <a:lstStyle/>
        <a:p>
          <a:endParaRPr lang="es-MX"/>
        </a:p>
      </dgm:t>
    </dgm:pt>
    <dgm:pt modelId="{23DDC38C-0907-45DD-A3E2-46BEE1462A22}" type="pres">
      <dgm:prSet presAssocID="{FFC13906-BEC6-4426-A0BB-3A2D0567E443}" presName="Name0" presStyleCnt="0">
        <dgm:presLayoutVars>
          <dgm:chMax val="1"/>
          <dgm:chPref val="1"/>
          <dgm:dir/>
          <dgm:animOne val="branch"/>
          <dgm:animLvl val="lvl"/>
        </dgm:presLayoutVars>
      </dgm:prSet>
      <dgm:spPr/>
      <dgm:t>
        <a:bodyPr/>
        <a:lstStyle/>
        <a:p>
          <a:endParaRPr lang="es-MX"/>
        </a:p>
      </dgm:t>
    </dgm:pt>
    <dgm:pt modelId="{17104967-CA49-4ACD-B9FC-3CEC51FBA1FB}" type="pres">
      <dgm:prSet presAssocID="{55E2F92F-F609-483E-A0C4-3E3A0DAE2FC2}" presName="Parent" presStyleLbl="node0" presStyleIdx="0" presStyleCnt="1">
        <dgm:presLayoutVars>
          <dgm:chMax val="6"/>
          <dgm:chPref val="6"/>
        </dgm:presLayoutVars>
      </dgm:prSet>
      <dgm:spPr/>
      <dgm:t>
        <a:bodyPr/>
        <a:lstStyle/>
        <a:p>
          <a:endParaRPr lang="es-MX"/>
        </a:p>
      </dgm:t>
    </dgm:pt>
    <dgm:pt modelId="{7EBEBF24-861D-4C96-80B7-D2F0C9594002}" type="pres">
      <dgm:prSet presAssocID="{65B4C96F-B5F0-4F25-AB2D-B294F5E66988}" presName="Accent1" presStyleCnt="0"/>
      <dgm:spPr/>
    </dgm:pt>
    <dgm:pt modelId="{000BD27D-A57C-40D4-9296-678F72832D49}" type="pres">
      <dgm:prSet presAssocID="{65B4C96F-B5F0-4F25-AB2D-B294F5E66988}" presName="Accent" presStyleLbl="bgShp" presStyleIdx="0" presStyleCnt="6"/>
      <dgm:spPr/>
    </dgm:pt>
    <dgm:pt modelId="{DD700F35-0200-4FC4-A3A7-BE490CDB18C2}" type="pres">
      <dgm:prSet presAssocID="{65B4C96F-B5F0-4F25-AB2D-B294F5E66988}" presName="Child1" presStyleLbl="node1" presStyleIdx="0" presStyleCnt="6">
        <dgm:presLayoutVars>
          <dgm:chMax val="0"/>
          <dgm:chPref val="0"/>
          <dgm:bulletEnabled val="1"/>
        </dgm:presLayoutVars>
      </dgm:prSet>
      <dgm:spPr/>
      <dgm:t>
        <a:bodyPr/>
        <a:lstStyle/>
        <a:p>
          <a:endParaRPr lang="es-MX"/>
        </a:p>
      </dgm:t>
    </dgm:pt>
    <dgm:pt modelId="{3D3FCD59-BF5A-49DD-97F9-D40AF1D7D467}" type="pres">
      <dgm:prSet presAssocID="{80D2AAB3-7B6A-4916-B7E8-1E1BB63DA80D}" presName="Accent2" presStyleCnt="0"/>
      <dgm:spPr/>
    </dgm:pt>
    <dgm:pt modelId="{1E5678D1-5F17-4A1B-AE1C-17F6545C9BE1}" type="pres">
      <dgm:prSet presAssocID="{80D2AAB3-7B6A-4916-B7E8-1E1BB63DA80D}" presName="Accent" presStyleLbl="bgShp" presStyleIdx="1" presStyleCnt="6"/>
      <dgm:spPr/>
    </dgm:pt>
    <dgm:pt modelId="{4736755D-52AE-436A-928D-4ABBE057C655}" type="pres">
      <dgm:prSet presAssocID="{80D2AAB3-7B6A-4916-B7E8-1E1BB63DA80D}" presName="Child2" presStyleLbl="node1" presStyleIdx="1" presStyleCnt="6">
        <dgm:presLayoutVars>
          <dgm:chMax val="0"/>
          <dgm:chPref val="0"/>
          <dgm:bulletEnabled val="1"/>
        </dgm:presLayoutVars>
      </dgm:prSet>
      <dgm:spPr/>
      <dgm:t>
        <a:bodyPr/>
        <a:lstStyle/>
        <a:p>
          <a:endParaRPr lang="es-MX"/>
        </a:p>
      </dgm:t>
    </dgm:pt>
    <dgm:pt modelId="{711865BC-95BB-486A-9EC7-B15067EBB02D}" type="pres">
      <dgm:prSet presAssocID="{F7C29B39-BA13-44AA-BE51-3989DEF13B84}" presName="Accent3" presStyleCnt="0"/>
      <dgm:spPr/>
    </dgm:pt>
    <dgm:pt modelId="{0CAC6B64-C398-4DA7-8FA9-AD4CE8E78A45}" type="pres">
      <dgm:prSet presAssocID="{F7C29B39-BA13-44AA-BE51-3989DEF13B84}" presName="Accent" presStyleLbl="bgShp" presStyleIdx="2" presStyleCnt="6"/>
      <dgm:spPr/>
    </dgm:pt>
    <dgm:pt modelId="{6584563C-EDD0-47FC-8D84-AB1A0D66E465}" type="pres">
      <dgm:prSet presAssocID="{F7C29B39-BA13-44AA-BE51-3989DEF13B84}" presName="Child3" presStyleLbl="node1" presStyleIdx="2" presStyleCnt="6">
        <dgm:presLayoutVars>
          <dgm:chMax val="0"/>
          <dgm:chPref val="0"/>
          <dgm:bulletEnabled val="1"/>
        </dgm:presLayoutVars>
      </dgm:prSet>
      <dgm:spPr/>
      <dgm:t>
        <a:bodyPr/>
        <a:lstStyle/>
        <a:p>
          <a:endParaRPr lang="es-MX"/>
        </a:p>
      </dgm:t>
    </dgm:pt>
    <dgm:pt modelId="{0F06D0DA-0C20-40F9-83B3-3B7424726E48}" type="pres">
      <dgm:prSet presAssocID="{FCA69A1C-FE26-487D-9EC4-AB9A1A6C9D67}" presName="Accent4" presStyleCnt="0"/>
      <dgm:spPr/>
    </dgm:pt>
    <dgm:pt modelId="{718FDB45-050E-4A9E-8C44-578FF7AB87A1}" type="pres">
      <dgm:prSet presAssocID="{FCA69A1C-FE26-487D-9EC4-AB9A1A6C9D67}" presName="Accent" presStyleLbl="bgShp" presStyleIdx="3" presStyleCnt="6"/>
      <dgm:spPr/>
    </dgm:pt>
    <dgm:pt modelId="{55D1DDC4-8108-4869-95F1-BC96E32D0A6E}" type="pres">
      <dgm:prSet presAssocID="{FCA69A1C-FE26-487D-9EC4-AB9A1A6C9D67}" presName="Child4" presStyleLbl="node1" presStyleIdx="3" presStyleCnt="6">
        <dgm:presLayoutVars>
          <dgm:chMax val="0"/>
          <dgm:chPref val="0"/>
          <dgm:bulletEnabled val="1"/>
        </dgm:presLayoutVars>
      </dgm:prSet>
      <dgm:spPr/>
      <dgm:t>
        <a:bodyPr/>
        <a:lstStyle/>
        <a:p>
          <a:endParaRPr lang="es-MX"/>
        </a:p>
      </dgm:t>
    </dgm:pt>
    <dgm:pt modelId="{6FBF0102-8F8A-4055-9912-2025BB35889F}" type="pres">
      <dgm:prSet presAssocID="{A111506C-1529-4134-B3FA-DEEF2A642DC7}" presName="Accent5" presStyleCnt="0"/>
      <dgm:spPr/>
    </dgm:pt>
    <dgm:pt modelId="{B7BAEC3A-3772-4B86-8187-B16AC9140741}" type="pres">
      <dgm:prSet presAssocID="{A111506C-1529-4134-B3FA-DEEF2A642DC7}" presName="Accent" presStyleLbl="bgShp" presStyleIdx="4" presStyleCnt="6"/>
      <dgm:spPr/>
    </dgm:pt>
    <dgm:pt modelId="{626398DF-E97F-4C4A-85D1-D47A0F0376DD}" type="pres">
      <dgm:prSet presAssocID="{A111506C-1529-4134-B3FA-DEEF2A642DC7}" presName="Child5" presStyleLbl="node1" presStyleIdx="4" presStyleCnt="6">
        <dgm:presLayoutVars>
          <dgm:chMax val="0"/>
          <dgm:chPref val="0"/>
          <dgm:bulletEnabled val="1"/>
        </dgm:presLayoutVars>
      </dgm:prSet>
      <dgm:spPr/>
      <dgm:t>
        <a:bodyPr/>
        <a:lstStyle/>
        <a:p>
          <a:endParaRPr lang="es-MX"/>
        </a:p>
      </dgm:t>
    </dgm:pt>
    <dgm:pt modelId="{DFEBB6AD-72CD-427A-B1FE-686BD883B37F}" type="pres">
      <dgm:prSet presAssocID="{D3451A36-56A0-4102-9573-F5626160AECC}" presName="Accent6" presStyleCnt="0"/>
      <dgm:spPr/>
    </dgm:pt>
    <dgm:pt modelId="{6FF47AAF-1473-49C6-A248-A8B804BD859F}" type="pres">
      <dgm:prSet presAssocID="{D3451A36-56A0-4102-9573-F5626160AECC}" presName="Accent" presStyleLbl="bgShp" presStyleIdx="5" presStyleCnt="6"/>
      <dgm:spPr/>
    </dgm:pt>
    <dgm:pt modelId="{615A5975-CF2F-4805-BE64-7083BAE87059}" type="pres">
      <dgm:prSet presAssocID="{D3451A36-56A0-4102-9573-F5626160AECC}" presName="Child6" presStyleLbl="node1" presStyleIdx="5" presStyleCnt="6">
        <dgm:presLayoutVars>
          <dgm:chMax val="0"/>
          <dgm:chPref val="0"/>
          <dgm:bulletEnabled val="1"/>
        </dgm:presLayoutVars>
      </dgm:prSet>
      <dgm:spPr/>
      <dgm:t>
        <a:bodyPr/>
        <a:lstStyle/>
        <a:p>
          <a:endParaRPr lang="es-MX"/>
        </a:p>
      </dgm:t>
    </dgm:pt>
  </dgm:ptLst>
  <dgm:cxnLst>
    <dgm:cxn modelId="{4FA22C76-5DF3-4291-9A03-6FB9C41FEB55}" type="presOf" srcId="{D3451A36-56A0-4102-9573-F5626160AECC}" destId="{615A5975-CF2F-4805-BE64-7083BAE87059}" srcOrd="0" destOrd="0" presId="urn:microsoft.com/office/officeart/2011/layout/HexagonRadial"/>
    <dgm:cxn modelId="{95816872-2214-46E8-9093-3A4399CF7165}" type="presOf" srcId="{65B4C96F-B5F0-4F25-AB2D-B294F5E66988}" destId="{DD700F35-0200-4FC4-A3A7-BE490CDB18C2}" srcOrd="0" destOrd="0" presId="urn:microsoft.com/office/officeart/2011/layout/HexagonRadial"/>
    <dgm:cxn modelId="{96E3AE2D-B3C4-45A4-9BEA-A8A2F5877444}" type="presOf" srcId="{F7C29B39-BA13-44AA-BE51-3989DEF13B84}" destId="{6584563C-EDD0-47FC-8D84-AB1A0D66E465}" srcOrd="0" destOrd="0" presId="urn:microsoft.com/office/officeart/2011/layout/HexagonRadial"/>
    <dgm:cxn modelId="{90F39B48-9FBF-4955-8FED-1FD70BAEEE13}" srcId="{55E2F92F-F609-483E-A0C4-3E3A0DAE2FC2}" destId="{F7C29B39-BA13-44AA-BE51-3989DEF13B84}" srcOrd="2" destOrd="0" parTransId="{0E993524-3B47-4ADF-BD69-84415F5BDA0E}" sibTransId="{5B13E8D3-4D3E-4F45-B2C0-F7A6E1CE39DD}"/>
    <dgm:cxn modelId="{DBCAE1F5-8956-4696-8C5C-89C9E67CBCC9}" srcId="{55E2F92F-F609-483E-A0C4-3E3A0DAE2FC2}" destId="{A111506C-1529-4134-B3FA-DEEF2A642DC7}" srcOrd="4" destOrd="0" parTransId="{23626F37-0167-4182-8B4F-5B39215ED052}" sibTransId="{83FE6128-B64E-4FCA-876F-EEF97412E036}"/>
    <dgm:cxn modelId="{20590C43-E0E0-4DBC-92DF-A2A857FC94B5}" type="presOf" srcId="{A111506C-1529-4134-B3FA-DEEF2A642DC7}" destId="{626398DF-E97F-4C4A-85D1-D47A0F0376DD}" srcOrd="0" destOrd="0" presId="urn:microsoft.com/office/officeart/2011/layout/HexagonRadial"/>
    <dgm:cxn modelId="{7F1D77FA-24B9-48FF-9D10-62200D914A00}" srcId="{55E2F92F-F609-483E-A0C4-3E3A0DAE2FC2}" destId="{65B4C96F-B5F0-4F25-AB2D-B294F5E66988}" srcOrd="0" destOrd="0" parTransId="{59BD1A39-C665-48CA-84E4-83491559FE74}" sibTransId="{0755B4D5-C6C3-4134-BCA9-C33E7711352C}"/>
    <dgm:cxn modelId="{6E877677-9461-4555-A692-1C7516CDF4D0}" type="presOf" srcId="{FCA69A1C-FE26-487D-9EC4-AB9A1A6C9D67}" destId="{55D1DDC4-8108-4869-95F1-BC96E32D0A6E}" srcOrd="0" destOrd="0" presId="urn:microsoft.com/office/officeart/2011/layout/HexagonRadial"/>
    <dgm:cxn modelId="{FA358863-4B0C-4F35-A3FB-83C88E5A4B9C}" srcId="{55E2F92F-F609-483E-A0C4-3E3A0DAE2FC2}" destId="{80D2AAB3-7B6A-4916-B7E8-1E1BB63DA80D}" srcOrd="1" destOrd="0" parTransId="{FE9E893D-26F9-4A74-BD4E-7140B5DA3406}" sibTransId="{2D1D151C-899E-4710-BD9E-FAE9ABA2D783}"/>
    <dgm:cxn modelId="{0D365756-9604-4688-A89C-1C8EAC10B34D}" srcId="{FFC13906-BEC6-4426-A0BB-3A2D0567E443}" destId="{55E2F92F-F609-483E-A0C4-3E3A0DAE2FC2}" srcOrd="0" destOrd="0" parTransId="{C7A7747D-9402-41CD-846A-363FF41D2821}" sibTransId="{939B98EB-6B53-4BC3-8252-C496EAEB87F4}"/>
    <dgm:cxn modelId="{1BC63F5A-6861-4E48-A0CE-B93A036C9B94}" type="presOf" srcId="{FFC13906-BEC6-4426-A0BB-3A2D0567E443}" destId="{23DDC38C-0907-45DD-A3E2-46BEE1462A22}" srcOrd="0" destOrd="0" presId="urn:microsoft.com/office/officeart/2011/layout/HexagonRadial"/>
    <dgm:cxn modelId="{EF2CFD21-CBC6-4226-A007-4781FCED9B42}" type="presOf" srcId="{80D2AAB3-7B6A-4916-B7E8-1E1BB63DA80D}" destId="{4736755D-52AE-436A-928D-4ABBE057C655}" srcOrd="0" destOrd="0" presId="urn:microsoft.com/office/officeart/2011/layout/HexagonRadial"/>
    <dgm:cxn modelId="{5FAFA2F0-A27C-400A-B374-4B47C47FBA77}" srcId="{55E2F92F-F609-483E-A0C4-3E3A0DAE2FC2}" destId="{FCA69A1C-FE26-487D-9EC4-AB9A1A6C9D67}" srcOrd="3" destOrd="0" parTransId="{01697C60-B5F2-429F-9CF6-177C5DC6ED02}" sibTransId="{9726DB2E-A080-4F42-91CD-490516FB2C27}"/>
    <dgm:cxn modelId="{DA75E457-4F17-4298-B75D-1C6A1A798A3C}" srcId="{55E2F92F-F609-483E-A0C4-3E3A0DAE2FC2}" destId="{D3451A36-56A0-4102-9573-F5626160AECC}" srcOrd="5" destOrd="0" parTransId="{C8C44517-61AE-4FA6-94C2-4BA2099467DD}" sibTransId="{44C5A152-A5B7-41DC-8F8A-697E62889BB3}"/>
    <dgm:cxn modelId="{59B0FD76-ACA0-4B6A-9BFF-564E0919B76F}" type="presOf" srcId="{55E2F92F-F609-483E-A0C4-3E3A0DAE2FC2}" destId="{17104967-CA49-4ACD-B9FC-3CEC51FBA1FB}" srcOrd="0" destOrd="0" presId="urn:microsoft.com/office/officeart/2011/layout/HexagonRadial"/>
    <dgm:cxn modelId="{0131E0E3-5A5B-4982-B9A2-77D98AAB0152}" type="presParOf" srcId="{23DDC38C-0907-45DD-A3E2-46BEE1462A22}" destId="{17104967-CA49-4ACD-B9FC-3CEC51FBA1FB}" srcOrd="0" destOrd="0" presId="urn:microsoft.com/office/officeart/2011/layout/HexagonRadial"/>
    <dgm:cxn modelId="{A96A7E0D-59EE-4189-9531-DF56138B1548}" type="presParOf" srcId="{23DDC38C-0907-45DD-A3E2-46BEE1462A22}" destId="{7EBEBF24-861D-4C96-80B7-D2F0C9594002}" srcOrd="1" destOrd="0" presId="urn:microsoft.com/office/officeart/2011/layout/HexagonRadial"/>
    <dgm:cxn modelId="{DEBC0541-50F4-4396-BF17-ADC18568B9C2}" type="presParOf" srcId="{7EBEBF24-861D-4C96-80B7-D2F0C9594002}" destId="{000BD27D-A57C-40D4-9296-678F72832D49}" srcOrd="0" destOrd="0" presId="urn:microsoft.com/office/officeart/2011/layout/HexagonRadial"/>
    <dgm:cxn modelId="{B2EC10CB-FACB-4BB1-B729-842A4F588EE4}" type="presParOf" srcId="{23DDC38C-0907-45DD-A3E2-46BEE1462A22}" destId="{DD700F35-0200-4FC4-A3A7-BE490CDB18C2}" srcOrd="2" destOrd="0" presId="urn:microsoft.com/office/officeart/2011/layout/HexagonRadial"/>
    <dgm:cxn modelId="{A6B11324-799A-40ED-9798-4A3361B9F65E}" type="presParOf" srcId="{23DDC38C-0907-45DD-A3E2-46BEE1462A22}" destId="{3D3FCD59-BF5A-49DD-97F9-D40AF1D7D467}" srcOrd="3" destOrd="0" presId="urn:microsoft.com/office/officeart/2011/layout/HexagonRadial"/>
    <dgm:cxn modelId="{6CF74FA9-26F6-47E1-9FAF-51D881F87878}" type="presParOf" srcId="{3D3FCD59-BF5A-49DD-97F9-D40AF1D7D467}" destId="{1E5678D1-5F17-4A1B-AE1C-17F6545C9BE1}" srcOrd="0" destOrd="0" presId="urn:microsoft.com/office/officeart/2011/layout/HexagonRadial"/>
    <dgm:cxn modelId="{0F8D6B06-94E3-4937-A6A7-8B1322306538}" type="presParOf" srcId="{23DDC38C-0907-45DD-A3E2-46BEE1462A22}" destId="{4736755D-52AE-436A-928D-4ABBE057C655}" srcOrd="4" destOrd="0" presId="urn:microsoft.com/office/officeart/2011/layout/HexagonRadial"/>
    <dgm:cxn modelId="{6389F3E4-8A3E-46E1-950C-D7D8E24BC8DF}" type="presParOf" srcId="{23DDC38C-0907-45DD-A3E2-46BEE1462A22}" destId="{711865BC-95BB-486A-9EC7-B15067EBB02D}" srcOrd="5" destOrd="0" presId="urn:microsoft.com/office/officeart/2011/layout/HexagonRadial"/>
    <dgm:cxn modelId="{8053A38D-4CC2-4661-A2BE-E1FFCD8751EF}" type="presParOf" srcId="{711865BC-95BB-486A-9EC7-B15067EBB02D}" destId="{0CAC6B64-C398-4DA7-8FA9-AD4CE8E78A45}" srcOrd="0" destOrd="0" presId="urn:microsoft.com/office/officeart/2011/layout/HexagonRadial"/>
    <dgm:cxn modelId="{13E00E2C-63F3-4070-969F-27DFBA17ABA9}" type="presParOf" srcId="{23DDC38C-0907-45DD-A3E2-46BEE1462A22}" destId="{6584563C-EDD0-47FC-8D84-AB1A0D66E465}" srcOrd="6" destOrd="0" presId="urn:microsoft.com/office/officeart/2011/layout/HexagonRadial"/>
    <dgm:cxn modelId="{792D7A2A-D881-4FE3-9289-B2B5B347765D}" type="presParOf" srcId="{23DDC38C-0907-45DD-A3E2-46BEE1462A22}" destId="{0F06D0DA-0C20-40F9-83B3-3B7424726E48}" srcOrd="7" destOrd="0" presId="urn:microsoft.com/office/officeart/2011/layout/HexagonRadial"/>
    <dgm:cxn modelId="{2D713B59-74B1-4FB5-BC28-8FB4B7226AB3}" type="presParOf" srcId="{0F06D0DA-0C20-40F9-83B3-3B7424726E48}" destId="{718FDB45-050E-4A9E-8C44-578FF7AB87A1}" srcOrd="0" destOrd="0" presId="urn:microsoft.com/office/officeart/2011/layout/HexagonRadial"/>
    <dgm:cxn modelId="{F272B8AD-4D7F-4BF8-B34A-4A6756080D9E}" type="presParOf" srcId="{23DDC38C-0907-45DD-A3E2-46BEE1462A22}" destId="{55D1DDC4-8108-4869-95F1-BC96E32D0A6E}" srcOrd="8" destOrd="0" presId="urn:microsoft.com/office/officeart/2011/layout/HexagonRadial"/>
    <dgm:cxn modelId="{7D444E8B-E964-4D4C-82CF-F658614B8ADE}" type="presParOf" srcId="{23DDC38C-0907-45DD-A3E2-46BEE1462A22}" destId="{6FBF0102-8F8A-4055-9912-2025BB35889F}" srcOrd="9" destOrd="0" presId="urn:microsoft.com/office/officeart/2011/layout/HexagonRadial"/>
    <dgm:cxn modelId="{7A677376-7FED-474E-B836-0AEFB27C3217}" type="presParOf" srcId="{6FBF0102-8F8A-4055-9912-2025BB35889F}" destId="{B7BAEC3A-3772-4B86-8187-B16AC9140741}" srcOrd="0" destOrd="0" presId="urn:microsoft.com/office/officeart/2011/layout/HexagonRadial"/>
    <dgm:cxn modelId="{EFAD3D74-C56C-466C-9949-4FCF31FE1261}" type="presParOf" srcId="{23DDC38C-0907-45DD-A3E2-46BEE1462A22}" destId="{626398DF-E97F-4C4A-85D1-D47A0F0376DD}" srcOrd="10" destOrd="0" presId="urn:microsoft.com/office/officeart/2011/layout/HexagonRadial"/>
    <dgm:cxn modelId="{F84DFD7A-950B-47EF-AA07-D23E572C2E95}" type="presParOf" srcId="{23DDC38C-0907-45DD-A3E2-46BEE1462A22}" destId="{DFEBB6AD-72CD-427A-B1FE-686BD883B37F}" srcOrd="11" destOrd="0" presId="urn:microsoft.com/office/officeart/2011/layout/HexagonRadial"/>
    <dgm:cxn modelId="{C2313202-E078-4411-97C9-2E1B17E9303C}" type="presParOf" srcId="{DFEBB6AD-72CD-427A-B1FE-686BD883B37F}" destId="{6FF47AAF-1473-49C6-A248-A8B804BD859F}" srcOrd="0" destOrd="0" presId="urn:microsoft.com/office/officeart/2011/layout/HexagonRadial"/>
    <dgm:cxn modelId="{F0A8C487-BCE5-4590-A57F-45D4D4EF24F7}" type="presParOf" srcId="{23DDC38C-0907-45DD-A3E2-46BEE1462A22}" destId="{615A5975-CF2F-4805-BE64-7083BAE87059}" srcOrd="12" destOrd="0" presId="urn:microsoft.com/office/officeart/2011/layout/HexagonRadial"/>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8F82EE7-1013-4DC3-975A-A8CC15BC092E}"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s-MX"/>
        </a:p>
      </dgm:t>
    </dgm:pt>
    <dgm:pt modelId="{2E730ADE-BE1C-4D42-A3FE-E738BDA3477E}">
      <dgm:prSet phldrT="[Texto]"/>
      <dgm:spPr>
        <a:solidFill>
          <a:srgbClr val="FFC000"/>
        </a:solidFill>
      </dgm:spPr>
      <dgm:t>
        <a:bodyPr/>
        <a:lstStyle/>
        <a:p>
          <a:r>
            <a:rPr lang="es-MX" b="1" dirty="0" smtClean="0">
              <a:solidFill>
                <a:schemeClr val="tx1"/>
              </a:solidFill>
            </a:rPr>
            <a:t>Colegiada</a:t>
          </a:r>
          <a:endParaRPr lang="es-MX" b="1" dirty="0">
            <a:solidFill>
              <a:schemeClr val="tx1"/>
            </a:solidFill>
          </a:endParaRPr>
        </a:p>
      </dgm:t>
    </dgm:pt>
    <dgm:pt modelId="{3BA44452-C92A-4358-8239-14E26FAB9E76}" type="parTrans" cxnId="{192B0FA4-A5E0-4438-9DB4-DDBC384D21CE}">
      <dgm:prSet/>
      <dgm:spPr/>
      <dgm:t>
        <a:bodyPr/>
        <a:lstStyle/>
        <a:p>
          <a:endParaRPr lang="es-MX"/>
        </a:p>
      </dgm:t>
    </dgm:pt>
    <dgm:pt modelId="{6684FDB8-0E7E-46F3-99E6-051B393A6725}" type="sibTrans" cxnId="{192B0FA4-A5E0-4438-9DB4-DDBC384D21CE}">
      <dgm:prSet/>
      <dgm:spPr/>
      <dgm:t>
        <a:bodyPr/>
        <a:lstStyle/>
        <a:p>
          <a:endParaRPr lang="es-MX"/>
        </a:p>
      </dgm:t>
    </dgm:pt>
    <dgm:pt modelId="{BF57808A-A609-4E0D-A34A-A3CAA4C177A3}">
      <dgm:prSet phldrT="[Texto]"/>
      <dgm:spPr/>
      <dgm:t>
        <a:bodyPr/>
        <a:lstStyle/>
        <a:p>
          <a:r>
            <a:rPr lang="es-MX" b="1" dirty="0" smtClean="0"/>
            <a:t>Autónoma</a:t>
          </a:r>
          <a:endParaRPr lang="es-MX" b="1" dirty="0"/>
        </a:p>
      </dgm:t>
    </dgm:pt>
    <dgm:pt modelId="{ED2C6976-35D4-4DFA-B78C-8225D6AB4024}" type="parTrans" cxnId="{9D019FB0-375E-45BA-BBF4-D79966471F23}">
      <dgm:prSet/>
      <dgm:spPr/>
      <dgm:t>
        <a:bodyPr/>
        <a:lstStyle/>
        <a:p>
          <a:endParaRPr lang="es-MX"/>
        </a:p>
      </dgm:t>
    </dgm:pt>
    <dgm:pt modelId="{7E37E60D-784B-49BB-9927-C8227DA668AB}" type="sibTrans" cxnId="{9D019FB0-375E-45BA-BBF4-D79966471F23}">
      <dgm:prSet/>
      <dgm:spPr/>
      <dgm:t>
        <a:bodyPr/>
        <a:lstStyle/>
        <a:p>
          <a:endParaRPr lang="es-MX"/>
        </a:p>
      </dgm:t>
    </dgm:pt>
    <dgm:pt modelId="{BBF1FE9E-A014-40B8-A211-072321ACF913}">
      <dgm:prSet phldrT="[Texto]"/>
      <dgm:spPr>
        <a:solidFill>
          <a:schemeClr val="bg1"/>
        </a:solidFill>
        <a:ln>
          <a:solidFill>
            <a:schemeClr val="tx1"/>
          </a:solidFill>
        </a:ln>
      </dgm:spPr>
      <dgm:t>
        <a:bodyPr/>
        <a:lstStyle/>
        <a:p>
          <a:r>
            <a:rPr lang="es-MX" b="1" dirty="0" smtClean="0">
              <a:solidFill>
                <a:schemeClr val="tx1"/>
              </a:solidFill>
            </a:rPr>
            <a:t>Impar</a:t>
          </a:r>
          <a:endParaRPr lang="es-MX" b="1" dirty="0">
            <a:solidFill>
              <a:schemeClr val="tx1"/>
            </a:solidFill>
          </a:endParaRPr>
        </a:p>
      </dgm:t>
    </dgm:pt>
    <dgm:pt modelId="{BE399B12-343E-419F-A2CE-D6574D40337A}" type="parTrans" cxnId="{D5FB74E7-B166-4A43-8206-852ECAE9C9A7}">
      <dgm:prSet/>
      <dgm:spPr/>
      <dgm:t>
        <a:bodyPr/>
        <a:lstStyle/>
        <a:p>
          <a:endParaRPr lang="es-MX"/>
        </a:p>
      </dgm:t>
    </dgm:pt>
    <dgm:pt modelId="{784D1B58-9D55-45A1-967A-95DA59786D87}" type="sibTrans" cxnId="{D5FB74E7-B166-4A43-8206-852ECAE9C9A7}">
      <dgm:prSet/>
      <dgm:spPr/>
      <dgm:t>
        <a:bodyPr/>
        <a:lstStyle/>
        <a:p>
          <a:endParaRPr lang="es-MX"/>
        </a:p>
      </dgm:t>
    </dgm:pt>
    <dgm:pt modelId="{4CEDE8F9-B260-4C14-9FEF-1216C08DF9E3}">
      <dgm:prSet phldrT="[Texto]"/>
      <dgm:spPr>
        <a:solidFill>
          <a:schemeClr val="accent4">
            <a:lumMod val="60000"/>
            <a:lumOff val="40000"/>
          </a:schemeClr>
        </a:solidFill>
      </dgm:spPr>
      <dgm:t>
        <a:bodyPr/>
        <a:lstStyle/>
        <a:p>
          <a:r>
            <a:rPr lang="es-MX" b="1" dirty="0" smtClean="0"/>
            <a:t>Comisionados (cómo se denominarán)</a:t>
          </a:r>
          <a:endParaRPr lang="es-MX" b="1" dirty="0"/>
        </a:p>
      </dgm:t>
    </dgm:pt>
    <dgm:pt modelId="{1B231A78-4F2F-40C1-A560-3089E42D0AB3}" type="parTrans" cxnId="{321C0D6B-5CC8-4AF4-9321-ED84E73EBAF9}">
      <dgm:prSet/>
      <dgm:spPr/>
      <dgm:t>
        <a:bodyPr/>
        <a:lstStyle/>
        <a:p>
          <a:endParaRPr lang="es-MX"/>
        </a:p>
      </dgm:t>
    </dgm:pt>
    <dgm:pt modelId="{FDC46936-46DD-4DCE-8624-D3FED5EC2F77}" type="sibTrans" cxnId="{321C0D6B-5CC8-4AF4-9321-ED84E73EBAF9}">
      <dgm:prSet/>
      <dgm:spPr/>
      <dgm:t>
        <a:bodyPr/>
        <a:lstStyle/>
        <a:p>
          <a:endParaRPr lang="es-MX"/>
        </a:p>
      </dgm:t>
    </dgm:pt>
    <dgm:pt modelId="{FF4C0E38-4C3F-4BC7-B9FE-AEBC7E83B6CD}" type="pres">
      <dgm:prSet presAssocID="{48F82EE7-1013-4DC3-975A-A8CC15BC092E}" presName="matrix" presStyleCnt="0">
        <dgm:presLayoutVars>
          <dgm:chMax val="1"/>
          <dgm:dir/>
          <dgm:resizeHandles val="exact"/>
        </dgm:presLayoutVars>
      </dgm:prSet>
      <dgm:spPr/>
      <dgm:t>
        <a:bodyPr/>
        <a:lstStyle/>
        <a:p>
          <a:endParaRPr lang="es-MX"/>
        </a:p>
      </dgm:t>
    </dgm:pt>
    <dgm:pt modelId="{C8A1BB98-EB04-4189-AE2D-FA96AAD41090}" type="pres">
      <dgm:prSet presAssocID="{48F82EE7-1013-4DC3-975A-A8CC15BC092E}" presName="axisShape" presStyleLbl="bgShp" presStyleIdx="0" presStyleCnt="1"/>
      <dgm:spPr/>
    </dgm:pt>
    <dgm:pt modelId="{904DCD63-7C50-4CF2-A0D1-8BF2B58BE75F}" type="pres">
      <dgm:prSet presAssocID="{48F82EE7-1013-4DC3-975A-A8CC15BC092E}" presName="rect1" presStyleLbl="node1" presStyleIdx="0" presStyleCnt="4" custLinFactNeighborX="-1538">
        <dgm:presLayoutVars>
          <dgm:chMax val="0"/>
          <dgm:chPref val="0"/>
          <dgm:bulletEnabled val="1"/>
        </dgm:presLayoutVars>
      </dgm:prSet>
      <dgm:spPr/>
      <dgm:t>
        <a:bodyPr/>
        <a:lstStyle/>
        <a:p>
          <a:endParaRPr lang="es-MX"/>
        </a:p>
      </dgm:t>
    </dgm:pt>
    <dgm:pt modelId="{2C7B851C-C8CB-4F1B-9881-9860774CDF7A}" type="pres">
      <dgm:prSet presAssocID="{48F82EE7-1013-4DC3-975A-A8CC15BC092E}" presName="rect2" presStyleLbl="node1" presStyleIdx="1" presStyleCnt="4">
        <dgm:presLayoutVars>
          <dgm:chMax val="0"/>
          <dgm:chPref val="0"/>
          <dgm:bulletEnabled val="1"/>
        </dgm:presLayoutVars>
      </dgm:prSet>
      <dgm:spPr/>
      <dgm:t>
        <a:bodyPr/>
        <a:lstStyle/>
        <a:p>
          <a:endParaRPr lang="es-MX"/>
        </a:p>
      </dgm:t>
    </dgm:pt>
    <dgm:pt modelId="{88987816-706C-471B-BAFE-C12FF8433367}" type="pres">
      <dgm:prSet presAssocID="{48F82EE7-1013-4DC3-975A-A8CC15BC092E}" presName="rect3" presStyleLbl="node1" presStyleIdx="2" presStyleCnt="4">
        <dgm:presLayoutVars>
          <dgm:chMax val="0"/>
          <dgm:chPref val="0"/>
          <dgm:bulletEnabled val="1"/>
        </dgm:presLayoutVars>
      </dgm:prSet>
      <dgm:spPr/>
      <dgm:t>
        <a:bodyPr/>
        <a:lstStyle/>
        <a:p>
          <a:endParaRPr lang="es-MX"/>
        </a:p>
      </dgm:t>
    </dgm:pt>
    <dgm:pt modelId="{3C826D72-AB32-4C1D-94A5-F24ACE86C0F1}" type="pres">
      <dgm:prSet presAssocID="{48F82EE7-1013-4DC3-975A-A8CC15BC092E}" presName="rect4" presStyleLbl="node1" presStyleIdx="3" presStyleCnt="4">
        <dgm:presLayoutVars>
          <dgm:chMax val="0"/>
          <dgm:chPref val="0"/>
          <dgm:bulletEnabled val="1"/>
        </dgm:presLayoutVars>
      </dgm:prSet>
      <dgm:spPr/>
      <dgm:t>
        <a:bodyPr/>
        <a:lstStyle/>
        <a:p>
          <a:endParaRPr lang="es-MX"/>
        </a:p>
      </dgm:t>
    </dgm:pt>
  </dgm:ptLst>
  <dgm:cxnLst>
    <dgm:cxn modelId="{AE98DDF4-EE58-4013-9766-77C8FD7BE1F5}" type="presOf" srcId="{48F82EE7-1013-4DC3-975A-A8CC15BC092E}" destId="{FF4C0E38-4C3F-4BC7-B9FE-AEBC7E83B6CD}" srcOrd="0" destOrd="0" presId="urn:microsoft.com/office/officeart/2005/8/layout/matrix2"/>
    <dgm:cxn modelId="{321C0D6B-5CC8-4AF4-9321-ED84E73EBAF9}" srcId="{48F82EE7-1013-4DC3-975A-A8CC15BC092E}" destId="{4CEDE8F9-B260-4C14-9FEF-1216C08DF9E3}" srcOrd="3" destOrd="0" parTransId="{1B231A78-4F2F-40C1-A560-3089E42D0AB3}" sibTransId="{FDC46936-46DD-4DCE-8624-D3FED5EC2F77}"/>
    <dgm:cxn modelId="{34417A42-7400-4422-B4A9-D1BC4407B1E4}" type="presOf" srcId="{BF57808A-A609-4E0D-A34A-A3CAA4C177A3}" destId="{2C7B851C-C8CB-4F1B-9881-9860774CDF7A}" srcOrd="0" destOrd="0" presId="urn:microsoft.com/office/officeart/2005/8/layout/matrix2"/>
    <dgm:cxn modelId="{46AF802B-EF67-47E6-8ABD-AD8A5591817B}" type="presOf" srcId="{BBF1FE9E-A014-40B8-A211-072321ACF913}" destId="{88987816-706C-471B-BAFE-C12FF8433367}" srcOrd="0" destOrd="0" presId="urn:microsoft.com/office/officeart/2005/8/layout/matrix2"/>
    <dgm:cxn modelId="{D55A9D00-0EA0-49F4-97A2-B758AEF01592}" type="presOf" srcId="{2E730ADE-BE1C-4D42-A3FE-E738BDA3477E}" destId="{904DCD63-7C50-4CF2-A0D1-8BF2B58BE75F}" srcOrd="0" destOrd="0" presId="urn:microsoft.com/office/officeart/2005/8/layout/matrix2"/>
    <dgm:cxn modelId="{192B0FA4-A5E0-4438-9DB4-DDBC384D21CE}" srcId="{48F82EE7-1013-4DC3-975A-A8CC15BC092E}" destId="{2E730ADE-BE1C-4D42-A3FE-E738BDA3477E}" srcOrd="0" destOrd="0" parTransId="{3BA44452-C92A-4358-8239-14E26FAB9E76}" sibTransId="{6684FDB8-0E7E-46F3-99E6-051B393A6725}"/>
    <dgm:cxn modelId="{9D019FB0-375E-45BA-BBF4-D79966471F23}" srcId="{48F82EE7-1013-4DC3-975A-A8CC15BC092E}" destId="{BF57808A-A609-4E0D-A34A-A3CAA4C177A3}" srcOrd="1" destOrd="0" parTransId="{ED2C6976-35D4-4DFA-B78C-8225D6AB4024}" sibTransId="{7E37E60D-784B-49BB-9927-C8227DA668AB}"/>
    <dgm:cxn modelId="{D5FB74E7-B166-4A43-8206-852ECAE9C9A7}" srcId="{48F82EE7-1013-4DC3-975A-A8CC15BC092E}" destId="{BBF1FE9E-A014-40B8-A211-072321ACF913}" srcOrd="2" destOrd="0" parTransId="{BE399B12-343E-419F-A2CE-D6574D40337A}" sibTransId="{784D1B58-9D55-45A1-967A-95DA59786D87}"/>
    <dgm:cxn modelId="{B5963889-7068-426D-870C-7DA5EE4DA3D0}" type="presOf" srcId="{4CEDE8F9-B260-4C14-9FEF-1216C08DF9E3}" destId="{3C826D72-AB32-4C1D-94A5-F24ACE86C0F1}" srcOrd="0" destOrd="0" presId="urn:microsoft.com/office/officeart/2005/8/layout/matrix2"/>
    <dgm:cxn modelId="{E03485E3-473E-4EA6-857B-C4BCF84E524B}" type="presParOf" srcId="{FF4C0E38-4C3F-4BC7-B9FE-AEBC7E83B6CD}" destId="{C8A1BB98-EB04-4189-AE2D-FA96AAD41090}" srcOrd="0" destOrd="0" presId="urn:microsoft.com/office/officeart/2005/8/layout/matrix2"/>
    <dgm:cxn modelId="{D3408F8A-57AB-4704-A173-EC2C735FE42D}" type="presParOf" srcId="{FF4C0E38-4C3F-4BC7-B9FE-AEBC7E83B6CD}" destId="{904DCD63-7C50-4CF2-A0D1-8BF2B58BE75F}" srcOrd="1" destOrd="0" presId="urn:microsoft.com/office/officeart/2005/8/layout/matrix2"/>
    <dgm:cxn modelId="{58228E3E-DB15-48DC-89D6-53BA71EB433D}" type="presParOf" srcId="{FF4C0E38-4C3F-4BC7-B9FE-AEBC7E83B6CD}" destId="{2C7B851C-C8CB-4F1B-9881-9860774CDF7A}" srcOrd="2" destOrd="0" presId="urn:microsoft.com/office/officeart/2005/8/layout/matrix2"/>
    <dgm:cxn modelId="{AA5F82D5-BC40-4BDF-8E92-48542589E9F5}" type="presParOf" srcId="{FF4C0E38-4C3F-4BC7-B9FE-AEBC7E83B6CD}" destId="{88987816-706C-471B-BAFE-C12FF8433367}" srcOrd="3" destOrd="0" presId="urn:microsoft.com/office/officeart/2005/8/layout/matrix2"/>
    <dgm:cxn modelId="{7E3D7A38-EFA8-4CD0-9C36-764D2DECC953}" type="presParOf" srcId="{FF4C0E38-4C3F-4BC7-B9FE-AEBC7E83B6CD}" destId="{3C826D72-AB32-4C1D-94A5-F24ACE86C0F1}"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A7692C7-FE0C-4584-9D48-0D7F6BEC237F}" type="doc">
      <dgm:prSet loTypeId="urn:microsoft.com/office/officeart/2005/8/layout/hList1" loCatId="list" qsTypeId="urn:microsoft.com/office/officeart/2005/8/quickstyle/simple5" qsCatId="simple" csTypeId="urn:microsoft.com/office/officeart/2005/8/colors/colorful4" csCatId="colorful" phldr="1"/>
      <dgm:spPr/>
      <dgm:t>
        <a:bodyPr/>
        <a:lstStyle/>
        <a:p>
          <a:endParaRPr lang="es-MX"/>
        </a:p>
      </dgm:t>
    </dgm:pt>
    <dgm:pt modelId="{7E7900EF-5307-4ABE-8F26-0C510563EBA0}">
      <dgm:prSet phldrT="[Texto]"/>
      <dgm:spPr/>
      <dgm:t>
        <a:bodyPr/>
        <a:lstStyle/>
        <a:p>
          <a:r>
            <a:rPr lang="es-MX" dirty="0" smtClean="0"/>
            <a:t>Fracción </a:t>
          </a:r>
        </a:p>
        <a:p>
          <a:r>
            <a:rPr lang="es-MX" dirty="0" smtClean="0"/>
            <a:t>II y III</a:t>
          </a:r>
          <a:endParaRPr lang="es-MX" dirty="0"/>
        </a:p>
      </dgm:t>
    </dgm:pt>
    <dgm:pt modelId="{9B489E5F-E45C-435F-B693-431A4837BBE2}" type="parTrans" cxnId="{DE860F15-F54C-44B2-BAC8-9A5BD246B3BF}">
      <dgm:prSet/>
      <dgm:spPr/>
      <dgm:t>
        <a:bodyPr/>
        <a:lstStyle/>
        <a:p>
          <a:endParaRPr lang="es-MX"/>
        </a:p>
      </dgm:t>
    </dgm:pt>
    <dgm:pt modelId="{4A138AE2-B2A5-47C0-BBF9-4E6D5DD33611}" type="sibTrans" cxnId="{DE860F15-F54C-44B2-BAC8-9A5BD246B3BF}">
      <dgm:prSet/>
      <dgm:spPr/>
      <dgm:t>
        <a:bodyPr/>
        <a:lstStyle/>
        <a:p>
          <a:endParaRPr lang="es-MX"/>
        </a:p>
      </dgm:t>
    </dgm:pt>
    <dgm:pt modelId="{CAAE1588-3D8C-4471-8DBB-D58F6617AAA3}">
      <dgm:prSet phldrT="[Texto]" custT="1"/>
      <dgm:spPr/>
      <dgm:t>
        <a:bodyPr/>
        <a:lstStyle/>
        <a:p>
          <a:r>
            <a:rPr lang="es-ES" sz="2300" dirty="0" smtClean="0">
              <a:solidFill>
                <a:srgbClr val="552579"/>
              </a:solidFill>
              <a:latin typeface="Candara" pitchFamily="34" charset="0"/>
              <a:cs typeface="Arial" charset="0"/>
            </a:rPr>
            <a:t>Primeras menciones constitucionales expresas. </a:t>
          </a:r>
          <a:endParaRPr lang="es-MX" sz="2300" dirty="0">
            <a:solidFill>
              <a:srgbClr val="552579"/>
            </a:solidFill>
          </a:endParaRPr>
        </a:p>
      </dgm:t>
    </dgm:pt>
    <dgm:pt modelId="{F852059E-13A6-4245-B883-535D12891553}" type="parTrans" cxnId="{6AD544DD-5962-454C-ACFF-281CAC3E8391}">
      <dgm:prSet/>
      <dgm:spPr/>
      <dgm:t>
        <a:bodyPr/>
        <a:lstStyle/>
        <a:p>
          <a:endParaRPr lang="es-MX"/>
        </a:p>
      </dgm:t>
    </dgm:pt>
    <dgm:pt modelId="{10962188-0D06-4CB0-91F7-7F6F1580CEE9}" type="sibTrans" cxnId="{6AD544DD-5962-454C-ACFF-281CAC3E8391}">
      <dgm:prSet/>
      <dgm:spPr/>
      <dgm:t>
        <a:bodyPr/>
        <a:lstStyle/>
        <a:p>
          <a:endParaRPr lang="es-MX"/>
        </a:p>
      </dgm:t>
    </dgm:pt>
    <dgm:pt modelId="{B679B4E0-ECB4-4D0F-9C84-523FFC7C2575}">
      <dgm:prSet phldrT="[Texto]"/>
      <dgm:spPr/>
      <dgm:t>
        <a:bodyPr/>
        <a:lstStyle/>
        <a:p>
          <a:r>
            <a:rPr lang="es-MX" dirty="0" smtClean="0"/>
            <a:t>Derechos ARCO</a:t>
          </a:r>
          <a:endParaRPr lang="es-MX" dirty="0"/>
        </a:p>
      </dgm:t>
    </dgm:pt>
    <dgm:pt modelId="{554EBD38-E8A2-45CE-B100-C18B5F74819A}" type="parTrans" cxnId="{6403439C-4ECF-4C9E-9D8C-5AFC51BB2D12}">
      <dgm:prSet/>
      <dgm:spPr/>
      <dgm:t>
        <a:bodyPr/>
        <a:lstStyle/>
        <a:p>
          <a:endParaRPr lang="es-MX"/>
        </a:p>
      </dgm:t>
    </dgm:pt>
    <dgm:pt modelId="{52F78296-C93F-44A4-8F82-D6A5522256A6}" type="sibTrans" cxnId="{6403439C-4ECF-4C9E-9D8C-5AFC51BB2D12}">
      <dgm:prSet/>
      <dgm:spPr/>
      <dgm:t>
        <a:bodyPr/>
        <a:lstStyle/>
        <a:p>
          <a:endParaRPr lang="es-MX"/>
        </a:p>
      </dgm:t>
    </dgm:pt>
    <dgm:pt modelId="{74CEE41A-DDD5-43AA-82AD-D87EB35446DA}">
      <dgm:prSet phldrT="[Texto]" custT="1"/>
      <dgm:spPr/>
      <dgm:t>
        <a:bodyPr/>
        <a:lstStyle/>
        <a:p>
          <a:r>
            <a:rPr lang="es-ES" sz="2300" dirty="0" smtClean="0">
              <a:solidFill>
                <a:schemeClr val="tx1"/>
              </a:solidFill>
              <a:latin typeface="Candara" pitchFamily="34" charset="0"/>
              <a:cs typeface="Arial" charset="0"/>
            </a:rPr>
            <a:t>Reconocimiento expreso del derecho de las personas a la protección de sus datos personales y al ejercicio  de éste.</a:t>
          </a:r>
          <a:endParaRPr lang="es-MX" sz="2300" dirty="0" smtClean="0">
            <a:solidFill>
              <a:schemeClr val="tx1"/>
            </a:solidFill>
            <a:latin typeface="Candara" pitchFamily="34" charset="0"/>
            <a:cs typeface="Arial" charset="0"/>
          </a:endParaRPr>
        </a:p>
      </dgm:t>
    </dgm:pt>
    <dgm:pt modelId="{398B65D6-4940-4F93-BC74-275A811FC7DF}" type="parTrans" cxnId="{65E72947-5C61-4E6E-A114-C11E9F4DD466}">
      <dgm:prSet/>
      <dgm:spPr/>
      <dgm:t>
        <a:bodyPr/>
        <a:lstStyle/>
        <a:p>
          <a:endParaRPr lang="es-MX"/>
        </a:p>
      </dgm:t>
    </dgm:pt>
    <dgm:pt modelId="{13693FB4-AE2C-4F7E-9593-26CC121877DC}" type="sibTrans" cxnId="{65E72947-5C61-4E6E-A114-C11E9F4DD466}">
      <dgm:prSet/>
      <dgm:spPr/>
      <dgm:t>
        <a:bodyPr/>
        <a:lstStyle/>
        <a:p>
          <a:endParaRPr lang="es-MX"/>
        </a:p>
      </dgm:t>
    </dgm:pt>
    <dgm:pt modelId="{B582ACAD-746A-4250-95D5-BAC810F5F5F5}">
      <dgm:prSet phldrT="[Texto]"/>
      <dgm:spPr/>
      <dgm:t>
        <a:bodyPr/>
        <a:lstStyle/>
        <a:p>
          <a:r>
            <a:rPr lang="es-MX" dirty="0" smtClean="0"/>
            <a:t>Facultad del Congreso</a:t>
          </a:r>
          <a:endParaRPr lang="es-MX" dirty="0"/>
        </a:p>
      </dgm:t>
    </dgm:pt>
    <dgm:pt modelId="{22172293-C6AA-479A-BF76-53AEFCC3D067}" type="parTrans" cxnId="{4365E2B9-6661-4D3A-85D4-91DDE31C364D}">
      <dgm:prSet/>
      <dgm:spPr/>
      <dgm:t>
        <a:bodyPr/>
        <a:lstStyle/>
        <a:p>
          <a:endParaRPr lang="es-MX"/>
        </a:p>
      </dgm:t>
    </dgm:pt>
    <dgm:pt modelId="{83123E86-E276-4E1E-B068-60EC8267A44F}" type="sibTrans" cxnId="{4365E2B9-6661-4D3A-85D4-91DDE31C364D}">
      <dgm:prSet/>
      <dgm:spPr/>
      <dgm:t>
        <a:bodyPr/>
        <a:lstStyle/>
        <a:p>
          <a:endParaRPr lang="es-MX"/>
        </a:p>
      </dgm:t>
    </dgm:pt>
    <dgm:pt modelId="{B0A667CE-69E2-4F3E-8288-CB5267A4553B}">
      <dgm:prSet phldrT="[Texto]" custT="1"/>
      <dgm:spPr/>
      <dgm:t>
        <a:bodyPr/>
        <a:lstStyle/>
        <a:p>
          <a:r>
            <a:rPr lang="es-ES" sz="2400" dirty="0" smtClean="0">
              <a:solidFill>
                <a:schemeClr val="accent5">
                  <a:lumMod val="50000"/>
                </a:schemeClr>
              </a:solidFill>
              <a:latin typeface="Candara" pitchFamily="34" charset="0"/>
            </a:rPr>
            <a:t>Facultad del Congreso para legislar en materia de protección de datos personales en posesión de los particulares.</a:t>
          </a:r>
          <a:endParaRPr lang="es-MX" sz="2400" dirty="0">
            <a:solidFill>
              <a:schemeClr val="accent5">
                <a:lumMod val="50000"/>
              </a:schemeClr>
            </a:solidFill>
          </a:endParaRPr>
        </a:p>
      </dgm:t>
    </dgm:pt>
    <dgm:pt modelId="{340EF7F1-FF97-4642-B698-00EF54F952BA}" type="parTrans" cxnId="{72765FC2-E066-45A0-968B-B80AA0D6C7EF}">
      <dgm:prSet/>
      <dgm:spPr/>
      <dgm:t>
        <a:bodyPr/>
        <a:lstStyle/>
        <a:p>
          <a:endParaRPr lang="es-MX"/>
        </a:p>
      </dgm:t>
    </dgm:pt>
    <dgm:pt modelId="{EFEB258D-2748-4942-92E6-CFC8A220035D}" type="sibTrans" cxnId="{72765FC2-E066-45A0-968B-B80AA0D6C7EF}">
      <dgm:prSet/>
      <dgm:spPr/>
      <dgm:t>
        <a:bodyPr/>
        <a:lstStyle/>
        <a:p>
          <a:endParaRPr lang="es-MX"/>
        </a:p>
      </dgm:t>
    </dgm:pt>
    <dgm:pt modelId="{2D9C8392-8640-42CC-B71F-D2B2BC810754}">
      <dgm:prSet phldrT="[Texto]" custT="1"/>
      <dgm:spPr/>
      <dgm:t>
        <a:bodyPr/>
        <a:lstStyle/>
        <a:p>
          <a:r>
            <a:rPr lang="es-ES" sz="2400" b="1" u="none" dirty="0" smtClean="0">
              <a:solidFill>
                <a:srgbClr val="552579"/>
              </a:solidFill>
              <a:effectLst>
                <a:outerShdw blurRad="38100" dist="38100" dir="2700000" algn="tl">
                  <a:srgbClr val="000000">
                    <a:alpha val="43137"/>
                  </a:srgbClr>
                </a:outerShdw>
              </a:effectLst>
              <a:latin typeface="Candara" pitchFamily="34" charset="0"/>
              <a:cs typeface="Arial" charset="0"/>
            </a:rPr>
            <a:t>Limitantes </a:t>
          </a:r>
          <a:r>
            <a:rPr lang="es-ES" sz="2300" dirty="0" smtClean="0">
              <a:solidFill>
                <a:srgbClr val="552579"/>
              </a:solidFill>
              <a:latin typeface="Candara" pitchFamily="34" charset="0"/>
              <a:cs typeface="Arial" charset="0"/>
            </a:rPr>
            <a:t>al ejercicio del derecho de acceso a la información.</a:t>
          </a:r>
          <a:endParaRPr lang="es-MX" sz="2300" dirty="0">
            <a:solidFill>
              <a:srgbClr val="552579"/>
            </a:solidFill>
          </a:endParaRPr>
        </a:p>
      </dgm:t>
    </dgm:pt>
    <dgm:pt modelId="{27619A53-29DA-4F56-A0DE-2A2B9A4D0BB3}" type="parTrans" cxnId="{0CF8DCF3-E370-4D04-92CC-4FC577295E97}">
      <dgm:prSet/>
      <dgm:spPr/>
      <dgm:t>
        <a:bodyPr/>
        <a:lstStyle/>
        <a:p>
          <a:endParaRPr lang="es-MX"/>
        </a:p>
      </dgm:t>
    </dgm:pt>
    <dgm:pt modelId="{A27DFDEA-C31B-479A-9650-594E6366F9A3}" type="sibTrans" cxnId="{0CF8DCF3-E370-4D04-92CC-4FC577295E97}">
      <dgm:prSet/>
      <dgm:spPr/>
      <dgm:t>
        <a:bodyPr/>
        <a:lstStyle/>
        <a:p>
          <a:endParaRPr lang="es-MX"/>
        </a:p>
      </dgm:t>
    </dgm:pt>
    <dgm:pt modelId="{ABE60050-A6CA-4796-8102-32D7458469DD}" type="pres">
      <dgm:prSet presAssocID="{2A7692C7-FE0C-4584-9D48-0D7F6BEC237F}" presName="Name0" presStyleCnt="0">
        <dgm:presLayoutVars>
          <dgm:dir/>
          <dgm:animLvl val="lvl"/>
          <dgm:resizeHandles val="exact"/>
        </dgm:presLayoutVars>
      </dgm:prSet>
      <dgm:spPr/>
      <dgm:t>
        <a:bodyPr/>
        <a:lstStyle/>
        <a:p>
          <a:endParaRPr lang="es-MX"/>
        </a:p>
      </dgm:t>
    </dgm:pt>
    <dgm:pt modelId="{A15EF995-B784-4BDC-ACE7-43A5483407D1}" type="pres">
      <dgm:prSet presAssocID="{7E7900EF-5307-4ABE-8F26-0C510563EBA0}" presName="composite" presStyleCnt="0"/>
      <dgm:spPr/>
      <dgm:t>
        <a:bodyPr/>
        <a:lstStyle/>
        <a:p>
          <a:endParaRPr lang="es-MX"/>
        </a:p>
      </dgm:t>
    </dgm:pt>
    <dgm:pt modelId="{C662D79E-0114-4C17-B90A-437D800E2106}" type="pres">
      <dgm:prSet presAssocID="{7E7900EF-5307-4ABE-8F26-0C510563EBA0}" presName="parTx" presStyleLbl="alignNode1" presStyleIdx="0" presStyleCnt="3">
        <dgm:presLayoutVars>
          <dgm:chMax val="0"/>
          <dgm:chPref val="0"/>
          <dgm:bulletEnabled val="1"/>
        </dgm:presLayoutVars>
      </dgm:prSet>
      <dgm:spPr/>
      <dgm:t>
        <a:bodyPr/>
        <a:lstStyle/>
        <a:p>
          <a:endParaRPr lang="es-MX"/>
        </a:p>
      </dgm:t>
    </dgm:pt>
    <dgm:pt modelId="{3A36DB61-5280-4833-8469-3242696535E4}" type="pres">
      <dgm:prSet presAssocID="{7E7900EF-5307-4ABE-8F26-0C510563EBA0}" presName="desTx" presStyleLbl="alignAccFollowNode1" presStyleIdx="0" presStyleCnt="3" custLinFactNeighborX="-641">
        <dgm:presLayoutVars>
          <dgm:bulletEnabled val="1"/>
        </dgm:presLayoutVars>
      </dgm:prSet>
      <dgm:spPr/>
      <dgm:t>
        <a:bodyPr/>
        <a:lstStyle/>
        <a:p>
          <a:endParaRPr lang="es-MX"/>
        </a:p>
      </dgm:t>
    </dgm:pt>
    <dgm:pt modelId="{B0C5BEE8-668A-4277-B752-ACB5105C111C}" type="pres">
      <dgm:prSet presAssocID="{4A138AE2-B2A5-47C0-BBF9-4E6D5DD33611}" presName="space" presStyleCnt="0"/>
      <dgm:spPr/>
      <dgm:t>
        <a:bodyPr/>
        <a:lstStyle/>
        <a:p>
          <a:endParaRPr lang="es-MX"/>
        </a:p>
      </dgm:t>
    </dgm:pt>
    <dgm:pt modelId="{C632CEC8-E381-459C-BB2A-5FDB78784619}" type="pres">
      <dgm:prSet presAssocID="{B679B4E0-ECB4-4D0F-9C84-523FFC7C2575}" presName="composite" presStyleCnt="0"/>
      <dgm:spPr/>
      <dgm:t>
        <a:bodyPr/>
        <a:lstStyle/>
        <a:p>
          <a:endParaRPr lang="es-MX"/>
        </a:p>
      </dgm:t>
    </dgm:pt>
    <dgm:pt modelId="{F9B6245C-65AA-467E-ACF8-453A7A1DDAC6}" type="pres">
      <dgm:prSet presAssocID="{B679B4E0-ECB4-4D0F-9C84-523FFC7C2575}" presName="parTx" presStyleLbl="alignNode1" presStyleIdx="1" presStyleCnt="3" custLinFactNeighborX="655" custLinFactNeighborY="-1754">
        <dgm:presLayoutVars>
          <dgm:chMax val="0"/>
          <dgm:chPref val="0"/>
          <dgm:bulletEnabled val="1"/>
        </dgm:presLayoutVars>
      </dgm:prSet>
      <dgm:spPr/>
      <dgm:t>
        <a:bodyPr/>
        <a:lstStyle/>
        <a:p>
          <a:endParaRPr lang="es-MX"/>
        </a:p>
      </dgm:t>
    </dgm:pt>
    <dgm:pt modelId="{AD07BBF9-5F4C-4E2C-B628-2B5B393827B5}" type="pres">
      <dgm:prSet presAssocID="{B679B4E0-ECB4-4D0F-9C84-523FFC7C2575}" presName="desTx" presStyleLbl="alignAccFollowNode1" presStyleIdx="1" presStyleCnt="3">
        <dgm:presLayoutVars>
          <dgm:bulletEnabled val="1"/>
        </dgm:presLayoutVars>
      </dgm:prSet>
      <dgm:spPr/>
      <dgm:t>
        <a:bodyPr/>
        <a:lstStyle/>
        <a:p>
          <a:endParaRPr lang="es-MX"/>
        </a:p>
      </dgm:t>
    </dgm:pt>
    <dgm:pt modelId="{81FE1542-89DC-4FBB-A94B-652F97EFF856}" type="pres">
      <dgm:prSet presAssocID="{52F78296-C93F-44A4-8F82-D6A5522256A6}" presName="space" presStyleCnt="0"/>
      <dgm:spPr/>
      <dgm:t>
        <a:bodyPr/>
        <a:lstStyle/>
        <a:p>
          <a:endParaRPr lang="es-MX"/>
        </a:p>
      </dgm:t>
    </dgm:pt>
    <dgm:pt modelId="{ABF23FD2-CAB4-4556-B820-7F9AF6864B08}" type="pres">
      <dgm:prSet presAssocID="{B582ACAD-746A-4250-95D5-BAC810F5F5F5}" presName="composite" presStyleCnt="0"/>
      <dgm:spPr/>
      <dgm:t>
        <a:bodyPr/>
        <a:lstStyle/>
        <a:p>
          <a:endParaRPr lang="es-MX"/>
        </a:p>
      </dgm:t>
    </dgm:pt>
    <dgm:pt modelId="{6E1DE59E-780C-4F0A-8A90-7BB43764E9FC}" type="pres">
      <dgm:prSet presAssocID="{B582ACAD-746A-4250-95D5-BAC810F5F5F5}" presName="parTx" presStyleLbl="alignNode1" presStyleIdx="2" presStyleCnt="3">
        <dgm:presLayoutVars>
          <dgm:chMax val="0"/>
          <dgm:chPref val="0"/>
          <dgm:bulletEnabled val="1"/>
        </dgm:presLayoutVars>
      </dgm:prSet>
      <dgm:spPr/>
      <dgm:t>
        <a:bodyPr/>
        <a:lstStyle/>
        <a:p>
          <a:endParaRPr lang="es-MX"/>
        </a:p>
      </dgm:t>
    </dgm:pt>
    <dgm:pt modelId="{DE281B02-49A6-4EFE-907D-819C92EFDC5C}" type="pres">
      <dgm:prSet presAssocID="{B582ACAD-746A-4250-95D5-BAC810F5F5F5}" presName="desTx" presStyleLbl="alignAccFollowNode1" presStyleIdx="2" presStyleCnt="3">
        <dgm:presLayoutVars>
          <dgm:bulletEnabled val="1"/>
        </dgm:presLayoutVars>
      </dgm:prSet>
      <dgm:spPr/>
      <dgm:t>
        <a:bodyPr/>
        <a:lstStyle/>
        <a:p>
          <a:endParaRPr lang="es-MX"/>
        </a:p>
      </dgm:t>
    </dgm:pt>
  </dgm:ptLst>
  <dgm:cxnLst>
    <dgm:cxn modelId="{2C39F96A-625D-4901-9CE1-0DBCF3FD94EE}" type="presOf" srcId="{2A7692C7-FE0C-4584-9D48-0D7F6BEC237F}" destId="{ABE60050-A6CA-4796-8102-32D7458469DD}" srcOrd="0" destOrd="0" presId="urn:microsoft.com/office/officeart/2005/8/layout/hList1"/>
    <dgm:cxn modelId="{6AD544DD-5962-454C-ACFF-281CAC3E8391}" srcId="{7E7900EF-5307-4ABE-8F26-0C510563EBA0}" destId="{CAAE1588-3D8C-4471-8DBB-D58F6617AAA3}" srcOrd="0" destOrd="0" parTransId="{F852059E-13A6-4245-B883-535D12891553}" sibTransId="{10962188-0D06-4CB0-91F7-7F6F1580CEE9}"/>
    <dgm:cxn modelId="{6403439C-4ECF-4C9E-9D8C-5AFC51BB2D12}" srcId="{2A7692C7-FE0C-4584-9D48-0D7F6BEC237F}" destId="{B679B4E0-ECB4-4D0F-9C84-523FFC7C2575}" srcOrd="1" destOrd="0" parTransId="{554EBD38-E8A2-45CE-B100-C18B5F74819A}" sibTransId="{52F78296-C93F-44A4-8F82-D6A5522256A6}"/>
    <dgm:cxn modelId="{0CF8DCF3-E370-4D04-92CC-4FC577295E97}" srcId="{7E7900EF-5307-4ABE-8F26-0C510563EBA0}" destId="{2D9C8392-8640-42CC-B71F-D2B2BC810754}" srcOrd="1" destOrd="0" parTransId="{27619A53-29DA-4F56-A0DE-2A2B9A4D0BB3}" sibTransId="{A27DFDEA-C31B-479A-9650-594E6366F9A3}"/>
    <dgm:cxn modelId="{268649E8-E076-4F7D-A6BC-BC91BFF101ED}" type="presOf" srcId="{B0A667CE-69E2-4F3E-8288-CB5267A4553B}" destId="{DE281B02-49A6-4EFE-907D-819C92EFDC5C}" srcOrd="0" destOrd="0" presId="urn:microsoft.com/office/officeart/2005/8/layout/hList1"/>
    <dgm:cxn modelId="{65E72947-5C61-4E6E-A114-C11E9F4DD466}" srcId="{B679B4E0-ECB4-4D0F-9C84-523FFC7C2575}" destId="{74CEE41A-DDD5-43AA-82AD-D87EB35446DA}" srcOrd="0" destOrd="0" parTransId="{398B65D6-4940-4F93-BC74-275A811FC7DF}" sibTransId="{13693FB4-AE2C-4F7E-9593-26CC121877DC}"/>
    <dgm:cxn modelId="{77AA16D1-BD7D-4052-AE1F-81FEA1F304A4}" type="presOf" srcId="{CAAE1588-3D8C-4471-8DBB-D58F6617AAA3}" destId="{3A36DB61-5280-4833-8469-3242696535E4}" srcOrd="0" destOrd="0" presId="urn:microsoft.com/office/officeart/2005/8/layout/hList1"/>
    <dgm:cxn modelId="{664A65EB-3545-4D4B-AF27-A862E5E8F997}" type="presOf" srcId="{74CEE41A-DDD5-43AA-82AD-D87EB35446DA}" destId="{AD07BBF9-5F4C-4E2C-B628-2B5B393827B5}" srcOrd="0" destOrd="0" presId="urn:microsoft.com/office/officeart/2005/8/layout/hList1"/>
    <dgm:cxn modelId="{D5123C95-C93B-4C22-ADE0-4E8C7AEF2625}" type="presOf" srcId="{B679B4E0-ECB4-4D0F-9C84-523FFC7C2575}" destId="{F9B6245C-65AA-467E-ACF8-453A7A1DDAC6}" srcOrd="0" destOrd="0" presId="urn:microsoft.com/office/officeart/2005/8/layout/hList1"/>
    <dgm:cxn modelId="{4365E2B9-6661-4D3A-85D4-91DDE31C364D}" srcId="{2A7692C7-FE0C-4584-9D48-0D7F6BEC237F}" destId="{B582ACAD-746A-4250-95D5-BAC810F5F5F5}" srcOrd="2" destOrd="0" parTransId="{22172293-C6AA-479A-BF76-53AEFCC3D067}" sibTransId="{83123E86-E276-4E1E-B068-60EC8267A44F}"/>
    <dgm:cxn modelId="{F4669648-0D27-4086-9A05-7E5393211448}" type="presOf" srcId="{7E7900EF-5307-4ABE-8F26-0C510563EBA0}" destId="{C662D79E-0114-4C17-B90A-437D800E2106}" srcOrd="0" destOrd="0" presId="urn:microsoft.com/office/officeart/2005/8/layout/hList1"/>
    <dgm:cxn modelId="{72765FC2-E066-45A0-968B-B80AA0D6C7EF}" srcId="{B582ACAD-746A-4250-95D5-BAC810F5F5F5}" destId="{B0A667CE-69E2-4F3E-8288-CB5267A4553B}" srcOrd="0" destOrd="0" parTransId="{340EF7F1-FF97-4642-B698-00EF54F952BA}" sibTransId="{EFEB258D-2748-4942-92E6-CFC8A220035D}"/>
    <dgm:cxn modelId="{094A0073-3479-44AF-97D0-CBBECA995C49}" type="presOf" srcId="{B582ACAD-746A-4250-95D5-BAC810F5F5F5}" destId="{6E1DE59E-780C-4F0A-8A90-7BB43764E9FC}" srcOrd="0" destOrd="0" presId="urn:microsoft.com/office/officeart/2005/8/layout/hList1"/>
    <dgm:cxn modelId="{DE860F15-F54C-44B2-BAC8-9A5BD246B3BF}" srcId="{2A7692C7-FE0C-4584-9D48-0D7F6BEC237F}" destId="{7E7900EF-5307-4ABE-8F26-0C510563EBA0}" srcOrd="0" destOrd="0" parTransId="{9B489E5F-E45C-435F-B693-431A4837BBE2}" sibTransId="{4A138AE2-B2A5-47C0-BBF9-4E6D5DD33611}"/>
    <dgm:cxn modelId="{803EF089-4C97-41DA-9C84-0E4E2836BD2C}" type="presOf" srcId="{2D9C8392-8640-42CC-B71F-D2B2BC810754}" destId="{3A36DB61-5280-4833-8469-3242696535E4}" srcOrd="0" destOrd="1" presId="urn:microsoft.com/office/officeart/2005/8/layout/hList1"/>
    <dgm:cxn modelId="{39FB52F2-301E-44BA-AAD1-94D5295CF3EE}" type="presParOf" srcId="{ABE60050-A6CA-4796-8102-32D7458469DD}" destId="{A15EF995-B784-4BDC-ACE7-43A5483407D1}" srcOrd="0" destOrd="0" presId="urn:microsoft.com/office/officeart/2005/8/layout/hList1"/>
    <dgm:cxn modelId="{8C3979BA-4EEB-49DE-B586-55053810AEC8}" type="presParOf" srcId="{A15EF995-B784-4BDC-ACE7-43A5483407D1}" destId="{C662D79E-0114-4C17-B90A-437D800E2106}" srcOrd="0" destOrd="0" presId="urn:microsoft.com/office/officeart/2005/8/layout/hList1"/>
    <dgm:cxn modelId="{98BBEE5D-FD97-4EEF-8810-C800062E0A3C}" type="presParOf" srcId="{A15EF995-B784-4BDC-ACE7-43A5483407D1}" destId="{3A36DB61-5280-4833-8469-3242696535E4}" srcOrd="1" destOrd="0" presId="urn:microsoft.com/office/officeart/2005/8/layout/hList1"/>
    <dgm:cxn modelId="{871F0DFA-D7DF-4BCE-BD6F-3B5E1517CE57}" type="presParOf" srcId="{ABE60050-A6CA-4796-8102-32D7458469DD}" destId="{B0C5BEE8-668A-4277-B752-ACB5105C111C}" srcOrd="1" destOrd="0" presId="urn:microsoft.com/office/officeart/2005/8/layout/hList1"/>
    <dgm:cxn modelId="{74A94E5A-B5E2-4C84-9CF1-5DC37939EE3A}" type="presParOf" srcId="{ABE60050-A6CA-4796-8102-32D7458469DD}" destId="{C632CEC8-E381-459C-BB2A-5FDB78784619}" srcOrd="2" destOrd="0" presId="urn:microsoft.com/office/officeart/2005/8/layout/hList1"/>
    <dgm:cxn modelId="{4B1CD152-3536-4C56-9F13-175A240EBA4F}" type="presParOf" srcId="{C632CEC8-E381-459C-BB2A-5FDB78784619}" destId="{F9B6245C-65AA-467E-ACF8-453A7A1DDAC6}" srcOrd="0" destOrd="0" presId="urn:microsoft.com/office/officeart/2005/8/layout/hList1"/>
    <dgm:cxn modelId="{7E523B0C-6338-49D1-B3A2-BE780761943B}" type="presParOf" srcId="{C632CEC8-E381-459C-BB2A-5FDB78784619}" destId="{AD07BBF9-5F4C-4E2C-B628-2B5B393827B5}" srcOrd="1" destOrd="0" presId="urn:microsoft.com/office/officeart/2005/8/layout/hList1"/>
    <dgm:cxn modelId="{294A127E-FD0A-40A3-8C83-0E136A5FA76E}" type="presParOf" srcId="{ABE60050-A6CA-4796-8102-32D7458469DD}" destId="{81FE1542-89DC-4FBB-A94B-652F97EFF856}" srcOrd="3" destOrd="0" presId="urn:microsoft.com/office/officeart/2005/8/layout/hList1"/>
    <dgm:cxn modelId="{A6AD8309-6B59-444F-87DB-BDBE279349F9}" type="presParOf" srcId="{ABE60050-A6CA-4796-8102-32D7458469DD}" destId="{ABF23FD2-CAB4-4556-B820-7F9AF6864B08}" srcOrd="4" destOrd="0" presId="urn:microsoft.com/office/officeart/2005/8/layout/hList1"/>
    <dgm:cxn modelId="{B39C06ED-C8DB-46FB-B0A1-16ACF8B65CE2}" type="presParOf" srcId="{ABF23FD2-CAB4-4556-B820-7F9AF6864B08}" destId="{6E1DE59E-780C-4F0A-8A90-7BB43764E9FC}" srcOrd="0" destOrd="0" presId="urn:microsoft.com/office/officeart/2005/8/layout/hList1"/>
    <dgm:cxn modelId="{6EA7A7A3-93A8-478E-AA3D-AE661D7D3600}" type="presParOf" srcId="{ABF23FD2-CAB4-4556-B820-7F9AF6864B08}" destId="{DE281B02-49A6-4EFE-907D-819C92EFDC5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8BB69B-7CEB-40F3-B0B9-6D6EED71FE1F}" type="doc">
      <dgm:prSet loTypeId="urn:microsoft.com/office/officeart/2005/8/layout/hProcess9" loCatId="process" qsTypeId="urn:microsoft.com/office/officeart/2005/8/quickstyle/3d1" qsCatId="3D" csTypeId="urn:microsoft.com/office/officeart/2005/8/colors/colorful2" csCatId="colorful" phldr="1"/>
      <dgm:spPr/>
    </dgm:pt>
    <dgm:pt modelId="{D83F6AA5-BA03-43A2-8F8B-489E648D62DB}">
      <dgm:prSet phldrT="[Texto]"/>
      <dgm:spPr/>
      <dgm:t>
        <a:bodyPr/>
        <a:lstStyle/>
        <a:p>
          <a:r>
            <a:rPr lang="es-MX" b="1" smtClean="0">
              <a:latin typeface="Calibri" pitchFamily="34" charset="0"/>
              <a:ea typeface="Times New Roman" pitchFamily="18" charset="0"/>
              <a:cs typeface="Calibri" pitchFamily="34" charset="0"/>
            </a:rPr>
            <a:t>1789 </a:t>
          </a:r>
          <a:r>
            <a:rPr lang="es-MX" b="1" smtClean="0"/>
            <a:t>Declaración de los Derechos del Hombre y el Ciudadano </a:t>
          </a:r>
        </a:p>
        <a:p>
          <a:r>
            <a:rPr lang="es-MX" b="1" smtClean="0"/>
            <a:t>Artículo XI.</a:t>
          </a:r>
          <a:r>
            <a:rPr lang="es-MX" smtClean="0"/>
            <a:t> Libertad de expresión </a:t>
          </a:r>
        </a:p>
        <a:p>
          <a:r>
            <a:rPr lang="es-MX" b="1" smtClean="0"/>
            <a:t>Artículo XV.</a:t>
          </a:r>
          <a:r>
            <a:rPr lang="es-MX" smtClean="0"/>
            <a:t> Derecho a pedir a todos sus agentes cuentas de su administración.</a:t>
          </a:r>
          <a:endParaRPr lang="es-MX" dirty="0"/>
        </a:p>
      </dgm:t>
    </dgm:pt>
    <dgm:pt modelId="{72FBD67B-3B8D-4069-925E-ECEC73EC5514}" type="parTrans" cxnId="{188A0117-3598-42DA-9900-D88F923DED5B}">
      <dgm:prSet/>
      <dgm:spPr/>
      <dgm:t>
        <a:bodyPr/>
        <a:lstStyle/>
        <a:p>
          <a:endParaRPr lang="es-MX"/>
        </a:p>
      </dgm:t>
    </dgm:pt>
    <dgm:pt modelId="{AC6E0C2F-C696-467C-BD98-39467B3F25AD}" type="sibTrans" cxnId="{188A0117-3598-42DA-9900-D88F923DED5B}">
      <dgm:prSet/>
      <dgm:spPr/>
      <dgm:t>
        <a:bodyPr/>
        <a:lstStyle/>
        <a:p>
          <a:endParaRPr lang="es-MX"/>
        </a:p>
      </dgm:t>
    </dgm:pt>
    <dgm:pt modelId="{465BCC26-47AA-4383-B232-140E55152DC1}">
      <dgm:prSet phldrT="[Texto]"/>
      <dgm:spPr/>
      <dgm:t>
        <a:bodyPr/>
        <a:lstStyle/>
        <a:p>
          <a:r>
            <a:rPr lang="es-MX" b="1" smtClean="0">
              <a:latin typeface="Calibri" pitchFamily="34" charset="0"/>
              <a:ea typeface="Times New Roman" pitchFamily="18" charset="0"/>
              <a:cs typeface="Calibri" pitchFamily="34" charset="0"/>
            </a:rPr>
            <a:t>1948 </a:t>
          </a:r>
          <a:r>
            <a:rPr lang="es-MX" b="1" smtClean="0"/>
            <a:t>Declaración Universal de los Derechos Humanos </a:t>
          </a:r>
        </a:p>
        <a:p>
          <a:r>
            <a:rPr lang="es-MX" b="1" smtClean="0"/>
            <a:t>Artículo 19. </a:t>
          </a:r>
          <a:r>
            <a:rPr lang="es-MX" smtClean="0"/>
            <a:t>Se establecen: </a:t>
          </a:r>
          <a:r>
            <a:rPr lang="es-MX" b="1" smtClean="0"/>
            <a:t>el acceso a la información</a:t>
          </a:r>
          <a:r>
            <a:rPr lang="es-MX" smtClean="0"/>
            <a:t>, la </a:t>
          </a:r>
          <a:r>
            <a:rPr lang="es-MX" b="1" smtClean="0"/>
            <a:t>difusión </a:t>
          </a:r>
          <a:r>
            <a:rPr lang="es-MX" smtClean="0"/>
            <a:t>de la información y la </a:t>
          </a:r>
          <a:r>
            <a:rPr lang="es-MX" b="1" smtClean="0"/>
            <a:t>libertad de expresión.</a:t>
          </a:r>
          <a:endParaRPr lang="es-MX" b="1" dirty="0"/>
        </a:p>
      </dgm:t>
    </dgm:pt>
    <dgm:pt modelId="{DB767DB2-AC7B-46DB-892E-4112D2620A89}" type="parTrans" cxnId="{FB00E5CF-750B-4966-A128-D544E2812905}">
      <dgm:prSet/>
      <dgm:spPr/>
      <dgm:t>
        <a:bodyPr/>
        <a:lstStyle/>
        <a:p>
          <a:endParaRPr lang="es-MX"/>
        </a:p>
      </dgm:t>
    </dgm:pt>
    <dgm:pt modelId="{344CDF43-9216-45A8-AA4B-7C1D66630E22}" type="sibTrans" cxnId="{FB00E5CF-750B-4966-A128-D544E2812905}">
      <dgm:prSet/>
      <dgm:spPr/>
      <dgm:t>
        <a:bodyPr/>
        <a:lstStyle/>
        <a:p>
          <a:endParaRPr lang="es-MX"/>
        </a:p>
      </dgm:t>
    </dgm:pt>
    <dgm:pt modelId="{CAEA64D3-6E9C-42DD-9767-D283F4B38161}">
      <dgm:prSet phldrT="[Texto]"/>
      <dgm:spPr/>
      <dgm:t>
        <a:bodyPr/>
        <a:lstStyle/>
        <a:p>
          <a:r>
            <a:rPr lang="es-MX" b="1" smtClean="0">
              <a:latin typeface="Calibri" pitchFamily="34" charset="0"/>
              <a:ea typeface="Times New Roman" pitchFamily="18" charset="0"/>
              <a:cs typeface="Calibri" pitchFamily="34" charset="0"/>
            </a:rPr>
            <a:t>1966 </a:t>
          </a:r>
        </a:p>
        <a:p>
          <a:r>
            <a:rPr lang="es-MX" b="1" smtClean="0"/>
            <a:t>Pacto Internacional de los Derechos Civiles y Políticos </a:t>
          </a:r>
        </a:p>
        <a:p>
          <a:r>
            <a:rPr kumimoji="0" lang="es-MX" b="0" i="0" u="none" strike="noStrike" cap="none" normalizeH="0" baseline="0" smtClean="0">
              <a:ln/>
              <a:effectLst/>
              <a:ea typeface="Times New Roman" pitchFamily="18" charset="0"/>
              <a:cs typeface="Tahoma" pitchFamily="34" charset="0"/>
            </a:rPr>
            <a:t>Establece la libertad de buscar, recibir y difundir informaciones e ideas de toda índole.</a:t>
          </a:r>
        </a:p>
        <a:p>
          <a:r>
            <a:rPr kumimoji="0" lang="es-MX" b="0" i="0" u="none" strike="noStrike" cap="none" normalizeH="0" baseline="0" smtClean="0">
              <a:ln/>
              <a:effectLst/>
              <a:cs typeface="Tahoma" pitchFamily="34" charset="0"/>
            </a:rPr>
            <a:t>Excepciones expresamente fijadas</a:t>
          </a:r>
          <a:endParaRPr lang="es-MX" b="0" smtClean="0"/>
        </a:p>
        <a:p>
          <a:endParaRPr lang="es-MX" dirty="0"/>
        </a:p>
      </dgm:t>
    </dgm:pt>
    <dgm:pt modelId="{4F9B3CF4-A41D-4121-BBA5-0044C01D8DD0}" type="parTrans" cxnId="{77AB3CB6-71BA-4454-9548-353D5DABB525}">
      <dgm:prSet/>
      <dgm:spPr/>
      <dgm:t>
        <a:bodyPr/>
        <a:lstStyle/>
        <a:p>
          <a:endParaRPr lang="es-MX"/>
        </a:p>
      </dgm:t>
    </dgm:pt>
    <dgm:pt modelId="{AD651EA2-F81E-4ABC-8B6A-460FE58B2D1C}" type="sibTrans" cxnId="{77AB3CB6-71BA-4454-9548-353D5DABB525}">
      <dgm:prSet/>
      <dgm:spPr/>
      <dgm:t>
        <a:bodyPr/>
        <a:lstStyle/>
        <a:p>
          <a:endParaRPr lang="es-MX"/>
        </a:p>
      </dgm:t>
    </dgm:pt>
    <dgm:pt modelId="{7678EABE-821E-4D1D-957F-BCCE12F93889}">
      <dgm:prSet phldrT="[Texto]"/>
      <dgm:spPr/>
      <dgm:t>
        <a:bodyPr/>
        <a:lstStyle/>
        <a:p>
          <a:r>
            <a:rPr lang="es-MX" b="1" smtClean="0">
              <a:latin typeface="Calibri" pitchFamily="34" charset="0"/>
              <a:ea typeface="Times New Roman" pitchFamily="18" charset="0"/>
              <a:cs typeface="Calibri" pitchFamily="34" charset="0"/>
            </a:rPr>
            <a:t>1966 </a:t>
          </a:r>
          <a:r>
            <a:rPr lang="es-MX" b="1" smtClean="0"/>
            <a:t>Convención Americana sobre Derechos Humanos </a:t>
          </a:r>
        </a:p>
        <a:p>
          <a:r>
            <a:rPr kumimoji="0" lang="es-MX" b="0" i="0" u="none" strike="noStrike" cap="none" normalizeH="0" baseline="0" smtClean="0">
              <a:ln/>
              <a:effectLst/>
              <a:ea typeface="Times New Roman" pitchFamily="18" charset="0"/>
              <a:cs typeface="Tahoma" pitchFamily="34" charset="0"/>
            </a:rPr>
            <a:t>Establece la libertad de buscar, recibir y difundir informaciones e ideas de toda índole. </a:t>
          </a:r>
          <a:r>
            <a:rPr kumimoji="0" lang="es-MX" b="0" i="0" u="none" strike="noStrike" cap="none" normalizeH="0" baseline="0" smtClean="0">
              <a:ln/>
              <a:effectLst/>
              <a:cs typeface="Tahoma" pitchFamily="34" charset="0"/>
            </a:rPr>
            <a:t>Excepciones expresamente fijadas</a:t>
          </a:r>
          <a:endParaRPr lang="es-MX" dirty="0"/>
        </a:p>
      </dgm:t>
    </dgm:pt>
    <dgm:pt modelId="{0CD4ACE3-8104-422D-804A-36344B793377}" type="parTrans" cxnId="{4D6F8966-8A7F-4A63-A344-6EDBAF4A2210}">
      <dgm:prSet/>
      <dgm:spPr/>
      <dgm:t>
        <a:bodyPr/>
        <a:lstStyle/>
        <a:p>
          <a:endParaRPr lang="es-MX"/>
        </a:p>
      </dgm:t>
    </dgm:pt>
    <dgm:pt modelId="{83DD58BE-B0E4-4FD4-8DB2-33689E5A0895}" type="sibTrans" cxnId="{4D6F8966-8A7F-4A63-A344-6EDBAF4A2210}">
      <dgm:prSet/>
      <dgm:spPr/>
      <dgm:t>
        <a:bodyPr/>
        <a:lstStyle/>
        <a:p>
          <a:endParaRPr lang="es-MX"/>
        </a:p>
      </dgm:t>
    </dgm:pt>
    <dgm:pt modelId="{AA16D831-06DA-43CE-A56C-9E78B1736996}" type="pres">
      <dgm:prSet presAssocID="{7C8BB69B-7CEB-40F3-B0B9-6D6EED71FE1F}" presName="CompostProcess" presStyleCnt="0">
        <dgm:presLayoutVars>
          <dgm:dir/>
          <dgm:resizeHandles val="exact"/>
        </dgm:presLayoutVars>
      </dgm:prSet>
      <dgm:spPr/>
    </dgm:pt>
    <dgm:pt modelId="{1887FE5F-50B8-455A-93A1-385FAE08FF52}" type="pres">
      <dgm:prSet presAssocID="{7C8BB69B-7CEB-40F3-B0B9-6D6EED71FE1F}" presName="arrow" presStyleLbl="bgShp" presStyleIdx="0" presStyleCnt="1" custLinFactNeighborY="1217"/>
      <dgm:spPr/>
    </dgm:pt>
    <dgm:pt modelId="{807C7D51-6C11-4A37-B19E-55866D4C3E5C}" type="pres">
      <dgm:prSet presAssocID="{7C8BB69B-7CEB-40F3-B0B9-6D6EED71FE1F}" presName="linearProcess" presStyleCnt="0"/>
      <dgm:spPr/>
    </dgm:pt>
    <dgm:pt modelId="{90559F0C-A78F-4B60-B85E-438195619C9A}" type="pres">
      <dgm:prSet presAssocID="{D83F6AA5-BA03-43A2-8F8B-489E648D62DB}" presName="textNode" presStyleLbl="node1" presStyleIdx="0" presStyleCnt="4">
        <dgm:presLayoutVars>
          <dgm:bulletEnabled val="1"/>
        </dgm:presLayoutVars>
      </dgm:prSet>
      <dgm:spPr/>
      <dgm:t>
        <a:bodyPr/>
        <a:lstStyle/>
        <a:p>
          <a:endParaRPr lang="es-MX"/>
        </a:p>
      </dgm:t>
    </dgm:pt>
    <dgm:pt modelId="{9DF6566E-6C07-40C1-89EF-8B8D3406A3E0}" type="pres">
      <dgm:prSet presAssocID="{AC6E0C2F-C696-467C-BD98-39467B3F25AD}" presName="sibTrans" presStyleCnt="0"/>
      <dgm:spPr/>
    </dgm:pt>
    <dgm:pt modelId="{BF0D5160-DC3A-4028-8FA6-A0A3CD419A90}" type="pres">
      <dgm:prSet presAssocID="{465BCC26-47AA-4383-B232-140E55152DC1}" presName="textNode" presStyleLbl="node1" presStyleIdx="1" presStyleCnt="4">
        <dgm:presLayoutVars>
          <dgm:bulletEnabled val="1"/>
        </dgm:presLayoutVars>
      </dgm:prSet>
      <dgm:spPr/>
      <dgm:t>
        <a:bodyPr/>
        <a:lstStyle/>
        <a:p>
          <a:endParaRPr lang="es-MX"/>
        </a:p>
      </dgm:t>
    </dgm:pt>
    <dgm:pt modelId="{1831FD10-417C-40F0-A056-C33E0569EB6F}" type="pres">
      <dgm:prSet presAssocID="{344CDF43-9216-45A8-AA4B-7C1D66630E22}" presName="sibTrans" presStyleCnt="0"/>
      <dgm:spPr/>
    </dgm:pt>
    <dgm:pt modelId="{347720A4-9F06-4770-A6A1-2543EA271ABC}" type="pres">
      <dgm:prSet presAssocID="{CAEA64D3-6E9C-42DD-9767-D283F4B38161}" presName="textNode" presStyleLbl="node1" presStyleIdx="2" presStyleCnt="4">
        <dgm:presLayoutVars>
          <dgm:bulletEnabled val="1"/>
        </dgm:presLayoutVars>
      </dgm:prSet>
      <dgm:spPr/>
      <dgm:t>
        <a:bodyPr/>
        <a:lstStyle/>
        <a:p>
          <a:endParaRPr lang="es-MX"/>
        </a:p>
      </dgm:t>
    </dgm:pt>
    <dgm:pt modelId="{107C34C3-1B41-42E9-B4E2-28CC894643AB}" type="pres">
      <dgm:prSet presAssocID="{AD651EA2-F81E-4ABC-8B6A-460FE58B2D1C}" presName="sibTrans" presStyleCnt="0"/>
      <dgm:spPr/>
    </dgm:pt>
    <dgm:pt modelId="{71BD23F2-F464-46A2-AC69-9F7410167A07}" type="pres">
      <dgm:prSet presAssocID="{7678EABE-821E-4D1D-957F-BCCE12F93889}" presName="textNode" presStyleLbl="node1" presStyleIdx="3" presStyleCnt="4">
        <dgm:presLayoutVars>
          <dgm:bulletEnabled val="1"/>
        </dgm:presLayoutVars>
      </dgm:prSet>
      <dgm:spPr/>
      <dgm:t>
        <a:bodyPr/>
        <a:lstStyle/>
        <a:p>
          <a:endParaRPr lang="es-MX"/>
        </a:p>
      </dgm:t>
    </dgm:pt>
  </dgm:ptLst>
  <dgm:cxnLst>
    <dgm:cxn modelId="{188A0117-3598-42DA-9900-D88F923DED5B}" srcId="{7C8BB69B-7CEB-40F3-B0B9-6D6EED71FE1F}" destId="{D83F6AA5-BA03-43A2-8F8B-489E648D62DB}" srcOrd="0" destOrd="0" parTransId="{72FBD67B-3B8D-4069-925E-ECEC73EC5514}" sibTransId="{AC6E0C2F-C696-467C-BD98-39467B3F25AD}"/>
    <dgm:cxn modelId="{77AB3CB6-71BA-4454-9548-353D5DABB525}" srcId="{7C8BB69B-7CEB-40F3-B0B9-6D6EED71FE1F}" destId="{CAEA64D3-6E9C-42DD-9767-D283F4B38161}" srcOrd="2" destOrd="0" parTransId="{4F9B3CF4-A41D-4121-BBA5-0044C01D8DD0}" sibTransId="{AD651EA2-F81E-4ABC-8B6A-460FE58B2D1C}"/>
    <dgm:cxn modelId="{ED748AA9-2235-46C6-AE6F-44144E718291}" type="presOf" srcId="{CAEA64D3-6E9C-42DD-9767-D283F4B38161}" destId="{347720A4-9F06-4770-A6A1-2543EA271ABC}" srcOrd="0" destOrd="0" presId="urn:microsoft.com/office/officeart/2005/8/layout/hProcess9"/>
    <dgm:cxn modelId="{3FB95B9C-661E-4DA5-BA81-FEE5928066C8}" type="presOf" srcId="{D83F6AA5-BA03-43A2-8F8B-489E648D62DB}" destId="{90559F0C-A78F-4B60-B85E-438195619C9A}" srcOrd="0" destOrd="0" presId="urn:microsoft.com/office/officeart/2005/8/layout/hProcess9"/>
    <dgm:cxn modelId="{88FFE630-BBDC-4716-8A26-8348B1349CBC}" type="presOf" srcId="{7678EABE-821E-4D1D-957F-BCCE12F93889}" destId="{71BD23F2-F464-46A2-AC69-9F7410167A07}" srcOrd="0" destOrd="0" presId="urn:microsoft.com/office/officeart/2005/8/layout/hProcess9"/>
    <dgm:cxn modelId="{4D6F8966-8A7F-4A63-A344-6EDBAF4A2210}" srcId="{7C8BB69B-7CEB-40F3-B0B9-6D6EED71FE1F}" destId="{7678EABE-821E-4D1D-957F-BCCE12F93889}" srcOrd="3" destOrd="0" parTransId="{0CD4ACE3-8104-422D-804A-36344B793377}" sibTransId="{83DD58BE-B0E4-4FD4-8DB2-33689E5A0895}"/>
    <dgm:cxn modelId="{50D75AFD-F456-4012-8795-004EEF193417}" type="presOf" srcId="{7C8BB69B-7CEB-40F3-B0B9-6D6EED71FE1F}" destId="{AA16D831-06DA-43CE-A56C-9E78B1736996}" srcOrd="0" destOrd="0" presId="urn:microsoft.com/office/officeart/2005/8/layout/hProcess9"/>
    <dgm:cxn modelId="{FB00E5CF-750B-4966-A128-D544E2812905}" srcId="{7C8BB69B-7CEB-40F3-B0B9-6D6EED71FE1F}" destId="{465BCC26-47AA-4383-B232-140E55152DC1}" srcOrd="1" destOrd="0" parTransId="{DB767DB2-AC7B-46DB-892E-4112D2620A89}" sibTransId="{344CDF43-9216-45A8-AA4B-7C1D66630E22}"/>
    <dgm:cxn modelId="{4E209918-512F-471E-BFF1-F120F08FA928}" type="presOf" srcId="{465BCC26-47AA-4383-B232-140E55152DC1}" destId="{BF0D5160-DC3A-4028-8FA6-A0A3CD419A90}" srcOrd="0" destOrd="0" presId="urn:microsoft.com/office/officeart/2005/8/layout/hProcess9"/>
    <dgm:cxn modelId="{710906A6-52B7-4D56-A882-86F08D2BEFF4}" type="presParOf" srcId="{AA16D831-06DA-43CE-A56C-9E78B1736996}" destId="{1887FE5F-50B8-455A-93A1-385FAE08FF52}" srcOrd="0" destOrd="0" presId="urn:microsoft.com/office/officeart/2005/8/layout/hProcess9"/>
    <dgm:cxn modelId="{1EC794DB-5A69-4B20-8AC0-AA55825CDD3E}" type="presParOf" srcId="{AA16D831-06DA-43CE-A56C-9E78B1736996}" destId="{807C7D51-6C11-4A37-B19E-55866D4C3E5C}" srcOrd="1" destOrd="0" presId="urn:microsoft.com/office/officeart/2005/8/layout/hProcess9"/>
    <dgm:cxn modelId="{51B1E1F5-8282-4203-BCC6-766D80B9E36B}" type="presParOf" srcId="{807C7D51-6C11-4A37-B19E-55866D4C3E5C}" destId="{90559F0C-A78F-4B60-B85E-438195619C9A}" srcOrd="0" destOrd="0" presId="urn:microsoft.com/office/officeart/2005/8/layout/hProcess9"/>
    <dgm:cxn modelId="{982885DD-8090-4FB0-A3AA-32D175E9CA32}" type="presParOf" srcId="{807C7D51-6C11-4A37-B19E-55866D4C3E5C}" destId="{9DF6566E-6C07-40C1-89EF-8B8D3406A3E0}" srcOrd="1" destOrd="0" presId="urn:microsoft.com/office/officeart/2005/8/layout/hProcess9"/>
    <dgm:cxn modelId="{C9C3A046-83E1-4B4B-8351-550CBC4B9E18}" type="presParOf" srcId="{807C7D51-6C11-4A37-B19E-55866D4C3E5C}" destId="{BF0D5160-DC3A-4028-8FA6-A0A3CD419A90}" srcOrd="2" destOrd="0" presId="urn:microsoft.com/office/officeart/2005/8/layout/hProcess9"/>
    <dgm:cxn modelId="{D50C6DB8-E23B-468E-9FD2-BE759A6A5071}" type="presParOf" srcId="{807C7D51-6C11-4A37-B19E-55866D4C3E5C}" destId="{1831FD10-417C-40F0-A056-C33E0569EB6F}" srcOrd="3" destOrd="0" presId="urn:microsoft.com/office/officeart/2005/8/layout/hProcess9"/>
    <dgm:cxn modelId="{9080296E-1BF1-4ED8-B378-F36F9A479DD7}" type="presParOf" srcId="{807C7D51-6C11-4A37-B19E-55866D4C3E5C}" destId="{347720A4-9F06-4770-A6A1-2543EA271ABC}" srcOrd="4" destOrd="0" presId="urn:microsoft.com/office/officeart/2005/8/layout/hProcess9"/>
    <dgm:cxn modelId="{613082D9-3BF1-4D2B-B6CE-B69CB34C6C75}" type="presParOf" srcId="{807C7D51-6C11-4A37-B19E-55866D4C3E5C}" destId="{107C34C3-1B41-42E9-B4E2-28CC894643AB}" srcOrd="5" destOrd="0" presId="urn:microsoft.com/office/officeart/2005/8/layout/hProcess9"/>
    <dgm:cxn modelId="{322AAA8B-3FA6-4E84-9E50-55AB22915E77}" type="presParOf" srcId="{807C7D51-6C11-4A37-B19E-55866D4C3E5C}" destId="{71BD23F2-F464-46A2-AC69-9F7410167A07}"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BDC8C7C-D861-4D82-B783-0CB0A4E2A0D2}" type="doc">
      <dgm:prSet loTypeId="urn:microsoft.com/office/officeart/2005/8/layout/radial4" loCatId="relationship" qsTypeId="urn:microsoft.com/office/officeart/2005/8/quickstyle/simple5" qsCatId="simple" csTypeId="urn:microsoft.com/office/officeart/2005/8/colors/colorful4" csCatId="colorful" phldr="1"/>
      <dgm:spPr/>
      <dgm:t>
        <a:bodyPr/>
        <a:lstStyle/>
        <a:p>
          <a:endParaRPr lang="es-MX"/>
        </a:p>
      </dgm:t>
    </dgm:pt>
    <dgm:pt modelId="{B9BB2A2E-75F2-4BF4-950A-3EDF62E8C938}">
      <dgm:prSet phldrT="[Texto]" custT="1"/>
      <dgm:spPr>
        <a:solidFill>
          <a:srgbClr val="461D53"/>
        </a:solidFill>
      </dgm:spPr>
      <dgm:t>
        <a:bodyPr/>
        <a:lstStyle/>
        <a:p>
          <a:pPr>
            <a:lnSpc>
              <a:spcPct val="90000"/>
            </a:lnSpc>
            <a:spcAft>
              <a:spcPts val="0"/>
            </a:spcAft>
          </a:pPr>
          <a:r>
            <a:rPr lang="es-MX" sz="1900" b="1" dirty="0" smtClean="0"/>
            <a:t>Ley Federal de Protección de Datos Personales en Posesión de los Particulares</a:t>
          </a:r>
          <a:endParaRPr lang="es-MX" sz="1900" b="1" dirty="0"/>
        </a:p>
      </dgm:t>
    </dgm:pt>
    <dgm:pt modelId="{559729CD-151A-4F5F-88BF-68D6F46BC2C1}" type="parTrans" cxnId="{22D796AF-4C09-4BCF-AEBE-1E514DAC1ABC}">
      <dgm:prSet/>
      <dgm:spPr/>
      <dgm:t>
        <a:bodyPr/>
        <a:lstStyle/>
        <a:p>
          <a:endParaRPr lang="es-MX" sz="2400"/>
        </a:p>
      </dgm:t>
    </dgm:pt>
    <dgm:pt modelId="{6DC401C1-140A-4C70-9FD9-561753B4BB27}" type="sibTrans" cxnId="{22D796AF-4C09-4BCF-AEBE-1E514DAC1ABC}">
      <dgm:prSet/>
      <dgm:spPr/>
      <dgm:t>
        <a:bodyPr/>
        <a:lstStyle/>
        <a:p>
          <a:endParaRPr lang="es-MX" sz="2400"/>
        </a:p>
      </dgm:t>
    </dgm:pt>
    <dgm:pt modelId="{AADCC4CA-648C-498A-A801-E78FD7C44AD4}">
      <dgm:prSet phldrT="[Texto]" custT="1"/>
      <dgm:spPr/>
      <dgm:t>
        <a:bodyPr/>
        <a:lstStyle/>
        <a:p>
          <a:pPr>
            <a:spcAft>
              <a:spcPts val="0"/>
            </a:spcAft>
          </a:pPr>
          <a:r>
            <a:rPr lang="es-MX" sz="1800" dirty="0" smtClean="0"/>
            <a:t>- Orden público y</a:t>
          </a:r>
        </a:p>
        <a:p>
          <a:pPr>
            <a:spcAft>
              <a:spcPts val="0"/>
            </a:spcAft>
          </a:pPr>
          <a:r>
            <a:rPr lang="es-MX" sz="1800" dirty="0" smtClean="0"/>
            <a:t>- Observancia general</a:t>
          </a:r>
        </a:p>
        <a:p>
          <a:pPr>
            <a:spcAft>
              <a:spcPts val="0"/>
            </a:spcAft>
          </a:pPr>
          <a:r>
            <a:rPr lang="es-MX" sz="1800" dirty="0" smtClean="0"/>
            <a:t>- Federal </a:t>
          </a:r>
          <a:endParaRPr lang="es-MX" sz="1800" dirty="0"/>
        </a:p>
      </dgm:t>
    </dgm:pt>
    <dgm:pt modelId="{44189A53-C8E2-4128-8540-C2DEA8454417}" type="parTrans" cxnId="{9C376718-7BC5-40FE-B38D-69354C0D0237}">
      <dgm:prSet/>
      <dgm:spPr/>
      <dgm:t>
        <a:bodyPr/>
        <a:lstStyle/>
        <a:p>
          <a:endParaRPr lang="es-MX" sz="2400"/>
        </a:p>
      </dgm:t>
    </dgm:pt>
    <dgm:pt modelId="{EE0D01C0-769C-401D-848E-926E88ADD2D6}" type="sibTrans" cxnId="{9C376718-7BC5-40FE-B38D-69354C0D0237}">
      <dgm:prSet/>
      <dgm:spPr/>
      <dgm:t>
        <a:bodyPr/>
        <a:lstStyle/>
        <a:p>
          <a:endParaRPr lang="es-MX" sz="2400"/>
        </a:p>
      </dgm:t>
    </dgm:pt>
    <dgm:pt modelId="{F61F0F1D-9D6D-41A2-BA12-3BFF7D660EE0}">
      <dgm:prSet phldrT="[Texto]" custT="1"/>
      <dgm:spPr/>
      <dgm:t>
        <a:bodyPr/>
        <a:lstStyle/>
        <a:p>
          <a:pPr>
            <a:spcAft>
              <a:spcPts val="0"/>
            </a:spcAft>
          </a:pPr>
          <a:r>
            <a:rPr lang="es-MX" sz="1800" dirty="0" smtClean="0"/>
            <a:t>Protección de datos personales en posesión de los particulares</a:t>
          </a:r>
          <a:endParaRPr lang="es-MX" sz="1800" dirty="0"/>
        </a:p>
      </dgm:t>
    </dgm:pt>
    <dgm:pt modelId="{2F3FC1A8-B85D-4B82-9206-C83EECADF8A2}" type="parTrans" cxnId="{9E38B1A8-85FE-455C-9122-377DEA0AB788}">
      <dgm:prSet/>
      <dgm:spPr/>
      <dgm:t>
        <a:bodyPr/>
        <a:lstStyle/>
        <a:p>
          <a:endParaRPr lang="es-MX" sz="2400"/>
        </a:p>
      </dgm:t>
    </dgm:pt>
    <dgm:pt modelId="{D86F83FC-9366-4E7A-8CA9-948770B7CAFE}" type="sibTrans" cxnId="{9E38B1A8-85FE-455C-9122-377DEA0AB788}">
      <dgm:prSet/>
      <dgm:spPr/>
      <dgm:t>
        <a:bodyPr/>
        <a:lstStyle/>
        <a:p>
          <a:endParaRPr lang="es-MX" sz="2400"/>
        </a:p>
      </dgm:t>
    </dgm:pt>
    <dgm:pt modelId="{3D2E85DC-254D-4E47-B0E7-22EBE4228C56}">
      <dgm:prSet phldrT="[Texto]" custT="1"/>
      <dgm:spPr/>
      <dgm:t>
        <a:bodyPr/>
        <a:lstStyle/>
        <a:p>
          <a:pPr>
            <a:lnSpc>
              <a:spcPct val="100000"/>
            </a:lnSpc>
            <a:spcAft>
              <a:spcPts val="0"/>
            </a:spcAft>
          </a:pPr>
          <a:r>
            <a:rPr lang="es-MX" sz="1800" dirty="0" smtClean="0"/>
            <a:t>Regular el tratamiento</a:t>
          </a:r>
        </a:p>
        <a:p>
          <a:pPr>
            <a:lnSpc>
              <a:spcPct val="100000"/>
            </a:lnSpc>
            <a:spcAft>
              <a:spcPts val="0"/>
            </a:spcAft>
          </a:pPr>
          <a:r>
            <a:rPr lang="es-MX" sz="1800" dirty="0" smtClean="0"/>
            <a:t>- Legítimo</a:t>
          </a:r>
        </a:p>
        <a:p>
          <a:pPr>
            <a:lnSpc>
              <a:spcPct val="100000"/>
            </a:lnSpc>
            <a:spcAft>
              <a:spcPts val="0"/>
            </a:spcAft>
          </a:pPr>
          <a:r>
            <a:rPr lang="es-MX" sz="1800" dirty="0" smtClean="0"/>
            <a:t>- Controlado</a:t>
          </a:r>
        </a:p>
        <a:p>
          <a:pPr>
            <a:lnSpc>
              <a:spcPct val="100000"/>
            </a:lnSpc>
            <a:spcAft>
              <a:spcPts val="0"/>
            </a:spcAft>
          </a:pPr>
          <a:r>
            <a:rPr lang="es-MX" sz="1800" dirty="0" smtClean="0"/>
            <a:t>- Informado </a:t>
          </a:r>
          <a:endParaRPr lang="es-MX" sz="1800" dirty="0"/>
        </a:p>
      </dgm:t>
    </dgm:pt>
    <dgm:pt modelId="{13E5D571-B4AA-47FF-B958-57BC6E67D828}" type="parTrans" cxnId="{DE2732DC-8C54-44BE-802D-6D940041A1E6}">
      <dgm:prSet/>
      <dgm:spPr/>
      <dgm:t>
        <a:bodyPr/>
        <a:lstStyle/>
        <a:p>
          <a:endParaRPr lang="es-MX" sz="2400"/>
        </a:p>
      </dgm:t>
    </dgm:pt>
    <dgm:pt modelId="{6295F6AA-CDD0-4FF0-AAC4-040B644771A4}" type="sibTrans" cxnId="{DE2732DC-8C54-44BE-802D-6D940041A1E6}">
      <dgm:prSet/>
      <dgm:spPr/>
      <dgm:t>
        <a:bodyPr/>
        <a:lstStyle/>
        <a:p>
          <a:endParaRPr lang="es-MX" sz="2400"/>
        </a:p>
      </dgm:t>
    </dgm:pt>
    <dgm:pt modelId="{34F4AF01-997D-4C74-B2F1-005DD50DCC8C}" type="pres">
      <dgm:prSet presAssocID="{7BDC8C7C-D861-4D82-B783-0CB0A4E2A0D2}" presName="cycle" presStyleCnt="0">
        <dgm:presLayoutVars>
          <dgm:chMax val="1"/>
          <dgm:dir/>
          <dgm:animLvl val="ctr"/>
          <dgm:resizeHandles val="exact"/>
        </dgm:presLayoutVars>
      </dgm:prSet>
      <dgm:spPr/>
      <dgm:t>
        <a:bodyPr/>
        <a:lstStyle/>
        <a:p>
          <a:endParaRPr lang="es-MX"/>
        </a:p>
      </dgm:t>
    </dgm:pt>
    <dgm:pt modelId="{5637F748-2E3E-41D8-90ED-06A0DDA2D8FF}" type="pres">
      <dgm:prSet presAssocID="{B9BB2A2E-75F2-4BF4-950A-3EDF62E8C938}" presName="centerShape" presStyleLbl="node0" presStyleIdx="0" presStyleCnt="1" custScaleX="116992" custScaleY="108630"/>
      <dgm:spPr/>
      <dgm:t>
        <a:bodyPr/>
        <a:lstStyle/>
        <a:p>
          <a:endParaRPr lang="es-MX"/>
        </a:p>
      </dgm:t>
    </dgm:pt>
    <dgm:pt modelId="{415B0783-8424-41BC-97DB-40CC67BBEA21}" type="pres">
      <dgm:prSet presAssocID="{44189A53-C8E2-4128-8540-C2DEA8454417}" presName="parTrans" presStyleLbl="bgSibTrans2D1" presStyleIdx="0" presStyleCnt="3" custLinFactNeighborX="-4566" custLinFactNeighborY="41830"/>
      <dgm:spPr/>
      <dgm:t>
        <a:bodyPr/>
        <a:lstStyle/>
        <a:p>
          <a:endParaRPr lang="es-MX"/>
        </a:p>
      </dgm:t>
    </dgm:pt>
    <dgm:pt modelId="{D7B1222A-5A0E-463F-A138-E11723409F8A}" type="pres">
      <dgm:prSet presAssocID="{AADCC4CA-648C-498A-A801-E78FD7C44AD4}" presName="node" presStyleLbl="node1" presStyleIdx="0" presStyleCnt="3" custScaleX="131095" custScaleY="62678" custRadScaleRad="92868" custRadScaleInc="-6856">
        <dgm:presLayoutVars>
          <dgm:bulletEnabled val="1"/>
        </dgm:presLayoutVars>
      </dgm:prSet>
      <dgm:spPr/>
      <dgm:t>
        <a:bodyPr/>
        <a:lstStyle/>
        <a:p>
          <a:endParaRPr lang="es-MX"/>
        </a:p>
      </dgm:t>
    </dgm:pt>
    <dgm:pt modelId="{DB0D98C5-89A7-43C7-95D2-ACE54A416D7D}" type="pres">
      <dgm:prSet presAssocID="{2F3FC1A8-B85D-4B82-9206-C83EECADF8A2}" presName="parTrans" presStyleLbl="bgSibTrans2D1" presStyleIdx="1" presStyleCnt="3" custLinFactNeighborX="-1564" custLinFactNeighborY="3974"/>
      <dgm:spPr/>
      <dgm:t>
        <a:bodyPr/>
        <a:lstStyle/>
        <a:p>
          <a:endParaRPr lang="es-MX"/>
        </a:p>
      </dgm:t>
    </dgm:pt>
    <dgm:pt modelId="{D9B99EA0-6ECD-46E5-8EF5-EDC958B0977A}" type="pres">
      <dgm:prSet presAssocID="{F61F0F1D-9D6D-41A2-BA12-3BFF7D660EE0}" presName="node" presStyleLbl="node1" presStyleIdx="1" presStyleCnt="3" custScaleX="146404" custScaleY="65004" custRadScaleRad="82143" custRadScaleInc="74">
        <dgm:presLayoutVars>
          <dgm:bulletEnabled val="1"/>
        </dgm:presLayoutVars>
      </dgm:prSet>
      <dgm:spPr/>
      <dgm:t>
        <a:bodyPr/>
        <a:lstStyle/>
        <a:p>
          <a:endParaRPr lang="es-MX"/>
        </a:p>
      </dgm:t>
    </dgm:pt>
    <dgm:pt modelId="{816CF036-3C21-43B6-A40D-A053C1E1A73F}" type="pres">
      <dgm:prSet presAssocID="{13E5D571-B4AA-47FF-B958-57BC6E67D828}" presName="parTrans" presStyleLbl="bgSibTrans2D1" presStyleIdx="2" presStyleCnt="3" custLinFactNeighborX="6881" custLinFactNeighborY="78216"/>
      <dgm:spPr/>
      <dgm:t>
        <a:bodyPr/>
        <a:lstStyle/>
        <a:p>
          <a:endParaRPr lang="es-MX"/>
        </a:p>
      </dgm:t>
    </dgm:pt>
    <dgm:pt modelId="{1E18DEE2-CC67-4184-AC8A-A07CD56A5861}" type="pres">
      <dgm:prSet presAssocID="{3D2E85DC-254D-4E47-B0E7-22EBE4228C56}" presName="node" presStyleLbl="node1" presStyleIdx="2" presStyleCnt="3" custScaleX="136387" custScaleY="89037" custRadScaleRad="95912" custRadScaleInc="8524">
        <dgm:presLayoutVars>
          <dgm:bulletEnabled val="1"/>
        </dgm:presLayoutVars>
      </dgm:prSet>
      <dgm:spPr/>
      <dgm:t>
        <a:bodyPr/>
        <a:lstStyle/>
        <a:p>
          <a:endParaRPr lang="es-MX"/>
        </a:p>
      </dgm:t>
    </dgm:pt>
  </dgm:ptLst>
  <dgm:cxnLst>
    <dgm:cxn modelId="{97B12E77-F54D-4A89-A9CE-356FADEB857E}" type="presOf" srcId="{3D2E85DC-254D-4E47-B0E7-22EBE4228C56}" destId="{1E18DEE2-CC67-4184-AC8A-A07CD56A5861}" srcOrd="0" destOrd="0" presId="urn:microsoft.com/office/officeart/2005/8/layout/radial4"/>
    <dgm:cxn modelId="{51DC8421-2194-42C6-AC08-D4A840F30F32}" type="presOf" srcId="{44189A53-C8E2-4128-8540-C2DEA8454417}" destId="{415B0783-8424-41BC-97DB-40CC67BBEA21}" srcOrd="0" destOrd="0" presId="urn:microsoft.com/office/officeart/2005/8/layout/radial4"/>
    <dgm:cxn modelId="{DE2732DC-8C54-44BE-802D-6D940041A1E6}" srcId="{B9BB2A2E-75F2-4BF4-950A-3EDF62E8C938}" destId="{3D2E85DC-254D-4E47-B0E7-22EBE4228C56}" srcOrd="2" destOrd="0" parTransId="{13E5D571-B4AA-47FF-B958-57BC6E67D828}" sibTransId="{6295F6AA-CDD0-4FF0-AAC4-040B644771A4}"/>
    <dgm:cxn modelId="{9E38B1A8-85FE-455C-9122-377DEA0AB788}" srcId="{B9BB2A2E-75F2-4BF4-950A-3EDF62E8C938}" destId="{F61F0F1D-9D6D-41A2-BA12-3BFF7D660EE0}" srcOrd="1" destOrd="0" parTransId="{2F3FC1A8-B85D-4B82-9206-C83EECADF8A2}" sibTransId="{D86F83FC-9366-4E7A-8CA9-948770B7CAFE}"/>
    <dgm:cxn modelId="{ECA4507B-BABF-4848-B4D8-713452B7BCF3}" type="presOf" srcId="{7BDC8C7C-D861-4D82-B783-0CB0A4E2A0D2}" destId="{34F4AF01-997D-4C74-B2F1-005DD50DCC8C}" srcOrd="0" destOrd="0" presId="urn:microsoft.com/office/officeart/2005/8/layout/radial4"/>
    <dgm:cxn modelId="{62ACA8C4-FF30-4F4E-9A65-3B75E17592D3}" type="presOf" srcId="{F61F0F1D-9D6D-41A2-BA12-3BFF7D660EE0}" destId="{D9B99EA0-6ECD-46E5-8EF5-EDC958B0977A}" srcOrd="0" destOrd="0" presId="urn:microsoft.com/office/officeart/2005/8/layout/radial4"/>
    <dgm:cxn modelId="{3CA83BAB-9875-4B5D-BC01-81B4772B5D2E}" type="presOf" srcId="{2F3FC1A8-B85D-4B82-9206-C83EECADF8A2}" destId="{DB0D98C5-89A7-43C7-95D2-ACE54A416D7D}" srcOrd="0" destOrd="0" presId="urn:microsoft.com/office/officeart/2005/8/layout/radial4"/>
    <dgm:cxn modelId="{FDA67AAE-27E4-49E6-A8DA-E4CB787A00B0}" type="presOf" srcId="{AADCC4CA-648C-498A-A801-E78FD7C44AD4}" destId="{D7B1222A-5A0E-463F-A138-E11723409F8A}" srcOrd="0" destOrd="0" presId="urn:microsoft.com/office/officeart/2005/8/layout/radial4"/>
    <dgm:cxn modelId="{6072D2CD-D8D4-4C49-841F-22DC2E582159}" type="presOf" srcId="{13E5D571-B4AA-47FF-B958-57BC6E67D828}" destId="{816CF036-3C21-43B6-A40D-A053C1E1A73F}" srcOrd="0" destOrd="0" presId="urn:microsoft.com/office/officeart/2005/8/layout/radial4"/>
    <dgm:cxn modelId="{22D796AF-4C09-4BCF-AEBE-1E514DAC1ABC}" srcId="{7BDC8C7C-D861-4D82-B783-0CB0A4E2A0D2}" destId="{B9BB2A2E-75F2-4BF4-950A-3EDF62E8C938}" srcOrd="0" destOrd="0" parTransId="{559729CD-151A-4F5F-88BF-68D6F46BC2C1}" sibTransId="{6DC401C1-140A-4C70-9FD9-561753B4BB27}"/>
    <dgm:cxn modelId="{9C376718-7BC5-40FE-B38D-69354C0D0237}" srcId="{B9BB2A2E-75F2-4BF4-950A-3EDF62E8C938}" destId="{AADCC4CA-648C-498A-A801-E78FD7C44AD4}" srcOrd="0" destOrd="0" parTransId="{44189A53-C8E2-4128-8540-C2DEA8454417}" sibTransId="{EE0D01C0-769C-401D-848E-926E88ADD2D6}"/>
    <dgm:cxn modelId="{A32EE268-E79E-4157-ABBF-42F044B4CFF1}" type="presOf" srcId="{B9BB2A2E-75F2-4BF4-950A-3EDF62E8C938}" destId="{5637F748-2E3E-41D8-90ED-06A0DDA2D8FF}" srcOrd="0" destOrd="0" presId="urn:microsoft.com/office/officeart/2005/8/layout/radial4"/>
    <dgm:cxn modelId="{111BB854-BE8D-48B8-BFA6-ED773B7A282D}" type="presParOf" srcId="{34F4AF01-997D-4C74-B2F1-005DD50DCC8C}" destId="{5637F748-2E3E-41D8-90ED-06A0DDA2D8FF}" srcOrd="0" destOrd="0" presId="urn:microsoft.com/office/officeart/2005/8/layout/radial4"/>
    <dgm:cxn modelId="{9D13668A-93D6-4900-BA74-7981444B36E3}" type="presParOf" srcId="{34F4AF01-997D-4C74-B2F1-005DD50DCC8C}" destId="{415B0783-8424-41BC-97DB-40CC67BBEA21}" srcOrd="1" destOrd="0" presId="urn:microsoft.com/office/officeart/2005/8/layout/radial4"/>
    <dgm:cxn modelId="{8C6A437A-AD14-49E0-9505-A9E02D17FFAC}" type="presParOf" srcId="{34F4AF01-997D-4C74-B2F1-005DD50DCC8C}" destId="{D7B1222A-5A0E-463F-A138-E11723409F8A}" srcOrd="2" destOrd="0" presId="urn:microsoft.com/office/officeart/2005/8/layout/radial4"/>
    <dgm:cxn modelId="{A7C17B26-E727-436A-A131-65BB8D23739F}" type="presParOf" srcId="{34F4AF01-997D-4C74-B2F1-005DD50DCC8C}" destId="{DB0D98C5-89A7-43C7-95D2-ACE54A416D7D}" srcOrd="3" destOrd="0" presId="urn:microsoft.com/office/officeart/2005/8/layout/radial4"/>
    <dgm:cxn modelId="{E8939C4C-3D3B-4BF9-B360-EDD61B72951A}" type="presParOf" srcId="{34F4AF01-997D-4C74-B2F1-005DD50DCC8C}" destId="{D9B99EA0-6ECD-46E5-8EF5-EDC958B0977A}" srcOrd="4" destOrd="0" presId="urn:microsoft.com/office/officeart/2005/8/layout/radial4"/>
    <dgm:cxn modelId="{6667DFBB-6173-42F6-9B20-6FD6D432C95E}" type="presParOf" srcId="{34F4AF01-997D-4C74-B2F1-005DD50DCC8C}" destId="{816CF036-3C21-43B6-A40D-A053C1E1A73F}" srcOrd="5" destOrd="0" presId="urn:microsoft.com/office/officeart/2005/8/layout/radial4"/>
    <dgm:cxn modelId="{25EECD37-7481-48F8-B68D-76069964A93D}" type="presParOf" srcId="{34F4AF01-997D-4C74-B2F1-005DD50DCC8C}" destId="{1E18DEE2-CC67-4184-AC8A-A07CD56A5861}" srcOrd="6" destOrd="0" presId="urn:microsoft.com/office/officeart/2005/8/layout/radial4"/>
  </dgm:cxnLst>
  <dgm:bg>
    <a:effectLst>
      <a:outerShdw blurRad="50800" dist="38100" algn="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906B82E-CCDE-4B3A-8BFD-87F7E813BCBA}" type="doc">
      <dgm:prSet loTypeId="urn:microsoft.com/office/officeart/2005/8/layout/hierarchy2" loCatId="hierarchy" qsTypeId="urn:microsoft.com/office/officeart/2005/8/quickstyle/simple5" qsCatId="simple" csTypeId="urn:microsoft.com/office/officeart/2005/8/colors/accent4_4" csCatId="accent4" phldr="1"/>
      <dgm:spPr/>
      <dgm:t>
        <a:bodyPr/>
        <a:lstStyle/>
        <a:p>
          <a:endParaRPr lang="es-MX"/>
        </a:p>
      </dgm:t>
    </dgm:pt>
    <dgm:pt modelId="{F73B21B5-4F56-4C00-ACD9-002357264129}">
      <dgm:prSet phldrT="[Texto]" custT="1"/>
      <dgm:spPr/>
      <dgm:t>
        <a:bodyPr/>
        <a:lstStyle/>
        <a:p>
          <a:r>
            <a:rPr lang="es-MX" sz="2000" b="0" smtClean="0"/>
            <a:t>Particulares que llevan a cabo el tratamiento de datos personales.</a:t>
          </a:r>
          <a:endParaRPr lang="es-MX" sz="2000" b="0" dirty="0"/>
        </a:p>
      </dgm:t>
    </dgm:pt>
    <dgm:pt modelId="{1480D8B0-F8B6-46CA-BF49-3215A88312F3}" type="parTrans" cxnId="{73DD1092-4948-4519-8816-F7B31C02C56F}">
      <dgm:prSet/>
      <dgm:spPr/>
      <dgm:t>
        <a:bodyPr/>
        <a:lstStyle/>
        <a:p>
          <a:endParaRPr lang="es-MX" sz="2000" b="0"/>
        </a:p>
      </dgm:t>
    </dgm:pt>
    <dgm:pt modelId="{1FE57E39-AFBD-4EB7-9C67-32DD78CAE585}" type="sibTrans" cxnId="{73DD1092-4948-4519-8816-F7B31C02C56F}">
      <dgm:prSet/>
      <dgm:spPr/>
      <dgm:t>
        <a:bodyPr/>
        <a:lstStyle/>
        <a:p>
          <a:endParaRPr lang="es-MX" sz="2000" b="0"/>
        </a:p>
      </dgm:t>
    </dgm:pt>
    <dgm:pt modelId="{037277C7-5FBB-4A52-8BEA-550F64ABBCB5}">
      <dgm:prSet phldrT="[Texto]" custT="1"/>
      <dgm:spPr/>
      <dgm:t>
        <a:bodyPr/>
        <a:lstStyle/>
        <a:p>
          <a:r>
            <a:rPr lang="es-MX" sz="2000" b="0" dirty="0" smtClean="0"/>
            <a:t>Personas físicas o morales de carácter privado.</a:t>
          </a:r>
          <a:endParaRPr lang="es-MX" sz="2000" b="0" dirty="0"/>
        </a:p>
      </dgm:t>
    </dgm:pt>
    <dgm:pt modelId="{F4696420-A2DE-411E-B3F8-15B8652DBCE2}" type="parTrans" cxnId="{AD800AC4-9608-4286-82DA-14FF0DE53819}">
      <dgm:prSet custT="1"/>
      <dgm:spPr/>
      <dgm:t>
        <a:bodyPr/>
        <a:lstStyle/>
        <a:p>
          <a:endParaRPr lang="es-MX" sz="2000" b="0"/>
        </a:p>
      </dgm:t>
    </dgm:pt>
    <dgm:pt modelId="{5B70B263-4478-445C-B4C3-03E0410AF910}" type="sibTrans" cxnId="{AD800AC4-9608-4286-82DA-14FF0DE53819}">
      <dgm:prSet/>
      <dgm:spPr/>
      <dgm:t>
        <a:bodyPr/>
        <a:lstStyle/>
        <a:p>
          <a:endParaRPr lang="es-MX" sz="2000" b="0"/>
        </a:p>
      </dgm:t>
    </dgm:pt>
    <dgm:pt modelId="{CBD17131-84D2-4D04-8F77-2A144E3ADD2E}">
      <dgm:prSet phldrT="[Texto]" custT="1"/>
      <dgm:spPr/>
      <dgm:t>
        <a:bodyPr/>
        <a:lstStyle/>
        <a:p>
          <a:pPr algn="ctr"/>
          <a:r>
            <a:rPr lang="es-MX" sz="2000" b="0" dirty="0" smtClean="0"/>
            <a:t>Con excepción de:</a:t>
          </a:r>
        </a:p>
        <a:p>
          <a:pPr algn="l"/>
          <a:r>
            <a:rPr lang="es-MX" sz="2000" b="0" dirty="0" smtClean="0"/>
            <a:t>Sociedades de Información Crediticia.</a:t>
          </a:r>
        </a:p>
        <a:p>
          <a:pPr algn="l"/>
          <a:r>
            <a:rPr lang="es-MX" sz="2000" b="0" dirty="0" smtClean="0"/>
            <a:t>Personas físicas que traten datos personales para su uso  personal y familiar.</a:t>
          </a:r>
          <a:endParaRPr lang="es-MX" sz="2000" b="0" dirty="0"/>
        </a:p>
      </dgm:t>
    </dgm:pt>
    <dgm:pt modelId="{0FB575B9-7CC1-4BC1-A7CF-B1E4297F8248}" type="parTrans" cxnId="{7F61E4AF-56ED-4889-B63D-B03528E9D987}">
      <dgm:prSet custT="1"/>
      <dgm:spPr/>
      <dgm:t>
        <a:bodyPr/>
        <a:lstStyle/>
        <a:p>
          <a:endParaRPr lang="es-MX" sz="2000" b="0"/>
        </a:p>
      </dgm:t>
    </dgm:pt>
    <dgm:pt modelId="{90917F80-407C-4C8D-8BC2-A65D99C65B89}" type="sibTrans" cxnId="{7F61E4AF-56ED-4889-B63D-B03528E9D987}">
      <dgm:prSet/>
      <dgm:spPr/>
      <dgm:t>
        <a:bodyPr/>
        <a:lstStyle/>
        <a:p>
          <a:endParaRPr lang="es-MX" sz="2000" b="0"/>
        </a:p>
      </dgm:t>
    </dgm:pt>
    <dgm:pt modelId="{DE407162-CC93-4BF2-8B83-B5E6291FA392}" type="pres">
      <dgm:prSet presAssocID="{1906B82E-CCDE-4B3A-8BFD-87F7E813BCBA}" presName="diagram" presStyleCnt="0">
        <dgm:presLayoutVars>
          <dgm:chPref val="1"/>
          <dgm:dir/>
          <dgm:animOne val="branch"/>
          <dgm:animLvl val="lvl"/>
          <dgm:resizeHandles val="exact"/>
        </dgm:presLayoutVars>
      </dgm:prSet>
      <dgm:spPr/>
      <dgm:t>
        <a:bodyPr/>
        <a:lstStyle/>
        <a:p>
          <a:endParaRPr lang="es-MX"/>
        </a:p>
      </dgm:t>
    </dgm:pt>
    <dgm:pt modelId="{A21E683A-BF9F-41E8-AC88-A412C34F1D39}" type="pres">
      <dgm:prSet presAssocID="{F73B21B5-4F56-4C00-ACD9-002357264129}" presName="root1" presStyleCnt="0"/>
      <dgm:spPr/>
      <dgm:t>
        <a:bodyPr/>
        <a:lstStyle/>
        <a:p>
          <a:endParaRPr lang="es-MX"/>
        </a:p>
      </dgm:t>
    </dgm:pt>
    <dgm:pt modelId="{29FC27A9-7BDF-404F-93F3-9177B923E398}" type="pres">
      <dgm:prSet presAssocID="{F73B21B5-4F56-4C00-ACD9-002357264129}" presName="LevelOneTextNode" presStyleLbl="node0" presStyleIdx="0" presStyleCnt="1">
        <dgm:presLayoutVars>
          <dgm:chPref val="3"/>
        </dgm:presLayoutVars>
      </dgm:prSet>
      <dgm:spPr/>
      <dgm:t>
        <a:bodyPr/>
        <a:lstStyle/>
        <a:p>
          <a:endParaRPr lang="es-MX"/>
        </a:p>
      </dgm:t>
    </dgm:pt>
    <dgm:pt modelId="{8F550D9B-3141-4C9C-B534-21F162AF885C}" type="pres">
      <dgm:prSet presAssocID="{F73B21B5-4F56-4C00-ACD9-002357264129}" presName="level2hierChild" presStyleCnt="0"/>
      <dgm:spPr/>
      <dgm:t>
        <a:bodyPr/>
        <a:lstStyle/>
        <a:p>
          <a:endParaRPr lang="es-MX"/>
        </a:p>
      </dgm:t>
    </dgm:pt>
    <dgm:pt modelId="{86A7CFD7-FD5E-4631-B782-701B456CA9AF}" type="pres">
      <dgm:prSet presAssocID="{F4696420-A2DE-411E-B3F8-15B8652DBCE2}" presName="conn2-1" presStyleLbl="parChTrans1D2" presStyleIdx="0" presStyleCnt="2"/>
      <dgm:spPr/>
      <dgm:t>
        <a:bodyPr/>
        <a:lstStyle/>
        <a:p>
          <a:endParaRPr lang="es-MX"/>
        </a:p>
      </dgm:t>
    </dgm:pt>
    <dgm:pt modelId="{02F4BB3F-1939-4E4C-894A-46518F9C78D7}" type="pres">
      <dgm:prSet presAssocID="{F4696420-A2DE-411E-B3F8-15B8652DBCE2}" presName="connTx" presStyleLbl="parChTrans1D2" presStyleIdx="0" presStyleCnt="2"/>
      <dgm:spPr/>
      <dgm:t>
        <a:bodyPr/>
        <a:lstStyle/>
        <a:p>
          <a:endParaRPr lang="es-MX"/>
        </a:p>
      </dgm:t>
    </dgm:pt>
    <dgm:pt modelId="{C0A6F724-BD2D-4F28-BDED-8C0837B8049F}" type="pres">
      <dgm:prSet presAssocID="{037277C7-5FBB-4A52-8BEA-550F64ABBCB5}" presName="root2" presStyleCnt="0"/>
      <dgm:spPr/>
      <dgm:t>
        <a:bodyPr/>
        <a:lstStyle/>
        <a:p>
          <a:endParaRPr lang="es-MX"/>
        </a:p>
      </dgm:t>
    </dgm:pt>
    <dgm:pt modelId="{A8B02054-9912-4146-844F-3FA96C4BF126}" type="pres">
      <dgm:prSet presAssocID="{037277C7-5FBB-4A52-8BEA-550F64ABBCB5}" presName="LevelTwoTextNode" presStyleLbl="node2" presStyleIdx="0" presStyleCnt="2" custScaleX="121195">
        <dgm:presLayoutVars>
          <dgm:chPref val="3"/>
        </dgm:presLayoutVars>
      </dgm:prSet>
      <dgm:spPr/>
      <dgm:t>
        <a:bodyPr/>
        <a:lstStyle/>
        <a:p>
          <a:endParaRPr lang="es-MX"/>
        </a:p>
      </dgm:t>
    </dgm:pt>
    <dgm:pt modelId="{1D1DEA28-BED7-4E33-896E-1352E3382AB4}" type="pres">
      <dgm:prSet presAssocID="{037277C7-5FBB-4A52-8BEA-550F64ABBCB5}" presName="level3hierChild" presStyleCnt="0"/>
      <dgm:spPr/>
      <dgm:t>
        <a:bodyPr/>
        <a:lstStyle/>
        <a:p>
          <a:endParaRPr lang="es-MX"/>
        </a:p>
      </dgm:t>
    </dgm:pt>
    <dgm:pt modelId="{FFF21A4E-7BBA-47DD-A26C-0CAC243D1043}" type="pres">
      <dgm:prSet presAssocID="{0FB575B9-7CC1-4BC1-A7CF-B1E4297F8248}" presName="conn2-1" presStyleLbl="parChTrans1D2" presStyleIdx="1" presStyleCnt="2"/>
      <dgm:spPr/>
      <dgm:t>
        <a:bodyPr/>
        <a:lstStyle/>
        <a:p>
          <a:endParaRPr lang="es-MX"/>
        </a:p>
      </dgm:t>
    </dgm:pt>
    <dgm:pt modelId="{6E6F015A-5FFE-4B19-8DCE-AFB200038313}" type="pres">
      <dgm:prSet presAssocID="{0FB575B9-7CC1-4BC1-A7CF-B1E4297F8248}" presName="connTx" presStyleLbl="parChTrans1D2" presStyleIdx="1" presStyleCnt="2"/>
      <dgm:spPr/>
      <dgm:t>
        <a:bodyPr/>
        <a:lstStyle/>
        <a:p>
          <a:endParaRPr lang="es-MX"/>
        </a:p>
      </dgm:t>
    </dgm:pt>
    <dgm:pt modelId="{68A4F372-C1FA-4523-8D8E-7E6DBB7243D2}" type="pres">
      <dgm:prSet presAssocID="{CBD17131-84D2-4D04-8F77-2A144E3ADD2E}" presName="root2" presStyleCnt="0"/>
      <dgm:spPr/>
      <dgm:t>
        <a:bodyPr/>
        <a:lstStyle/>
        <a:p>
          <a:endParaRPr lang="es-MX"/>
        </a:p>
      </dgm:t>
    </dgm:pt>
    <dgm:pt modelId="{4E115F7D-D5C4-4D52-A28B-DCDF21915C6F}" type="pres">
      <dgm:prSet presAssocID="{CBD17131-84D2-4D04-8F77-2A144E3ADD2E}" presName="LevelTwoTextNode" presStyleLbl="node2" presStyleIdx="1" presStyleCnt="2" custScaleX="123327" custScaleY="148886">
        <dgm:presLayoutVars>
          <dgm:chPref val="3"/>
        </dgm:presLayoutVars>
      </dgm:prSet>
      <dgm:spPr/>
      <dgm:t>
        <a:bodyPr/>
        <a:lstStyle/>
        <a:p>
          <a:endParaRPr lang="es-MX"/>
        </a:p>
      </dgm:t>
    </dgm:pt>
    <dgm:pt modelId="{66FDE008-A0BA-4E3D-9412-4718E24A8D08}" type="pres">
      <dgm:prSet presAssocID="{CBD17131-84D2-4D04-8F77-2A144E3ADD2E}" presName="level3hierChild" presStyleCnt="0"/>
      <dgm:spPr/>
      <dgm:t>
        <a:bodyPr/>
        <a:lstStyle/>
        <a:p>
          <a:endParaRPr lang="es-MX"/>
        </a:p>
      </dgm:t>
    </dgm:pt>
  </dgm:ptLst>
  <dgm:cxnLst>
    <dgm:cxn modelId="{73DD1092-4948-4519-8816-F7B31C02C56F}" srcId="{1906B82E-CCDE-4B3A-8BFD-87F7E813BCBA}" destId="{F73B21B5-4F56-4C00-ACD9-002357264129}" srcOrd="0" destOrd="0" parTransId="{1480D8B0-F8B6-46CA-BF49-3215A88312F3}" sibTransId="{1FE57E39-AFBD-4EB7-9C67-32DD78CAE585}"/>
    <dgm:cxn modelId="{AD800AC4-9608-4286-82DA-14FF0DE53819}" srcId="{F73B21B5-4F56-4C00-ACD9-002357264129}" destId="{037277C7-5FBB-4A52-8BEA-550F64ABBCB5}" srcOrd="0" destOrd="0" parTransId="{F4696420-A2DE-411E-B3F8-15B8652DBCE2}" sibTransId="{5B70B263-4478-445C-B4C3-03E0410AF910}"/>
    <dgm:cxn modelId="{23E801DB-F996-462A-8750-F9849AB8DB57}" type="presOf" srcId="{F4696420-A2DE-411E-B3F8-15B8652DBCE2}" destId="{02F4BB3F-1939-4E4C-894A-46518F9C78D7}" srcOrd="1" destOrd="0" presId="urn:microsoft.com/office/officeart/2005/8/layout/hierarchy2"/>
    <dgm:cxn modelId="{5F8DA0C5-D55C-4803-BD42-D935125B6C62}" type="presOf" srcId="{037277C7-5FBB-4A52-8BEA-550F64ABBCB5}" destId="{A8B02054-9912-4146-844F-3FA96C4BF126}" srcOrd="0" destOrd="0" presId="urn:microsoft.com/office/officeart/2005/8/layout/hierarchy2"/>
    <dgm:cxn modelId="{60860109-7F2F-40E6-B092-CAE3DDBAAC60}" type="presOf" srcId="{F73B21B5-4F56-4C00-ACD9-002357264129}" destId="{29FC27A9-7BDF-404F-93F3-9177B923E398}" srcOrd="0" destOrd="0" presId="urn:microsoft.com/office/officeart/2005/8/layout/hierarchy2"/>
    <dgm:cxn modelId="{9F915AA6-A031-4BF3-9D44-4071D2BD73A4}" type="presOf" srcId="{0FB575B9-7CC1-4BC1-A7CF-B1E4297F8248}" destId="{6E6F015A-5FFE-4B19-8DCE-AFB200038313}" srcOrd="1" destOrd="0" presId="urn:microsoft.com/office/officeart/2005/8/layout/hierarchy2"/>
    <dgm:cxn modelId="{412FFB13-8046-49CD-9322-7483FA37666D}" type="presOf" srcId="{F4696420-A2DE-411E-B3F8-15B8652DBCE2}" destId="{86A7CFD7-FD5E-4631-B782-701B456CA9AF}" srcOrd="0" destOrd="0" presId="urn:microsoft.com/office/officeart/2005/8/layout/hierarchy2"/>
    <dgm:cxn modelId="{C38E60E1-134E-48DD-944E-D001C7A1DC55}" type="presOf" srcId="{1906B82E-CCDE-4B3A-8BFD-87F7E813BCBA}" destId="{DE407162-CC93-4BF2-8B83-B5E6291FA392}" srcOrd="0" destOrd="0" presId="urn:microsoft.com/office/officeart/2005/8/layout/hierarchy2"/>
    <dgm:cxn modelId="{DFE6EE03-6785-45E5-8F52-A62F50FFA242}" type="presOf" srcId="{CBD17131-84D2-4D04-8F77-2A144E3ADD2E}" destId="{4E115F7D-D5C4-4D52-A28B-DCDF21915C6F}" srcOrd="0" destOrd="0" presId="urn:microsoft.com/office/officeart/2005/8/layout/hierarchy2"/>
    <dgm:cxn modelId="{0EDCF8B3-656B-4063-ACB8-03C90EB0D9F7}" type="presOf" srcId="{0FB575B9-7CC1-4BC1-A7CF-B1E4297F8248}" destId="{FFF21A4E-7BBA-47DD-A26C-0CAC243D1043}" srcOrd="0" destOrd="0" presId="urn:microsoft.com/office/officeart/2005/8/layout/hierarchy2"/>
    <dgm:cxn modelId="{7F61E4AF-56ED-4889-B63D-B03528E9D987}" srcId="{F73B21B5-4F56-4C00-ACD9-002357264129}" destId="{CBD17131-84D2-4D04-8F77-2A144E3ADD2E}" srcOrd="1" destOrd="0" parTransId="{0FB575B9-7CC1-4BC1-A7CF-B1E4297F8248}" sibTransId="{90917F80-407C-4C8D-8BC2-A65D99C65B89}"/>
    <dgm:cxn modelId="{70D2969D-B776-4AB4-A476-67CFC5774116}" type="presParOf" srcId="{DE407162-CC93-4BF2-8B83-B5E6291FA392}" destId="{A21E683A-BF9F-41E8-AC88-A412C34F1D39}" srcOrd="0" destOrd="0" presId="urn:microsoft.com/office/officeart/2005/8/layout/hierarchy2"/>
    <dgm:cxn modelId="{B67FFC03-A67E-4FCF-9705-9764808441F9}" type="presParOf" srcId="{A21E683A-BF9F-41E8-AC88-A412C34F1D39}" destId="{29FC27A9-7BDF-404F-93F3-9177B923E398}" srcOrd="0" destOrd="0" presId="urn:microsoft.com/office/officeart/2005/8/layout/hierarchy2"/>
    <dgm:cxn modelId="{60F888BD-4340-405F-97EE-AF9F6D2B9049}" type="presParOf" srcId="{A21E683A-BF9F-41E8-AC88-A412C34F1D39}" destId="{8F550D9B-3141-4C9C-B534-21F162AF885C}" srcOrd="1" destOrd="0" presId="urn:microsoft.com/office/officeart/2005/8/layout/hierarchy2"/>
    <dgm:cxn modelId="{EDF1828C-5D34-4FE9-822C-94745C416D52}" type="presParOf" srcId="{8F550D9B-3141-4C9C-B534-21F162AF885C}" destId="{86A7CFD7-FD5E-4631-B782-701B456CA9AF}" srcOrd="0" destOrd="0" presId="urn:microsoft.com/office/officeart/2005/8/layout/hierarchy2"/>
    <dgm:cxn modelId="{51D63718-CDF4-4A48-A56E-4F0F74361B8B}" type="presParOf" srcId="{86A7CFD7-FD5E-4631-B782-701B456CA9AF}" destId="{02F4BB3F-1939-4E4C-894A-46518F9C78D7}" srcOrd="0" destOrd="0" presId="urn:microsoft.com/office/officeart/2005/8/layout/hierarchy2"/>
    <dgm:cxn modelId="{DA350A16-EE5B-4BB9-BE90-43A622BDB2BF}" type="presParOf" srcId="{8F550D9B-3141-4C9C-B534-21F162AF885C}" destId="{C0A6F724-BD2D-4F28-BDED-8C0837B8049F}" srcOrd="1" destOrd="0" presId="urn:microsoft.com/office/officeart/2005/8/layout/hierarchy2"/>
    <dgm:cxn modelId="{D03591F7-133E-4D4D-A677-E5403D070F9D}" type="presParOf" srcId="{C0A6F724-BD2D-4F28-BDED-8C0837B8049F}" destId="{A8B02054-9912-4146-844F-3FA96C4BF126}" srcOrd="0" destOrd="0" presId="urn:microsoft.com/office/officeart/2005/8/layout/hierarchy2"/>
    <dgm:cxn modelId="{ABB80F1D-39C2-405A-B7C3-589B14F00586}" type="presParOf" srcId="{C0A6F724-BD2D-4F28-BDED-8C0837B8049F}" destId="{1D1DEA28-BED7-4E33-896E-1352E3382AB4}" srcOrd="1" destOrd="0" presId="urn:microsoft.com/office/officeart/2005/8/layout/hierarchy2"/>
    <dgm:cxn modelId="{29B1F4FF-8444-4FC1-8B19-2B9D4D5DB471}" type="presParOf" srcId="{8F550D9B-3141-4C9C-B534-21F162AF885C}" destId="{FFF21A4E-7BBA-47DD-A26C-0CAC243D1043}" srcOrd="2" destOrd="0" presId="urn:microsoft.com/office/officeart/2005/8/layout/hierarchy2"/>
    <dgm:cxn modelId="{DE1485B3-6248-444F-8F12-B40C88B23CA5}" type="presParOf" srcId="{FFF21A4E-7BBA-47DD-A26C-0CAC243D1043}" destId="{6E6F015A-5FFE-4B19-8DCE-AFB200038313}" srcOrd="0" destOrd="0" presId="urn:microsoft.com/office/officeart/2005/8/layout/hierarchy2"/>
    <dgm:cxn modelId="{A8D2D774-9018-49F8-A94A-8506E409A984}" type="presParOf" srcId="{8F550D9B-3141-4C9C-B534-21F162AF885C}" destId="{68A4F372-C1FA-4523-8D8E-7E6DBB7243D2}" srcOrd="3" destOrd="0" presId="urn:microsoft.com/office/officeart/2005/8/layout/hierarchy2"/>
    <dgm:cxn modelId="{3155F6CE-819E-4D24-85CB-7D4EB6D9213B}" type="presParOf" srcId="{68A4F372-C1FA-4523-8D8E-7E6DBB7243D2}" destId="{4E115F7D-D5C4-4D52-A28B-DCDF21915C6F}" srcOrd="0" destOrd="0" presId="urn:microsoft.com/office/officeart/2005/8/layout/hierarchy2"/>
    <dgm:cxn modelId="{DD129AB5-F61D-4852-8D0E-C64FA183FB18}" type="presParOf" srcId="{68A4F372-C1FA-4523-8D8E-7E6DBB7243D2}" destId="{66FDE008-A0BA-4E3D-9412-4718E24A8D0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94A3816-0DA7-499C-8582-1ABDA3CD339E}" type="doc">
      <dgm:prSet loTypeId="urn:microsoft.com/office/officeart/2005/8/layout/default#8" loCatId="list" qsTypeId="urn:microsoft.com/office/officeart/2005/8/quickstyle/simple5" qsCatId="simple" csTypeId="urn:microsoft.com/office/officeart/2005/8/colors/colorful4" csCatId="colorful" phldr="1"/>
      <dgm:spPr/>
      <dgm:t>
        <a:bodyPr/>
        <a:lstStyle/>
        <a:p>
          <a:endParaRPr lang="es-MX"/>
        </a:p>
      </dgm:t>
    </dgm:pt>
    <dgm:pt modelId="{1B6E89D0-3751-4265-854F-38474103C920}">
      <dgm:prSet phldrT="[Texto]" custT="1"/>
      <dgm:spPr/>
      <dgm:t>
        <a:bodyPr/>
        <a:lstStyle/>
        <a:p>
          <a:r>
            <a:rPr lang="es-MX" sz="2800" dirty="0" smtClean="0"/>
            <a:t>Informativas</a:t>
          </a:r>
        </a:p>
      </dgm:t>
    </dgm:pt>
    <dgm:pt modelId="{A32FE3E7-CAC9-4DE5-8FC0-67A75E6E5C8C}" type="parTrans" cxnId="{6ED6ED4C-60A0-4B27-972D-1F455DB05F9D}">
      <dgm:prSet/>
      <dgm:spPr/>
      <dgm:t>
        <a:bodyPr/>
        <a:lstStyle/>
        <a:p>
          <a:endParaRPr lang="es-MX" sz="2000"/>
        </a:p>
      </dgm:t>
    </dgm:pt>
    <dgm:pt modelId="{47FAAF64-6EDB-4582-9A32-A2BBF41CE53F}" type="sibTrans" cxnId="{6ED6ED4C-60A0-4B27-972D-1F455DB05F9D}">
      <dgm:prSet/>
      <dgm:spPr/>
      <dgm:t>
        <a:bodyPr/>
        <a:lstStyle/>
        <a:p>
          <a:endParaRPr lang="es-MX" sz="2000"/>
        </a:p>
      </dgm:t>
    </dgm:pt>
    <dgm:pt modelId="{BAFD567F-46C3-4739-B952-72B21CD18D0A}">
      <dgm:prSet phldrT="[Texto]" custT="1"/>
      <dgm:spPr/>
      <dgm:t>
        <a:bodyPr/>
        <a:lstStyle/>
        <a:p>
          <a:r>
            <a:rPr lang="es-MX" sz="2800" dirty="0" smtClean="0"/>
            <a:t>Normativas</a:t>
          </a:r>
          <a:endParaRPr lang="es-MX" sz="2800" dirty="0"/>
        </a:p>
      </dgm:t>
    </dgm:pt>
    <dgm:pt modelId="{35D1B48C-E4DD-4BF5-89F6-46815E72225B}" type="parTrans" cxnId="{F83016FD-8DAD-49B9-9728-03B0A9BA3272}">
      <dgm:prSet/>
      <dgm:spPr/>
      <dgm:t>
        <a:bodyPr/>
        <a:lstStyle/>
        <a:p>
          <a:endParaRPr lang="es-MX" sz="2000"/>
        </a:p>
      </dgm:t>
    </dgm:pt>
    <dgm:pt modelId="{9D0BB70E-0C27-4061-99D4-84FE74EB2D4A}" type="sibTrans" cxnId="{F83016FD-8DAD-49B9-9728-03B0A9BA3272}">
      <dgm:prSet/>
      <dgm:spPr/>
      <dgm:t>
        <a:bodyPr/>
        <a:lstStyle/>
        <a:p>
          <a:endParaRPr lang="es-MX" sz="2000"/>
        </a:p>
      </dgm:t>
    </dgm:pt>
    <dgm:pt modelId="{F1D57C65-7795-44C6-9ABF-46E5E33DD80C}">
      <dgm:prSet phldrT="[Texto]" custT="1"/>
      <dgm:spPr/>
      <dgm:t>
        <a:bodyPr/>
        <a:lstStyle/>
        <a:p>
          <a:r>
            <a:rPr lang="es-MX" sz="2800" dirty="0" smtClean="0"/>
            <a:t>De </a:t>
          </a:r>
        </a:p>
        <a:p>
          <a:r>
            <a:rPr lang="es-MX" sz="2800" dirty="0" smtClean="0"/>
            <a:t>verificación</a:t>
          </a:r>
          <a:endParaRPr lang="es-MX" sz="2800" dirty="0"/>
        </a:p>
      </dgm:t>
    </dgm:pt>
    <dgm:pt modelId="{AB9D825C-2A52-4A33-B4EA-6C7D2C56ED51}" type="parTrans" cxnId="{5B2EE296-3300-4861-8D13-BD88DE07ED69}">
      <dgm:prSet/>
      <dgm:spPr/>
      <dgm:t>
        <a:bodyPr/>
        <a:lstStyle/>
        <a:p>
          <a:endParaRPr lang="es-MX" sz="2000"/>
        </a:p>
      </dgm:t>
    </dgm:pt>
    <dgm:pt modelId="{09FFED70-E34F-4120-854A-2777FD225386}" type="sibTrans" cxnId="{5B2EE296-3300-4861-8D13-BD88DE07ED69}">
      <dgm:prSet/>
      <dgm:spPr/>
      <dgm:t>
        <a:bodyPr/>
        <a:lstStyle/>
        <a:p>
          <a:endParaRPr lang="es-MX" sz="2000"/>
        </a:p>
      </dgm:t>
    </dgm:pt>
    <dgm:pt modelId="{D78FFB93-D500-4A62-9AEA-D9ABE892CA2C}">
      <dgm:prSet phldrT="[Texto]" custT="1"/>
      <dgm:spPr/>
      <dgm:t>
        <a:bodyPr/>
        <a:lstStyle/>
        <a:p>
          <a:r>
            <a:rPr lang="es-MX" sz="2800" dirty="0" smtClean="0"/>
            <a:t>Preventivas</a:t>
          </a:r>
          <a:endParaRPr lang="es-MX" sz="2800" dirty="0"/>
        </a:p>
      </dgm:t>
    </dgm:pt>
    <dgm:pt modelId="{C1EC9C7A-9695-4347-AA1C-A91FE3D97E2D}" type="parTrans" cxnId="{4ED9A0B3-56BE-41BE-B50A-1F8845B0F403}">
      <dgm:prSet/>
      <dgm:spPr/>
      <dgm:t>
        <a:bodyPr/>
        <a:lstStyle/>
        <a:p>
          <a:endParaRPr lang="es-MX" sz="2000"/>
        </a:p>
      </dgm:t>
    </dgm:pt>
    <dgm:pt modelId="{2F9157D8-9E8D-4D59-93EC-D70F8D2E2D52}" type="sibTrans" cxnId="{4ED9A0B3-56BE-41BE-B50A-1F8845B0F403}">
      <dgm:prSet/>
      <dgm:spPr/>
      <dgm:t>
        <a:bodyPr/>
        <a:lstStyle/>
        <a:p>
          <a:endParaRPr lang="es-MX" sz="2000"/>
        </a:p>
      </dgm:t>
    </dgm:pt>
    <dgm:pt modelId="{B94648AD-F259-4D55-8E00-C4BDEA86D584}">
      <dgm:prSet phldrT="[Texto]" custT="1"/>
      <dgm:spPr/>
      <dgm:t>
        <a:bodyPr/>
        <a:lstStyle/>
        <a:p>
          <a:r>
            <a:rPr lang="es-MX" sz="2800" dirty="0" smtClean="0"/>
            <a:t>Resolutorias</a:t>
          </a:r>
          <a:endParaRPr lang="es-MX" sz="2800" dirty="0"/>
        </a:p>
      </dgm:t>
    </dgm:pt>
    <dgm:pt modelId="{3337169A-E76B-4120-8F88-AD2D322C7E15}" type="parTrans" cxnId="{14505F32-DE94-4D1A-B343-E13DD1F4DCE7}">
      <dgm:prSet/>
      <dgm:spPr/>
      <dgm:t>
        <a:bodyPr/>
        <a:lstStyle/>
        <a:p>
          <a:endParaRPr lang="es-MX" sz="2000"/>
        </a:p>
      </dgm:t>
    </dgm:pt>
    <dgm:pt modelId="{AF0EB780-3B73-464F-A4F7-8C96D05E306F}" type="sibTrans" cxnId="{14505F32-DE94-4D1A-B343-E13DD1F4DCE7}">
      <dgm:prSet/>
      <dgm:spPr/>
      <dgm:t>
        <a:bodyPr/>
        <a:lstStyle/>
        <a:p>
          <a:endParaRPr lang="es-MX" sz="2000"/>
        </a:p>
      </dgm:t>
    </dgm:pt>
    <dgm:pt modelId="{B769C7B9-6B00-45B4-8D04-C1DD503E8833}">
      <dgm:prSet phldrT="[Texto]" custT="1"/>
      <dgm:spPr/>
      <dgm:t>
        <a:bodyPr/>
        <a:lstStyle/>
        <a:p>
          <a:pPr rtl="0"/>
          <a:r>
            <a:rPr kumimoji="0" lang="es-MX" sz="2800" b="0" i="0" u="none" strike="noStrike" cap="none" spc="0" normalizeH="0" baseline="0" noProof="0" dirty="0" smtClean="0">
              <a:ln/>
              <a:effectLst/>
              <a:uLnTx/>
              <a:uFillTx/>
              <a:latin typeface="+mn-lt"/>
              <a:ea typeface="+mn-ea"/>
              <a:cs typeface="+mn-cs"/>
            </a:rPr>
            <a:t>De cooperación nacional e internacional</a:t>
          </a:r>
          <a:endParaRPr lang="es-MX" sz="2800" dirty="0"/>
        </a:p>
      </dgm:t>
    </dgm:pt>
    <dgm:pt modelId="{CFB21351-C151-4BF3-A335-1B6CC0115945}" type="parTrans" cxnId="{7862CB9A-A7D9-40CA-B1F8-E96E898A9FC4}">
      <dgm:prSet/>
      <dgm:spPr/>
      <dgm:t>
        <a:bodyPr/>
        <a:lstStyle/>
        <a:p>
          <a:endParaRPr lang="es-MX" sz="2000"/>
        </a:p>
      </dgm:t>
    </dgm:pt>
    <dgm:pt modelId="{59669342-666C-4FB4-8344-3093E8539807}" type="sibTrans" cxnId="{7862CB9A-A7D9-40CA-B1F8-E96E898A9FC4}">
      <dgm:prSet/>
      <dgm:spPr/>
      <dgm:t>
        <a:bodyPr/>
        <a:lstStyle/>
        <a:p>
          <a:endParaRPr lang="es-MX" sz="2000"/>
        </a:p>
      </dgm:t>
    </dgm:pt>
    <dgm:pt modelId="{E62748C9-F494-47EC-9664-B977B98E2A51}" type="pres">
      <dgm:prSet presAssocID="{094A3816-0DA7-499C-8582-1ABDA3CD339E}" presName="diagram" presStyleCnt="0">
        <dgm:presLayoutVars>
          <dgm:dir/>
          <dgm:resizeHandles val="exact"/>
        </dgm:presLayoutVars>
      </dgm:prSet>
      <dgm:spPr/>
      <dgm:t>
        <a:bodyPr/>
        <a:lstStyle/>
        <a:p>
          <a:endParaRPr lang="es-MX"/>
        </a:p>
      </dgm:t>
    </dgm:pt>
    <dgm:pt modelId="{32C5FB9E-E29C-4260-9311-9E681FB851AE}" type="pres">
      <dgm:prSet presAssocID="{1B6E89D0-3751-4265-854F-38474103C920}" presName="node" presStyleLbl="node1" presStyleIdx="0" presStyleCnt="6">
        <dgm:presLayoutVars>
          <dgm:bulletEnabled val="1"/>
        </dgm:presLayoutVars>
      </dgm:prSet>
      <dgm:spPr>
        <a:prstGeom prst="roundRect">
          <a:avLst/>
        </a:prstGeom>
      </dgm:spPr>
      <dgm:t>
        <a:bodyPr/>
        <a:lstStyle/>
        <a:p>
          <a:endParaRPr lang="es-MX"/>
        </a:p>
      </dgm:t>
    </dgm:pt>
    <dgm:pt modelId="{E0C46DC1-9D48-43D4-820C-6F51F98A7103}" type="pres">
      <dgm:prSet presAssocID="{47FAAF64-6EDB-4582-9A32-A2BBF41CE53F}" presName="sibTrans" presStyleCnt="0"/>
      <dgm:spPr/>
      <dgm:t>
        <a:bodyPr/>
        <a:lstStyle/>
        <a:p>
          <a:endParaRPr lang="es-MX"/>
        </a:p>
      </dgm:t>
    </dgm:pt>
    <dgm:pt modelId="{F32AFE5D-4F13-4066-A39F-50714D2F25FD}" type="pres">
      <dgm:prSet presAssocID="{BAFD567F-46C3-4739-B952-72B21CD18D0A}" presName="node" presStyleLbl="node1" presStyleIdx="1" presStyleCnt="6">
        <dgm:presLayoutVars>
          <dgm:bulletEnabled val="1"/>
        </dgm:presLayoutVars>
      </dgm:prSet>
      <dgm:spPr>
        <a:prstGeom prst="roundRect">
          <a:avLst/>
        </a:prstGeom>
      </dgm:spPr>
      <dgm:t>
        <a:bodyPr/>
        <a:lstStyle/>
        <a:p>
          <a:endParaRPr lang="es-MX"/>
        </a:p>
      </dgm:t>
    </dgm:pt>
    <dgm:pt modelId="{B45602A7-9855-4CD3-8236-28AC8B9517AC}" type="pres">
      <dgm:prSet presAssocID="{9D0BB70E-0C27-4061-99D4-84FE74EB2D4A}" presName="sibTrans" presStyleCnt="0"/>
      <dgm:spPr/>
      <dgm:t>
        <a:bodyPr/>
        <a:lstStyle/>
        <a:p>
          <a:endParaRPr lang="es-MX"/>
        </a:p>
      </dgm:t>
    </dgm:pt>
    <dgm:pt modelId="{DF2BC144-DC57-431D-B16F-1E18A31D13FF}" type="pres">
      <dgm:prSet presAssocID="{F1D57C65-7795-44C6-9ABF-46E5E33DD80C}" presName="node" presStyleLbl="node1" presStyleIdx="2" presStyleCnt="6">
        <dgm:presLayoutVars>
          <dgm:bulletEnabled val="1"/>
        </dgm:presLayoutVars>
      </dgm:prSet>
      <dgm:spPr>
        <a:prstGeom prst="roundRect">
          <a:avLst/>
        </a:prstGeom>
      </dgm:spPr>
      <dgm:t>
        <a:bodyPr/>
        <a:lstStyle/>
        <a:p>
          <a:endParaRPr lang="es-MX"/>
        </a:p>
      </dgm:t>
    </dgm:pt>
    <dgm:pt modelId="{A66004BE-7079-467F-B30C-5208379C3853}" type="pres">
      <dgm:prSet presAssocID="{09FFED70-E34F-4120-854A-2777FD225386}" presName="sibTrans" presStyleCnt="0"/>
      <dgm:spPr/>
      <dgm:t>
        <a:bodyPr/>
        <a:lstStyle/>
        <a:p>
          <a:endParaRPr lang="es-MX"/>
        </a:p>
      </dgm:t>
    </dgm:pt>
    <dgm:pt modelId="{1382B71F-4CDE-41B5-BCEE-156A209ADFCC}" type="pres">
      <dgm:prSet presAssocID="{D78FFB93-D500-4A62-9AEA-D9ABE892CA2C}" presName="node" presStyleLbl="node1" presStyleIdx="3" presStyleCnt="6">
        <dgm:presLayoutVars>
          <dgm:bulletEnabled val="1"/>
        </dgm:presLayoutVars>
      </dgm:prSet>
      <dgm:spPr>
        <a:prstGeom prst="roundRect">
          <a:avLst/>
        </a:prstGeom>
      </dgm:spPr>
      <dgm:t>
        <a:bodyPr/>
        <a:lstStyle/>
        <a:p>
          <a:endParaRPr lang="es-MX"/>
        </a:p>
      </dgm:t>
    </dgm:pt>
    <dgm:pt modelId="{2576D19B-39D9-4AC5-9473-F05698BE6D56}" type="pres">
      <dgm:prSet presAssocID="{2F9157D8-9E8D-4D59-93EC-D70F8D2E2D52}" presName="sibTrans" presStyleCnt="0"/>
      <dgm:spPr/>
      <dgm:t>
        <a:bodyPr/>
        <a:lstStyle/>
        <a:p>
          <a:endParaRPr lang="es-MX"/>
        </a:p>
      </dgm:t>
    </dgm:pt>
    <dgm:pt modelId="{B8C0725B-B91F-41E4-9CD5-8904C1D32946}" type="pres">
      <dgm:prSet presAssocID="{B94648AD-F259-4D55-8E00-C4BDEA86D584}" presName="node" presStyleLbl="node1" presStyleIdx="4" presStyleCnt="6">
        <dgm:presLayoutVars>
          <dgm:bulletEnabled val="1"/>
        </dgm:presLayoutVars>
      </dgm:prSet>
      <dgm:spPr>
        <a:prstGeom prst="roundRect">
          <a:avLst/>
        </a:prstGeom>
      </dgm:spPr>
      <dgm:t>
        <a:bodyPr/>
        <a:lstStyle/>
        <a:p>
          <a:endParaRPr lang="es-MX"/>
        </a:p>
      </dgm:t>
    </dgm:pt>
    <dgm:pt modelId="{A67A2491-785C-45EC-AE6C-F251D20E3A9E}" type="pres">
      <dgm:prSet presAssocID="{AF0EB780-3B73-464F-A4F7-8C96D05E306F}" presName="sibTrans" presStyleCnt="0"/>
      <dgm:spPr/>
      <dgm:t>
        <a:bodyPr/>
        <a:lstStyle/>
        <a:p>
          <a:endParaRPr lang="es-MX"/>
        </a:p>
      </dgm:t>
    </dgm:pt>
    <dgm:pt modelId="{C6642597-B067-49F2-B525-34A11FE08B9D}" type="pres">
      <dgm:prSet presAssocID="{B769C7B9-6B00-45B4-8D04-C1DD503E8833}" presName="node" presStyleLbl="node1" presStyleIdx="5" presStyleCnt="6">
        <dgm:presLayoutVars>
          <dgm:bulletEnabled val="1"/>
        </dgm:presLayoutVars>
      </dgm:prSet>
      <dgm:spPr>
        <a:prstGeom prst="roundRect">
          <a:avLst/>
        </a:prstGeom>
      </dgm:spPr>
      <dgm:t>
        <a:bodyPr/>
        <a:lstStyle/>
        <a:p>
          <a:endParaRPr lang="es-MX"/>
        </a:p>
      </dgm:t>
    </dgm:pt>
  </dgm:ptLst>
  <dgm:cxnLst>
    <dgm:cxn modelId="{E4D79DA3-011C-4132-8E56-CA321809FE76}" type="presOf" srcId="{094A3816-0DA7-499C-8582-1ABDA3CD339E}" destId="{E62748C9-F494-47EC-9664-B977B98E2A51}" srcOrd="0" destOrd="0" presId="urn:microsoft.com/office/officeart/2005/8/layout/default#8"/>
    <dgm:cxn modelId="{268331B7-7DCF-4984-AC2A-37ECF45A6CF7}" type="presOf" srcId="{D78FFB93-D500-4A62-9AEA-D9ABE892CA2C}" destId="{1382B71F-4CDE-41B5-BCEE-156A209ADFCC}" srcOrd="0" destOrd="0" presId="urn:microsoft.com/office/officeart/2005/8/layout/default#8"/>
    <dgm:cxn modelId="{6ED6ED4C-60A0-4B27-972D-1F455DB05F9D}" srcId="{094A3816-0DA7-499C-8582-1ABDA3CD339E}" destId="{1B6E89D0-3751-4265-854F-38474103C920}" srcOrd="0" destOrd="0" parTransId="{A32FE3E7-CAC9-4DE5-8FC0-67A75E6E5C8C}" sibTransId="{47FAAF64-6EDB-4582-9A32-A2BBF41CE53F}"/>
    <dgm:cxn modelId="{F83016FD-8DAD-49B9-9728-03B0A9BA3272}" srcId="{094A3816-0DA7-499C-8582-1ABDA3CD339E}" destId="{BAFD567F-46C3-4739-B952-72B21CD18D0A}" srcOrd="1" destOrd="0" parTransId="{35D1B48C-E4DD-4BF5-89F6-46815E72225B}" sibTransId="{9D0BB70E-0C27-4061-99D4-84FE74EB2D4A}"/>
    <dgm:cxn modelId="{5B2EE296-3300-4861-8D13-BD88DE07ED69}" srcId="{094A3816-0DA7-499C-8582-1ABDA3CD339E}" destId="{F1D57C65-7795-44C6-9ABF-46E5E33DD80C}" srcOrd="2" destOrd="0" parTransId="{AB9D825C-2A52-4A33-B4EA-6C7D2C56ED51}" sibTransId="{09FFED70-E34F-4120-854A-2777FD225386}"/>
    <dgm:cxn modelId="{4ED9A0B3-56BE-41BE-B50A-1F8845B0F403}" srcId="{094A3816-0DA7-499C-8582-1ABDA3CD339E}" destId="{D78FFB93-D500-4A62-9AEA-D9ABE892CA2C}" srcOrd="3" destOrd="0" parTransId="{C1EC9C7A-9695-4347-AA1C-A91FE3D97E2D}" sibTransId="{2F9157D8-9E8D-4D59-93EC-D70F8D2E2D52}"/>
    <dgm:cxn modelId="{26E144F6-2B76-41FF-871D-25CB6D39D5AB}" type="presOf" srcId="{F1D57C65-7795-44C6-9ABF-46E5E33DD80C}" destId="{DF2BC144-DC57-431D-B16F-1E18A31D13FF}" srcOrd="0" destOrd="0" presId="urn:microsoft.com/office/officeart/2005/8/layout/default#8"/>
    <dgm:cxn modelId="{14505F32-DE94-4D1A-B343-E13DD1F4DCE7}" srcId="{094A3816-0DA7-499C-8582-1ABDA3CD339E}" destId="{B94648AD-F259-4D55-8E00-C4BDEA86D584}" srcOrd="4" destOrd="0" parTransId="{3337169A-E76B-4120-8F88-AD2D322C7E15}" sibTransId="{AF0EB780-3B73-464F-A4F7-8C96D05E306F}"/>
    <dgm:cxn modelId="{472A6CCF-B8B1-4192-B017-48E83263408A}" type="presOf" srcId="{1B6E89D0-3751-4265-854F-38474103C920}" destId="{32C5FB9E-E29C-4260-9311-9E681FB851AE}" srcOrd="0" destOrd="0" presId="urn:microsoft.com/office/officeart/2005/8/layout/default#8"/>
    <dgm:cxn modelId="{A9813DD6-6629-424F-9484-75E58C3D4006}" type="presOf" srcId="{BAFD567F-46C3-4739-B952-72B21CD18D0A}" destId="{F32AFE5D-4F13-4066-A39F-50714D2F25FD}" srcOrd="0" destOrd="0" presId="urn:microsoft.com/office/officeart/2005/8/layout/default#8"/>
    <dgm:cxn modelId="{0A0E63AF-0DE9-4B82-A253-B7F89F79E422}" type="presOf" srcId="{B769C7B9-6B00-45B4-8D04-C1DD503E8833}" destId="{C6642597-B067-49F2-B525-34A11FE08B9D}" srcOrd="0" destOrd="0" presId="urn:microsoft.com/office/officeart/2005/8/layout/default#8"/>
    <dgm:cxn modelId="{B02E7BDC-E32B-41E4-B8D8-A5DFB8316683}" type="presOf" srcId="{B94648AD-F259-4D55-8E00-C4BDEA86D584}" destId="{B8C0725B-B91F-41E4-9CD5-8904C1D32946}" srcOrd="0" destOrd="0" presId="urn:microsoft.com/office/officeart/2005/8/layout/default#8"/>
    <dgm:cxn modelId="{7862CB9A-A7D9-40CA-B1F8-E96E898A9FC4}" srcId="{094A3816-0DA7-499C-8582-1ABDA3CD339E}" destId="{B769C7B9-6B00-45B4-8D04-C1DD503E8833}" srcOrd="5" destOrd="0" parTransId="{CFB21351-C151-4BF3-A335-1B6CC0115945}" sibTransId="{59669342-666C-4FB4-8344-3093E8539807}"/>
    <dgm:cxn modelId="{0BCF213C-0E94-4C49-B975-01F5711213F3}" type="presParOf" srcId="{E62748C9-F494-47EC-9664-B977B98E2A51}" destId="{32C5FB9E-E29C-4260-9311-9E681FB851AE}" srcOrd="0" destOrd="0" presId="urn:microsoft.com/office/officeart/2005/8/layout/default#8"/>
    <dgm:cxn modelId="{8B2AD3F6-0D6D-45A5-BF47-09F1ED4CA1D4}" type="presParOf" srcId="{E62748C9-F494-47EC-9664-B977B98E2A51}" destId="{E0C46DC1-9D48-43D4-820C-6F51F98A7103}" srcOrd="1" destOrd="0" presId="urn:microsoft.com/office/officeart/2005/8/layout/default#8"/>
    <dgm:cxn modelId="{FB3CB134-491F-4A22-94FB-A2C2F3E243E3}" type="presParOf" srcId="{E62748C9-F494-47EC-9664-B977B98E2A51}" destId="{F32AFE5D-4F13-4066-A39F-50714D2F25FD}" srcOrd="2" destOrd="0" presId="urn:microsoft.com/office/officeart/2005/8/layout/default#8"/>
    <dgm:cxn modelId="{35AF0FF0-552F-41B8-8BEE-10E2A0014D40}" type="presParOf" srcId="{E62748C9-F494-47EC-9664-B977B98E2A51}" destId="{B45602A7-9855-4CD3-8236-28AC8B9517AC}" srcOrd="3" destOrd="0" presId="urn:microsoft.com/office/officeart/2005/8/layout/default#8"/>
    <dgm:cxn modelId="{14340D58-97DF-46A4-A604-B5C85392DB4B}" type="presParOf" srcId="{E62748C9-F494-47EC-9664-B977B98E2A51}" destId="{DF2BC144-DC57-431D-B16F-1E18A31D13FF}" srcOrd="4" destOrd="0" presId="urn:microsoft.com/office/officeart/2005/8/layout/default#8"/>
    <dgm:cxn modelId="{9D460EB4-011A-4C42-A77F-72E22ECCCB2C}" type="presParOf" srcId="{E62748C9-F494-47EC-9664-B977B98E2A51}" destId="{A66004BE-7079-467F-B30C-5208379C3853}" srcOrd="5" destOrd="0" presId="urn:microsoft.com/office/officeart/2005/8/layout/default#8"/>
    <dgm:cxn modelId="{495B0F6A-C942-4461-96C0-879F71E8929E}" type="presParOf" srcId="{E62748C9-F494-47EC-9664-B977B98E2A51}" destId="{1382B71F-4CDE-41B5-BCEE-156A209ADFCC}" srcOrd="6" destOrd="0" presId="urn:microsoft.com/office/officeart/2005/8/layout/default#8"/>
    <dgm:cxn modelId="{68A2089A-D20B-4A3C-A3F6-02217757579F}" type="presParOf" srcId="{E62748C9-F494-47EC-9664-B977B98E2A51}" destId="{2576D19B-39D9-4AC5-9473-F05698BE6D56}" srcOrd="7" destOrd="0" presId="urn:microsoft.com/office/officeart/2005/8/layout/default#8"/>
    <dgm:cxn modelId="{CE25AA7D-3334-4DEC-8065-AFD0228B071C}" type="presParOf" srcId="{E62748C9-F494-47EC-9664-B977B98E2A51}" destId="{B8C0725B-B91F-41E4-9CD5-8904C1D32946}" srcOrd="8" destOrd="0" presId="urn:microsoft.com/office/officeart/2005/8/layout/default#8"/>
    <dgm:cxn modelId="{F03BD19F-D4F3-4853-B568-F884A4E4CD15}" type="presParOf" srcId="{E62748C9-F494-47EC-9664-B977B98E2A51}" destId="{A67A2491-785C-45EC-AE6C-F251D20E3A9E}" srcOrd="9" destOrd="0" presId="urn:microsoft.com/office/officeart/2005/8/layout/default#8"/>
    <dgm:cxn modelId="{8EA49EBB-EB4D-48EC-8CAA-0F46EBBB2CF2}" type="presParOf" srcId="{E62748C9-F494-47EC-9664-B977B98E2A51}" destId="{C6642597-B067-49F2-B525-34A11FE08B9D}" srcOrd="10" destOrd="0" presId="urn:microsoft.com/office/officeart/2005/8/layout/default#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56F9C87-AF32-4BB9-9ECA-AD083E0BABD6}" type="doc">
      <dgm:prSet loTypeId="urn:microsoft.com/office/officeart/2005/8/layout/lProcess2" loCatId="list" qsTypeId="urn:microsoft.com/office/officeart/2005/8/quickstyle/simple5" qsCatId="simple" csTypeId="urn:microsoft.com/office/officeart/2005/8/colors/colorful4" csCatId="colorful" phldr="1"/>
      <dgm:spPr/>
      <dgm:t>
        <a:bodyPr/>
        <a:lstStyle/>
        <a:p>
          <a:endParaRPr lang="es-MX"/>
        </a:p>
      </dgm:t>
    </dgm:pt>
    <dgm:pt modelId="{1B5B1A60-58F5-41F9-899A-38FC671B13F0}">
      <dgm:prSet phldrT="[Texto]" custT="1"/>
      <dgm:spPr/>
      <dgm:t>
        <a:bodyPr/>
        <a:lstStyle/>
        <a:p>
          <a:r>
            <a:rPr lang="es-MX" sz="2000" b="0" smtClean="0"/>
            <a:t>No  dar atención a las solicitudes ARCO</a:t>
          </a:r>
          <a:endParaRPr lang="es-MX" sz="2000" b="0" dirty="0"/>
        </a:p>
      </dgm:t>
    </dgm:pt>
    <dgm:pt modelId="{6170640A-866F-464F-A789-CD3184CC6CD9}" type="parTrans" cxnId="{40A248BD-01E0-4894-A22F-6D8E8DDBEE7B}">
      <dgm:prSet/>
      <dgm:spPr/>
      <dgm:t>
        <a:bodyPr/>
        <a:lstStyle/>
        <a:p>
          <a:endParaRPr lang="es-MX"/>
        </a:p>
      </dgm:t>
    </dgm:pt>
    <dgm:pt modelId="{AC29908E-E0F1-4839-AB67-A5AAB87F98CC}" type="sibTrans" cxnId="{40A248BD-01E0-4894-A22F-6D8E8DDBEE7B}">
      <dgm:prSet/>
      <dgm:spPr/>
      <dgm:t>
        <a:bodyPr/>
        <a:lstStyle/>
        <a:p>
          <a:endParaRPr lang="es-MX"/>
        </a:p>
      </dgm:t>
    </dgm:pt>
    <dgm:pt modelId="{45CC6AD4-0F35-4CC6-8CA8-30B17D7CEBDD}">
      <dgm:prSet phldrT="[Texto]" custT="1"/>
      <dgm:spPr/>
      <dgm:t>
        <a:bodyPr/>
        <a:lstStyle/>
        <a:p>
          <a:r>
            <a:rPr lang="es-ES" sz="2000" dirty="0" smtClean="0"/>
            <a:t>El </a:t>
          </a:r>
          <a:r>
            <a:rPr lang="es-ES" sz="1800" dirty="0" smtClean="0"/>
            <a:t>apercibimiento</a:t>
          </a:r>
          <a:r>
            <a:rPr lang="es-ES" sz="2000" dirty="0" smtClean="0"/>
            <a:t> para que el responsable lleve a cabo los actos solicitados por el titular</a:t>
          </a:r>
          <a:endParaRPr lang="es-MX" sz="2000" dirty="0"/>
        </a:p>
      </dgm:t>
    </dgm:pt>
    <dgm:pt modelId="{761B5166-7EE8-42D3-A6E6-EE2E4A84FC4C}" type="parTrans" cxnId="{7BD16A63-67D9-4C96-A089-FD7A73F86974}">
      <dgm:prSet/>
      <dgm:spPr/>
      <dgm:t>
        <a:bodyPr/>
        <a:lstStyle/>
        <a:p>
          <a:endParaRPr lang="es-MX"/>
        </a:p>
      </dgm:t>
    </dgm:pt>
    <dgm:pt modelId="{9AA49259-53F7-4C59-B257-0376F4B06CA1}" type="sibTrans" cxnId="{7BD16A63-67D9-4C96-A089-FD7A73F86974}">
      <dgm:prSet/>
      <dgm:spPr/>
      <dgm:t>
        <a:bodyPr/>
        <a:lstStyle/>
        <a:p>
          <a:endParaRPr lang="es-MX"/>
        </a:p>
      </dgm:t>
    </dgm:pt>
    <dgm:pt modelId="{2F095B80-279E-4F59-A99D-2F39CB5C7217}">
      <dgm:prSet phldrT="[Texto]" custT="1"/>
      <dgm:spPr/>
      <dgm:t>
        <a:bodyPr/>
        <a:lstStyle/>
        <a:p>
          <a:r>
            <a:rPr lang="es-MX" sz="2000" smtClean="0"/>
            <a:t>Omitir el aviso, mantener DP inexactos, negar la existencia de DP con dolo</a:t>
          </a:r>
          <a:endParaRPr lang="es-MX" sz="2000" dirty="0"/>
        </a:p>
      </dgm:t>
    </dgm:pt>
    <dgm:pt modelId="{3C11D37D-ED86-45C6-BF12-EF8B9DE62978}" type="parTrans" cxnId="{6FD4E3DB-F593-416B-8937-E026514FEFAC}">
      <dgm:prSet/>
      <dgm:spPr/>
      <dgm:t>
        <a:bodyPr/>
        <a:lstStyle/>
        <a:p>
          <a:endParaRPr lang="es-MX"/>
        </a:p>
      </dgm:t>
    </dgm:pt>
    <dgm:pt modelId="{51FD8CAD-C99B-4487-BE51-F9A28CA91F9C}" type="sibTrans" cxnId="{6FD4E3DB-F593-416B-8937-E026514FEFAC}">
      <dgm:prSet/>
      <dgm:spPr/>
      <dgm:t>
        <a:bodyPr/>
        <a:lstStyle/>
        <a:p>
          <a:endParaRPr lang="es-MX"/>
        </a:p>
      </dgm:t>
    </dgm:pt>
    <dgm:pt modelId="{6E972C21-ED56-44C8-8FCF-9A1A4EC6910F}">
      <dgm:prSet phldrT="[Texto]" custT="1"/>
      <dgm:spPr/>
      <dgm:t>
        <a:bodyPr/>
        <a:lstStyle/>
        <a:p>
          <a:r>
            <a:rPr lang="es-ES" sz="2000" dirty="0" smtClean="0"/>
            <a:t>Multa de $6,230 a $9,972,800</a:t>
          </a:r>
          <a:endParaRPr lang="es-MX" sz="2000" dirty="0"/>
        </a:p>
      </dgm:t>
    </dgm:pt>
    <dgm:pt modelId="{B8097E32-7A76-47AD-A369-A3E5CCB0B459}" type="parTrans" cxnId="{E45484E3-E5CC-4849-9FB2-B0A37A1380EA}">
      <dgm:prSet/>
      <dgm:spPr/>
      <dgm:t>
        <a:bodyPr/>
        <a:lstStyle/>
        <a:p>
          <a:endParaRPr lang="es-MX"/>
        </a:p>
      </dgm:t>
    </dgm:pt>
    <dgm:pt modelId="{2E6A778D-E218-4924-81C9-6198A26AFFF8}" type="sibTrans" cxnId="{E45484E3-E5CC-4849-9FB2-B0A37A1380EA}">
      <dgm:prSet/>
      <dgm:spPr/>
      <dgm:t>
        <a:bodyPr/>
        <a:lstStyle/>
        <a:p>
          <a:endParaRPr lang="es-MX"/>
        </a:p>
      </dgm:t>
    </dgm:pt>
    <dgm:pt modelId="{F3A368B9-CFDA-4A7F-AEE0-18B8ADD284C9}">
      <dgm:prSet phldrT="[Texto]" custT="1"/>
      <dgm:spPr/>
      <dgm:t>
        <a:bodyPr/>
        <a:lstStyle/>
        <a:p>
          <a:endParaRPr lang="es-MX" sz="1600" dirty="0" smtClean="0"/>
        </a:p>
        <a:p>
          <a:endParaRPr lang="es-MX" sz="2000" dirty="0" smtClean="0"/>
        </a:p>
        <a:p>
          <a:r>
            <a:rPr lang="es-MX" sz="2000" dirty="0" smtClean="0"/>
            <a:t>Incumplir deber de confidencialidad, cambiar la finalidad  o realizar transferencias sin dar aviso de ello o vulnerar la seguridad de las bases de datos</a:t>
          </a:r>
          <a:endParaRPr lang="es-MX" sz="2000" dirty="0"/>
        </a:p>
      </dgm:t>
    </dgm:pt>
    <dgm:pt modelId="{030E11A4-6DCF-4838-93EF-DAE67A3634F0}" type="parTrans" cxnId="{43EBAADB-AE0F-4602-9649-FB3B7AE7F371}">
      <dgm:prSet/>
      <dgm:spPr/>
      <dgm:t>
        <a:bodyPr/>
        <a:lstStyle/>
        <a:p>
          <a:endParaRPr lang="es-MX"/>
        </a:p>
      </dgm:t>
    </dgm:pt>
    <dgm:pt modelId="{D7ECE9FB-23E5-4583-AFEE-5CE83DC704FC}" type="sibTrans" cxnId="{43EBAADB-AE0F-4602-9649-FB3B7AE7F371}">
      <dgm:prSet/>
      <dgm:spPr/>
      <dgm:t>
        <a:bodyPr/>
        <a:lstStyle/>
        <a:p>
          <a:endParaRPr lang="es-MX"/>
        </a:p>
      </dgm:t>
    </dgm:pt>
    <dgm:pt modelId="{A58EF2DA-147A-4889-AB53-28EF6B4DED3E}">
      <dgm:prSet phldrT="[Texto]" custT="1"/>
      <dgm:spPr/>
      <dgm:t>
        <a:bodyPr/>
        <a:lstStyle/>
        <a:p>
          <a:r>
            <a:rPr lang="es-ES" sz="2000" dirty="0" smtClean="0"/>
            <a:t>Multa de $12,466 a $19,945,600</a:t>
          </a:r>
          <a:endParaRPr lang="es-MX" sz="2000" dirty="0"/>
        </a:p>
      </dgm:t>
    </dgm:pt>
    <dgm:pt modelId="{11D3126E-5485-4D88-8A8E-5B1C31222DEB}" type="parTrans" cxnId="{B0B3B289-35B7-40E1-A9D0-F6C100D37D2C}">
      <dgm:prSet/>
      <dgm:spPr/>
      <dgm:t>
        <a:bodyPr/>
        <a:lstStyle/>
        <a:p>
          <a:endParaRPr lang="es-MX"/>
        </a:p>
      </dgm:t>
    </dgm:pt>
    <dgm:pt modelId="{F640640A-5F98-4E1F-BF31-0B190A65A8A7}" type="sibTrans" cxnId="{B0B3B289-35B7-40E1-A9D0-F6C100D37D2C}">
      <dgm:prSet/>
      <dgm:spPr/>
      <dgm:t>
        <a:bodyPr/>
        <a:lstStyle/>
        <a:p>
          <a:endParaRPr lang="es-MX"/>
        </a:p>
      </dgm:t>
    </dgm:pt>
    <dgm:pt modelId="{25E4D077-CB44-4A5D-BE83-157991A3325C}" type="pres">
      <dgm:prSet presAssocID="{256F9C87-AF32-4BB9-9ECA-AD083E0BABD6}" presName="theList" presStyleCnt="0">
        <dgm:presLayoutVars>
          <dgm:dir/>
          <dgm:animLvl val="lvl"/>
          <dgm:resizeHandles val="exact"/>
        </dgm:presLayoutVars>
      </dgm:prSet>
      <dgm:spPr/>
      <dgm:t>
        <a:bodyPr/>
        <a:lstStyle/>
        <a:p>
          <a:endParaRPr lang="es-MX"/>
        </a:p>
      </dgm:t>
    </dgm:pt>
    <dgm:pt modelId="{812419F3-32DE-4BBC-93B6-12EBEDC36A7F}" type="pres">
      <dgm:prSet presAssocID="{1B5B1A60-58F5-41F9-899A-38FC671B13F0}" presName="compNode" presStyleCnt="0"/>
      <dgm:spPr/>
      <dgm:t>
        <a:bodyPr/>
        <a:lstStyle/>
        <a:p>
          <a:endParaRPr lang="es-MX"/>
        </a:p>
      </dgm:t>
    </dgm:pt>
    <dgm:pt modelId="{BA8419BF-58DB-4B7D-A7DF-B9EA5A14878B}" type="pres">
      <dgm:prSet presAssocID="{1B5B1A60-58F5-41F9-899A-38FC671B13F0}" presName="aNode" presStyleLbl="bgShp" presStyleIdx="0" presStyleCnt="3"/>
      <dgm:spPr/>
      <dgm:t>
        <a:bodyPr/>
        <a:lstStyle/>
        <a:p>
          <a:endParaRPr lang="es-MX"/>
        </a:p>
      </dgm:t>
    </dgm:pt>
    <dgm:pt modelId="{AD18AC5D-CB48-4D10-AAC9-E13AE3828023}" type="pres">
      <dgm:prSet presAssocID="{1B5B1A60-58F5-41F9-899A-38FC671B13F0}" presName="textNode" presStyleLbl="bgShp" presStyleIdx="0" presStyleCnt="3"/>
      <dgm:spPr/>
      <dgm:t>
        <a:bodyPr/>
        <a:lstStyle/>
        <a:p>
          <a:endParaRPr lang="es-MX"/>
        </a:p>
      </dgm:t>
    </dgm:pt>
    <dgm:pt modelId="{2A718AE2-F8A3-4CF8-9A64-5D91177237DD}" type="pres">
      <dgm:prSet presAssocID="{1B5B1A60-58F5-41F9-899A-38FC671B13F0}" presName="compChildNode" presStyleCnt="0"/>
      <dgm:spPr/>
      <dgm:t>
        <a:bodyPr/>
        <a:lstStyle/>
        <a:p>
          <a:endParaRPr lang="es-MX"/>
        </a:p>
      </dgm:t>
    </dgm:pt>
    <dgm:pt modelId="{F2A4385D-E96F-4356-90CD-0552C481B630}" type="pres">
      <dgm:prSet presAssocID="{1B5B1A60-58F5-41F9-899A-38FC671B13F0}" presName="theInnerList" presStyleCnt="0"/>
      <dgm:spPr/>
      <dgm:t>
        <a:bodyPr/>
        <a:lstStyle/>
        <a:p>
          <a:endParaRPr lang="es-MX"/>
        </a:p>
      </dgm:t>
    </dgm:pt>
    <dgm:pt modelId="{D589D8E9-B220-4381-9D12-70258136787D}" type="pres">
      <dgm:prSet presAssocID="{45CC6AD4-0F35-4CC6-8CA8-30B17D7CEBDD}" presName="childNode" presStyleLbl="node1" presStyleIdx="0" presStyleCnt="3" custScaleY="77840" custLinFactNeighborX="-1187" custLinFactNeighborY="15409">
        <dgm:presLayoutVars>
          <dgm:bulletEnabled val="1"/>
        </dgm:presLayoutVars>
      </dgm:prSet>
      <dgm:spPr/>
      <dgm:t>
        <a:bodyPr/>
        <a:lstStyle/>
        <a:p>
          <a:endParaRPr lang="es-MX"/>
        </a:p>
      </dgm:t>
    </dgm:pt>
    <dgm:pt modelId="{B6FABBD0-19C1-4105-890B-474C021E532C}" type="pres">
      <dgm:prSet presAssocID="{1B5B1A60-58F5-41F9-899A-38FC671B13F0}" presName="aSpace" presStyleCnt="0"/>
      <dgm:spPr/>
      <dgm:t>
        <a:bodyPr/>
        <a:lstStyle/>
        <a:p>
          <a:endParaRPr lang="es-MX"/>
        </a:p>
      </dgm:t>
    </dgm:pt>
    <dgm:pt modelId="{BCC7B28B-BA2D-4FA6-BB46-73FE91A30679}" type="pres">
      <dgm:prSet presAssocID="{2F095B80-279E-4F59-A99D-2F39CB5C7217}" presName="compNode" presStyleCnt="0"/>
      <dgm:spPr/>
      <dgm:t>
        <a:bodyPr/>
        <a:lstStyle/>
        <a:p>
          <a:endParaRPr lang="es-MX"/>
        </a:p>
      </dgm:t>
    </dgm:pt>
    <dgm:pt modelId="{C5C4BA36-D897-4123-A93C-C6B48588CDAE}" type="pres">
      <dgm:prSet presAssocID="{2F095B80-279E-4F59-A99D-2F39CB5C7217}" presName="aNode" presStyleLbl="bgShp" presStyleIdx="1" presStyleCnt="3"/>
      <dgm:spPr/>
      <dgm:t>
        <a:bodyPr/>
        <a:lstStyle/>
        <a:p>
          <a:endParaRPr lang="es-MX"/>
        </a:p>
      </dgm:t>
    </dgm:pt>
    <dgm:pt modelId="{EC75044A-EC64-4B0E-B1FB-0D0070CAC9DA}" type="pres">
      <dgm:prSet presAssocID="{2F095B80-279E-4F59-A99D-2F39CB5C7217}" presName="textNode" presStyleLbl="bgShp" presStyleIdx="1" presStyleCnt="3"/>
      <dgm:spPr/>
      <dgm:t>
        <a:bodyPr/>
        <a:lstStyle/>
        <a:p>
          <a:endParaRPr lang="es-MX"/>
        </a:p>
      </dgm:t>
    </dgm:pt>
    <dgm:pt modelId="{70B53E4E-288F-4062-BE14-1910993A1B02}" type="pres">
      <dgm:prSet presAssocID="{2F095B80-279E-4F59-A99D-2F39CB5C7217}" presName="compChildNode" presStyleCnt="0"/>
      <dgm:spPr/>
      <dgm:t>
        <a:bodyPr/>
        <a:lstStyle/>
        <a:p>
          <a:endParaRPr lang="es-MX"/>
        </a:p>
      </dgm:t>
    </dgm:pt>
    <dgm:pt modelId="{0E53CF34-26CB-4880-BBCE-31CD5060D3EE}" type="pres">
      <dgm:prSet presAssocID="{2F095B80-279E-4F59-A99D-2F39CB5C7217}" presName="theInnerList" presStyleCnt="0"/>
      <dgm:spPr/>
      <dgm:t>
        <a:bodyPr/>
        <a:lstStyle/>
        <a:p>
          <a:endParaRPr lang="es-MX"/>
        </a:p>
      </dgm:t>
    </dgm:pt>
    <dgm:pt modelId="{3E24839A-AB00-4BDC-99C3-F437AEA27EEB}" type="pres">
      <dgm:prSet presAssocID="{6E972C21-ED56-44C8-8FCF-9A1A4EC6910F}" presName="childNode" presStyleLbl="node1" presStyleIdx="1" presStyleCnt="3" custScaleY="77839" custLinFactNeighborX="769" custLinFactNeighborY="15409">
        <dgm:presLayoutVars>
          <dgm:bulletEnabled val="1"/>
        </dgm:presLayoutVars>
      </dgm:prSet>
      <dgm:spPr/>
      <dgm:t>
        <a:bodyPr/>
        <a:lstStyle/>
        <a:p>
          <a:endParaRPr lang="es-MX"/>
        </a:p>
      </dgm:t>
    </dgm:pt>
    <dgm:pt modelId="{88EB3EF9-2BDE-433B-9BBF-61F71D95CFD2}" type="pres">
      <dgm:prSet presAssocID="{2F095B80-279E-4F59-A99D-2F39CB5C7217}" presName="aSpace" presStyleCnt="0"/>
      <dgm:spPr/>
      <dgm:t>
        <a:bodyPr/>
        <a:lstStyle/>
        <a:p>
          <a:endParaRPr lang="es-MX"/>
        </a:p>
      </dgm:t>
    </dgm:pt>
    <dgm:pt modelId="{E9D730FF-F475-4D27-A405-CFC365195650}" type="pres">
      <dgm:prSet presAssocID="{F3A368B9-CFDA-4A7F-AEE0-18B8ADD284C9}" presName="compNode" presStyleCnt="0"/>
      <dgm:spPr/>
      <dgm:t>
        <a:bodyPr/>
        <a:lstStyle/>
        <a:p>
          <a:endParaRPr lang="es-MX"/>
        </a:p>
      </dgm:t>
    </dgm:pt>
    <dgm:pt modelId="{AD7395D0-CD85-42BC-9998-B6BFD6813068}" type="pres">
      <dgm:prSet presAssocID="{F3A368B9-CFDA-4A7F-AEE0-18B8ADD284C9}" presName="aNode" presStyleLbl="bgShp" presStyleIdx="2" presStyleCnt="3"/>
      <dgm:spPr/>
      <dgm:t>
        <a:bodyPr/>
        <a:lstStyle/>
        <a:p>
          <a:endParaRPr lang="es-MX"/>
        </a:p>
      </dgm:t>
    </dgm:pt>
    <dgm:pt modelId="{7115478E-9205-4135-9C9F-805F49673839}" type="pres">
      <dgm:prSet presAssocID="{F3A368B9-CFDA-4A7F-AEE0-18B8ADD284C9}" presName="textNode" presStyleLbl="bgShp" presStyleIdx="2" presStyleCnt="3"/>
      <dgm:spPr/>
      <dgm:t>
        <a:bodyPr/>
        <a:lstStyle/>
        <a:p>
          <a:endParaRPr lang="es-MX"/>
        </a:p>
      </dgm:t>
    </dgm:pt>
    <dgm:pt modelId="{C46B1D2C-D198-4614-8DBF-0434FE6EC34B}" type="pres">
      <dgm:prSet presAssocID="{F3A368B9-CFDA-4A7F-AEE0-18B8ADD284C9}" presName="compChildNode" presStyleCnt="0"/>
      <dgm:spPr/>
      <dgm:t>
        <a:bodyPr/>
        <a:lstStyle/>
        <a:p>
          <a:endParaRPr lang="es-MX"/>
        </a:p>
      </dgm:t>
    </dgm:pt>
    <dgm:pt modelId="{88CECE63-9B92-48F0-83D0-8E625511EFA1}" type="pres">
      <dgm:prSet presAssocID="{F3A368B9-CFDA-4A7F-AEE0-18B8ADD284C9}" presName="theInnerList" presStyleCnt="0"/>
      <dgm:spPr/>
      <dgm:t>
        <a:bodyPr/>
        <a:lstStyle/>
        <a:p>
          <a:endParaRPr lang="es-MX"/>
        </a:p>
      </dgm:t>
    </dgm:pt>
    <dgm:pt modelId="{3E89561E-C15E-41F2-9D48-EAD3CA814915}" type="pres">
      <dgm:prSet presAssocID="{A58EF2DA-147A-4889-AB53-28EF6B4DED3E}" presName="childNode" presStyleLbl="node1" presStyleIdx="2" presStyleCnt="3" custScaleY="76252" custLinFactNeighborX="2726" custLinFactNeighborY="16817">
        <dgm:presLayoutVars>
          <dgm:bulletEnabled val="1"/>
        </dgm:presLayoutVars>
      </dgm:prSet>
      <dgm:spPr/>
      <dgm:t>
        <a:bodyPr/>
        <a:lstStyle/>
        <a:p>
          <a:endParaRPr lang="es-MX"/>
        </a:p>
      </dgm:t>
    </dgm:pt>
  </dgm:ptLst>
  <dgm:cxnLst>
    <dgm:cxn modelId="{B0B3B289-35B7-40E1-A9D0-F6C100D37D2C}" srcId="{F3A368B9-CFDA-4A7F-AEE0-18B8ADD284C9}" destId="{A58EF2DA-147A-4889-AB53-28EF6B4DED3E}" srcOrd="0" destOrd="0" parTransId="{11D3126E-5485-4D88-8A8E-5B1C31222DEB}" sibTransId="{F640640A-5F98-4E1F-BF31-0B190A65A8A7}"/>
    <dgm:cxn modelId="{E45484E3-E5CC-4849-9FB2-B0A37A1380EA}" srcId="{2F095B80-279E-4F59-A99D-2F39CB5C7217}" destId="{6E972C21-ED56-44C8-8FCF-9A1A4EC6910F}" srcOrd="0" destOrd="0" parTransId="{B8097E32-7A76-47AD-A369-A3E5CCB0B459}" sibTransId="{2E6A778D-E218-4924-81C9-6198A26AFFF8}"/>
    <dgm:cxn modelId="{06210C7E-4960-4973-BAE0-781135743F32}" type="presOf" srcId="{256F9C87-AF32-4BB9-9ECA-AD083E0BABD6}" destId="{25E4D077-CB44-4A5D-BE83-157991A3325C}" srcOrd="0" destOrd="0" presId="urn:microsoft.com/office/officeart/2005/8/layout/lProcess2"/>
    <dgm:cxn modelId="{55B9D1AB-0E11-4522-B218-FF97626A5CC1}" type="presOf" srcId="{F3A368B9-CFDA-4A7F-AEE0-18B8ADD284C9}" destId="{7115478E-9205-4135-9C9F-805F49673839}" srcOrd="1" destOrd="0" presId="urn:microsoft.com/office/officeart/2005/8/layout/lProcess2"/>
    <dgm:cxn modelId="{08C736EE-4CCF-45E6-A3E0-A82F84375895}" type="presOf" srcId="{2F095B80-279E-4F59-A99D-2F39CB5C7217}" destId="{C5C4BA36-D897-4123-A93C-C6B48588CDAE}" srcOrd="0" destOrd="0" presId="urn:microsoft.com/office/officeart/2005/8/layout/lProcess2"/>
    <dgm:cxn modelId="{68803B46-2E0F-49FA-8D07-B7714FD81A21}" type="presOf" srcId="{A58EF2DA-147A-4889-AB53-28EF6B4DED3E}" destId="{3E89561E-C15E-41F2-9D48-EAD3CA814915}" srcOrd="0" destOrd="0" presId="urn:microsoft.com/office/officeart/2005/8/layout/lProcess2"/>
    <dgm:cxn modelId="{7BD16A63-67D9-4C96-A089-FD7A73F86974}" srcId="{1B5B1A60-58F5-41F9-899A-38FC671B13F0}" destId="{45CC6AD4-0F35-4CC6-8CA8-30B17D7CEBDD}" srcOrd="0" destOrd="0" parTransId="{761B5166-7EE8-42D3-A6E6-EE2E4A84FC4C}" sibTransId="{9AA49259-53F7-4C59-B257-0376F4B06CA1}"/>
    <dgm:cxn modelId="{9D4647A9-FF03-454D-85C0-A889891D2D49}" type="presOf" srcId="{F3A368B9-CFDA-4A7F-AEE0-18B8ADD284C9}" destId="{AD7395D0-CD85-42BC-9998-B6BFD6813068}" srcOrd="0" destOrd="0" presId="urn:microsoft.com/office/officeart/2005/8/layout/lProcess2"/>
    <dgm:cxn modelId="{40A248BD-01E0-4894-A22F-6D8E8DDBEE7B}" srcId="{256F9C87-AF32-4BB9-9ECA-AD083E0BABD6}" destId="{1B5B1A60-58F5-41F9-899A-38FC671B13F0}" srcOrd="0" destOrd="0" parTransId="{6170640A-866F-464F-A789-CD3184CC6CD9}" sibTransId="{AC29908E-E0F1-4839-AB67-A5AAB87F98CC}"/>
    <dgm:cxn modelId="{3518D645-A67A-4465-90E8-4D33BD5035F1}" type="presOf" srcId="{1B5B1A60-58F5-41F9-899A-38FC671B13F0}" destId="{BA8419BF-58DB-4B7D-A7DF-B9EA5A14878B}" srcOrd="0" destOrd="0" presId="urn:microsoft.com/office/officeart/2005/8/layout/lProcess2"/>
    <dgm:cxn modelId="{6FD4E3DB-F593-416B-8937-E026514FEFAC}" srcId="{256F9C87-AF32-4BB9-9ECA-AD083E0BABD6}" destId="{2F095B80-279E-4F59-A99D-2F39CB5C7217}" srcOrd="1" destOrd="0" parTransId="{3C11D37D-ED86-45C6-BF12-EF8B9DE62978}" sibTransId="{51FD8CAD-C99B-4487-BE51-F9A28CA91F9C}"/>
    <dgm:cxn modelId="{8F780AD7-EB36-4804-959E-F7264AF3B18D}" type="presOf" srcId="{2F095B80-279E-4F59-A99D-2F39CB5C7217}" destId="{EC75044A-EC64-4B0E-B1FB-0D0070CAC9DA}" srcOrd="1" destOrd="0" presId="urn:microsoft.com/office/officeart/2005/8/layout/lProcess2"/>
    <dgm:cxn modelId="{43EBAADB-AE0F-4602-9649-FB3B7AE7F371}" srcId="{256F9C87-AF32-4BB9-9ECA-AD083E0BABD6}" destId="{F3A368B9-CFDA-4A7F-AEE0-18B8ADD284C9}" srcOrd="2" destOrd="0" parTransId="{030E11A4-6DCF-4838-93EF-DAE67A3634F0}" sibTransId="{D7ECE9FB-23E5-4583-AFEE-5CE83DC704FC}"/>
    <dgm:cxn modelId="{871D5A90-CDE1-44C1-8D15-43B1F3058C72}" type="presOf" srcId="{45CC6AD4-0F35-4CC6-8CA8-30B17D7CEBDD}" destId="{D589D8E9-B220-4381-9D12-70258136787D}" srcOrd="0" destOrd="0" presId="urn:microsoft.com/office/officeart/2005/8/layout/lProcess2"/>
    <dgm:cxn modelId="{15D700E0-AE80-484F-9C28-049D580DAAC6}" type="presOf" srcId="{1B5B1A60-58F5-41F9-899A-38FC671B13F0}" destId="{AD18AC5D-CB48-4D10-AAC9-E13AE3828023}" srcOrd="1" destOrd="0" presId="urn:microsoft.com/office/officeart/2005/8/layout/lProcess2"/>
    <dgm:cxn modelId="{53D8895E-3B24-4D39-9797-5245849A7C59}" type="presOf" srcId="{6E972C21-ED56-44C8-8FCF-9A1A4EC6910F}" destId="{3E24839A-AB00-4BDC-99C3-F437AEA27EEB}" srcOrd="0" destOrd="0" presId="urn:microsoft.com/office/officeart/2005/8/layout/lProcess2"/>
    <dgm:cxn modelId="{7D77D2D9-8706-4E1B-BFEE-F862E47B4866}" type="presParOf" srcId="{25E4D077-CB44-4A5D-BE83-157991A3325C}" destId="{812419F3-32DE-4BBC-93B6-12EBEDC36A7F}" srcOrd="0" destOrd="0" presId="urn:microsoft.com/office/officeart/2005/8/layout/lProcess2"/>
    <dgm:cxn modelId="{0F41F6F9-3AFE-49EE-8A69-AA4F9EAE3022}" type="presParOf" srcId="{812419F3-32DE-4BBC-93B6-12EBEDC36A7F}" destId="{BA8419BF-58DB-4B7D-A7DF-B9EA5A14878B}" srcOrd="0" destOrd="0" presId="urn:microsoft.com/office/officeart/2005/8/layout/lProcess2"/>
    <dgm:cxn modelId="{568692BC-5D1A-4E6F-A62C-36D73CD5FCBC}" type="presParOf" srcId="{812419F3-32DE-4BBC-93B6-12EBEDC36A7F}" destId="{AD18AC5D-CB48-4D10-AAC9-E13AE3828023}" srcOrd="1" destOrd="0" presId="urn:microsoft.com/office/officeart/2005/8/layout/lProcess2"/>
    <dgm:cxn modelId="{BB837EBC-B7E4-41E6-B058-D783381AD5CB}" type="presParOf" srcId="{812419F3-32DE-4BBC-93B6-12EBEDC36A7F}" destId="{2A718AE2-F8A3-4CF8-9A64-5D91177237DD}" srcOrd="2" destOrd="0" presId="urn:microsoft.com/office/officeart/2005/8/layout/lProcess2"/>
    <dgm:cxn modelId="{788D12F5-436E-40AC-BEDD-73B9E71B1CF2}" type="presParOf" srcId="{2A718AE2-F8A3-4CF8-9A64-5D91177237DD}" destId="{F2A4385D-E96F-4356-90CD-0552C481B630}" srcOrd="0" destOrd="0" presId="urn:microsoft.com/office/officeart/2005/8/layout/lProcess2"/>
    <dgm:cxn modelId="{09DF6DC8-4CAE-41DA-B642-F8C0F080D1D9}" type="presParOf" srcId="{F2A4385D-E96F-4356-90CD-0552C481B630}" destId="{D589D8E9-B220-4381-9D12-70258136787D}" srcOrd="0" destOrd="0" presId="urn:microsoft.com/office/officeart/2005/8/layout/lProcess2"/>
    <dgm:cxn modelId="{143F246C-5B3F-4B20-A0D1-6E8C1D6AB71C}" type="presParOf" srcId="{25E4D077-CB44-4A5D-BE83-157991A3325C}" destId="{B6FABBD0-19C1-4105-890B-474C021E532C}" srcOrd="1" destOrd="0" presId="urn:microsoft.com/office/officeart/2005/8/layout/lProcess2"/>
    <dgm:cxn modelId="{FEA0B64E-66F6-4227-A0AE-7684D932065A}" type="presParOf" srcId="{25E4D077-CB44-4A5D-BE83-157991A3325C}" destId="{BCC7B28B-BA2D-4FA6-BB46-73FE91A30679}" srcOrd="2" destOrd="0" presId="urn:microsoft.com/office/officeart/2005/8/layout/lProcess2"/>
    <dgm:cxn modelId="{BB766259-8909-4CD2-A015-5993F1369EC2}" type="presParOf" srcId="{BCC7B28B-BA2D-4FA6-BB46-73FE91A30679}" destId="{C5C4BA36-D897-4123-A93C-C6B48588CDAE}" srcOrd="0" destOrd="0" presId="urn:microsoft.com/office/officeart/2005/8/layout/lProcess2"/>
    <dgm:cxn modelId="{7A922705-E6C6-4C69-B75B-0FBF41BE4BF3}" type="presParOf" srcId="{BCC7B28B-BA2D-4FA6-BB46-73FE91A30679}" destId="{EC75044A-EC64-4B0E-B1FB-0D0070CAC9DA}" srcOrd="1" destOrd="0" presId="urn:microsoft.com/office/officeart/2005/8/layout/lProcess2"/>
    <dgm:cxn modelId="{CC3461EE-A535-4445-836F-1608D0129497}" type="presParOf" srcId="{BCC7B28B-BA2D-4FA6-BB46-73FE91A30679}" destId="{70B53E4E-288F-4062-BE14-1910993A1B02}" srcOrd="2" destOrd="0" presId="urn:microsoft.com/office/officeart/2005/8/layout/lProcess2"/>
    <dgm:cxn modelId="{7D1F0836-7356-4BF1-B8A7-67AFCE331451}" type="presParOf" srcId="{70B53E4E-288F-4062-BE14-1910993A1B02}" destId="{0E53CF34-26CB-4880-BBCE-31CD5060D3EE}" srcOrd="0" destOrd="0" presId="urn:microsoft.com/office/officeart/2005/8/layout/lProcess2"/>
    <dgm:cxn modelId="{8A493D36-AF2C-4079-A603-E9025B7090E9}" type="presParOf" srcId="{0E53CF34-26CB-4880-BBCE-31CD5060D3EE}" destId="{3E24839A-AB00-4BDC-99C3-F437AEA27EEB}" srcOrd="0" destOrd="0" presId="urn:microsoft.com/office/officeart/2005/8/layout/lProcess2"/>
    <dgm:cxn modelId="{0CEE8824-BA05-4C93-A8F9-05DB3BA5846D}" type="presParOf" srcId="{25E4D077-CB44-4A5D-BE83-157991A3325C}" destId="{88EB3EF9-2BDE-433B-9BBF-61F71D95CFD2}" srcOrd="3" destOrd="0" presId="urn:microsoft.com/office/officeart/2005/8/layout/lProcess2"/>
    <dgm:cxn modelId="{97CBFE31-F586-4DCE-8272-890ABC1AA1C0}" type="presParOf" srcId="{25E4D077-CB44-4A5D-BE83-157991A3325C}" destId="{E9D730FF-F475-4D27-A405-CFC365195650}" srcOrd="4" destOrd="0" presId="urn:microsoft.com/office/officeart/2005/8/layout/lProcess2"/>
    <dgm:cxn modelId="{8088496F-0E52-49D0-BEBA-74B35A1935F6}" type="presParOf" srcId="{E9D730FF-F475-4D27-A405-CFC365195650}" destId="{AD7395D0-CD85-42BC-9998-B6BFD6813068}" srcOrd="0" destOrd="0" presId="urn:microsoft.com/office/officeart/2005/8/layout/lProcess2"/>
    <dgm:cxn modelId="{9B030522-3F14-4800-8249-49BF2D7F5D5E}" type="presParOf" srcId="{E9D730FF-F475-4D27-A405-CFC365195650}" destId="{7115478E-9205-4135-9C9F-805F49673839}" srcOrd="1" destOrd="0" presId="urn:microsoft.com/office/officeart/2005/8/layout/lProcess2"/>
    <dgm:cxn modelId="{D5FC79B0-AC94-48E5-9704-EF16A78816D7}" type="presParOf" srcId="{E9D730FF-F475-4D27-A405-CFC365195650}" destId="{C46B1D2C-D198-4614-8DBF-0434FE6EC34B}" srcOrd="2" destOrd="0" presId="urn:microsoft.com/office/officeart/2005/8/layout/lProcess2"/>
    <dgm:cxn modelId="{1AC6B2CC-9E62-49CC-B0CD-D6DC51B67FDA}" type="presParOf" srcId="{C46B1D2C-D198-4614-8DBF-0434FE6EC34B}" destId="{88CECE63-9B92-48F0-83D0-8E625511EFA1}" srcOrd="0" destOrd="0" presId="urn:microsoft.com/office/officeart/2005/8/layout/lProcess2"/>
    <dgm:cxn modelId="{4827AAE8-8B93-42E1-BC60-224BDAF9088B}" type="presParOf" srcId="{88CECE63-9B92-48F0-83D0-8E625511EFA1}" destId="{3E89561E-C15E-41F2-9D48-EAD3CA814915}"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2F8A7E-1DC0-468F-B077-BAEF3328610F}" type="doc">
      <dgm:prSet loTypeId="urn:microsoft.com/office/officeart/2005/8/layout/radial6" loCatId="cycle" qsTypeId="urn:microsoft.com/office/officeart/2005/8/quickstyle/3d1" qsCatId="3D" csTypeId="urn:microsoft.com/office/officeart/2005/8/colors/colorful1#5" csCatId="colorful" phldr="1"/>
      <dgm:spPr/>
      <dgm:t>
        <a:bodyPr/>
        <a:lstStyle/>
        <a:p>
          <a:endParaRPr lang="es-MX"/>
        </a:p>
      </dgm:t>
    </dgm:pt>
    <dgm:pt modelId="{BA00FE9E-33EE-4301-B62D-E38FFE10E227}">
      <dgm:prSet phldrT="[Texto]" custT="1"/>
      <dgm:spPr/>
      <dgm:t>
        <a:bodyPr/>
        <a:lstStyle/>
        <a:p>
          <a:r>
            <a:rPr lang="es-MX" sz="1400" b="1" smtClean="0">
              <a:latin typeface="Arial" pitchFamily="34" charset="0"/>
              <a:cs typeface="Arial" pitchFamily="34" charset="0"/>
            </a:rPr>
            <a:t> </a:t>
          </a:r>
          <a:endParaRPr lang="es-MX" sz="1400" b="1" dirty="0">
            <a:latin typeface="Arial" pitchFamily="34" charset="0"/>
            <a:cs typeface="Arial" pitchFamily="34" charset="0"/>
          </a:endParaRPr>
        </a:p>
      </dgm:t>
    </dgm:pt>
    <dgm:pt modelId="{BBBD4956-F7E7-457D-AD92-56BDC74042B0}" type="parTrans" cxnId="{5A65381B-2F9D-451C-BE67-6A0A5B524049}">
      <dgm:prSet/>
      <dgm:spPr/>
      <dgm:t>
        <a:bodyPr/>
        <a:lstStyle/>
        <a:p>
          <a:endParaRPr lang="es-MX" sz="1400" b="1">
            <a:solidFill>
              <a:schemeClr val="tx1"/>
            </a:solidFill>
            <a:latin typeface="Arial" pitchFamily="34" charset="0"/>
            <a:cs typeface="Arial" pitchFamily="34" charset="0"/>
          </a:endParaRPr>
        </a:p>
      </dgm:t>
    </dgm:pt>
    <dgm:pt modelId="{5AF66E37-D0EB-4F34-9FDE-14D75B82154E}" type="sibTrans" cxnId="{5A65381B-2F9D-451C-BE67-6A0A5B524049}">
      <dgm:prSet/>
      <dgm:spPr/>
      <dgm:t>
        <a:bodyPr/>
        <a:lstStyle/>
        <a:p>
          <a:endParaRPr lang="es-MX" sz="1400" b="1">
            <a:solidFill>
              <a:schemeClr val="tx1"/>
            </a:solidFill>
            <a:latin typeface="Arial" pitchFamily="34" charset="0"/>
            <a:cs typeface="Arial" pitchFamily="34" charset="0"/>
          </a:endParaRPr>
        </a:p>
      </dgm:t>
    </dgm:pt>
    <dgm:pt modelId="{BF75A87C-5005-423A-AF13-1FD6B0D38B03}">
      <dgm:prSet phldrT="[Texto]" custT="1"/>
      <dgm:spPr/>
      <dgm:t>
        <a:bodyPr/>
        <a:lstStyle/>
        <a:p>
          <a:r>
            <a:rPr lang="es-MX" sz="1800" b="1" dirty="0" smtClean="0">
              <a:latin typeface="Arial" pitchFamily="34" charset="0"/>
              <a:cs typeface="Arial" pitchFamily="34" charset="0"/>
            </a:rPr>
            <a:t>6 de diciembre de 1977</a:t>
          </a:r>
          <a:endParaRPr lang="es-MX" sz="1800" b="1" dirty="0">
            <a:latin typeface="Arial" pitchFamily="34" charset="0"/>
            <a:cs typeface="Arial" pitchFamily="34" charset="0"/>
          </a:endParaRPr>
        </a:p>
      </dgm:t>
    </dgm:pt>
    <dgm:pt modelId="{F920CA70-98BE-44A0-8515-9639B9F12034}" type="parTrans" cxnId="{F7389C43-806C-4966-A2D7-8971129A8702}">
      <dgm:prSet/>
      <dgm:spPr/>
      <dgm:t>
        <a:bodyPr/>
        <a:lstStyle/>
        <a:p>
          <a:endParaRPr lang="es-MX" sz="1400" b="1">
            <a:solidFill>
              <a:schemeClr val="tx1"/>
            </a:solidFill>
            <a:latin typeface="Arial" pitchFamily="34" charset="0"/>
            <a:cs typeface="Arial" pitchFamily="34" charset="0"/>
          </a:endParaRPr>
        </a:p>
      </dgm:t>
    </dgm:pt>
    <dgm:pt modelId="{1F1B15F9-6CFF-46E4-8AA4-E731DAD1B5EA}" type="sibTrans" cxnId="{F7389C43-806C-4966-A2D7-8971129A8702}">
      <dgm:prSet/>
      <dgm:spPr/>
      <dgm:t>
        <a:bodyPr/>
        <a:lstStyle/>
        <a:p>
          <a:endParaRPr lang="es-MX" sz="1400" b="1">
            <a:solidFill>
              <a:schemeClr val="tx1"/>
            </a:solidFill>
            <a:latin typeface="Arial" pitchFamily="34" charset="0"/>
            <a:cs typeface="Arial" pitchFamily="34" charset="0"/>
          </a:endParaRPr>
        </a:p>
      </dgm:t>
    </dgm:pt>
    <dgm:pt modelId="{86F128EC-FFCC-4341-90A1-760A64400BDB}">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MX" sz="1800" b="1" dirty="0" smtClean="0">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s-MX" sz="1800" b="1" dirty="0" smtClean="0">
              <a:latin typeface="Arial" pitchFamily="34" charset="0"/>
              <a:cs typeface="Arial" pitchFamily="34" charset="0"/>
            </a:rPr>
            <a:t>13 de noviembre de 2007</a:t>
          </a:r>
        </a:p>
        <a:p>
          <a:endParaRPr lang="es-MX" sz="1800" b="1" dirty="0">
            <a:latin typeface="Arial" pitchFamily="34" charset="0"/>
            <a:cs typeface="Arial" pitchFamily="34" charset="0"/>
          </a:endParaRPr>
        </a:p>
      </dgm:t>
    </dgm:pt>
    <dgm:pt modelId="{73204689-963B-476D-8582-FF380108E5F6}" type="parTrans" cxnId="{5C34B363-4256-4D5C-992B-F1A8FB27F4AC}">
      <dgm:prSet/>
      <dgm:spPr/>
      <dgm:t>
        <a:bodyPr/>
        <a:lstStyle/>
        <a:p>
          <a:endParaRPr lang="es-MX" sz="1400" b="1">
            <a:solidFill>
              <a:schemeClr val="tx1"/>
            </a:solidFill>
            <a:latin typeface="Arial" pitchFamily="34" charset="0"/>
            <a:cs typeface="Arial" pitchFamily="34" charset="0"/>
          </a:endParaRPr>
        </a:p>
      </dgm:t>
    </dgm:pt>
    <dgm:pt modelId="{5A552784-8289-4517-84E5-E5CFC07B15DA}" type="sibTrans" cxnId="{5C34B363-4256-4D5C-992B-F1A8FB27F4AC}">
      <dgm:prSet/>
      <dgm:spPr/>
      <dgm:t>
        <a:bodyPr/>
        <a:lstStyle/>
        <a:p>
          <a:endParaRPr lang="es-MX" sz="1400" b="1">
            <a:solidFill>
              <a:schemeClr val="tx1"/>
            </a:solidFill>
            <a:latin typeface="Arial" pitchFamily="34" charset="0"/>
            <a:cs typeface="Arial" pitchFamily="34" charset="0"/>
          </a:endParaRPr>
        </a:p>
      </dgm:t>
    </dgm:pt>
    <dgm:pt modelId="{0E7453DB-D4FB-48E5-82F6-B4E27DF97A87}">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1800" b="1" dirty="0" smtClean="0">
              <a:latin typeface="Arial" pitchFamily="34" charset="0"/>
              <a:cs typeface="Arial" pitchFamily="34" charset="0"/>
            </a:rPr>
            <a:t>11 de junio  de 2013</a:t>
          </a:r>
        </a:p>
      </dgm:t>
    </dgm:pt>
    <dgm:pt modelId="{B9C4C9B0-B81B-4A12-ABF6-574E4BDAA02A}" type="parTrans" cxnId="{26790EF8-DAD4-46B6-809D-FF62C1C797C2}">
      <dgm:prSet/>
      <dgm:spPr/>
      <dgm:t>
        <a:bodyPr/>
        <a:lstStyle/>
        <a:p>
          <a:endParaRPr lang="es-MX" sz="1400" b="1">
            <a:solidFill>
              <a:schemeClr val="tx1"/>
            </a:solidFill>
            <a:latin typeface="Arial" pitchFamily="34" charset="0"/>
            <a:cs typeface="Arial" pitchFamily="34" charset="0"/>
          </a:endParaRPr>
        </a:p>
      </dgm:t>
    </dgm:pt>
    <dgm:pt modelId="{DCA77DC2-6A8C-49D9-959E-D35F6EEE6C67}" type="sibTrans" cxnId="{26790EF8-DAD4-46B6-809D-FF62C1C797C2}">
      <dgm:prSet/>
      <dgm:spPr/>
      <dgm:t>
        <a:bodyPr/>
        <a:lstStyle/>
        <a:p>
          <a:endParaRPr lang="es-MX" sz="1400" b="1">
            <a:solidFill>
              <a:schemeClr val="tx1"/>
            </a:solidFill>
            <a:latin typeface="Arial" pitchFamily="34" charset="0"/>
            <a:cs typeface="Arial" pitchFamily="34" charset="0"/>
          </a:endParaRPr>
        </a:p>
      </dgm:t>
    </dgm:pt>
    <dgm:pt modelId="{A4A73518-326F-41AF-B40C-8116ADF1F304}">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MX" sz="1800" b="1" dirty="0" smtClean="0">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s-MX" sz="1800" b="1" dirty="0" smtClean="0">
              <a:latin typeface="Arial" pitchFamily="34" charset="0"/>
              <a:cs typeface="Arial" pitchFamily="34" charset="0"/>
            </a:rPr>
            <a:t>20 de julio de 2007</a:t>
          </a:r>
        </a:p>
        <a:p>
          <a:pPr defTabSz="800100">
            <a:lnSpc>
              <a:spcPct val="90000"/>
            </a:lnSpc>
            <a:spcBef>
              <a:spcPct val="0"/>
            </a:spcBef>
            <a:spcAft>
              <a:spcPct val="35000"/>
            </a:spcAft>
          </a:pPr>
          <a:endParaRPr lang="es-MX" sz="1800" b="1" dirty="0">
            <a:latin typeface="Arial" pitchFamily="34" charset="0"/>
            <a:cs typeface="Arial" pitchFamily="34" charset="0"/>
          </a:endParaRPr>
        </a:p>
      </dgm:t>
    </dgm:pt>
    <dgm:pt modelId="{6EC2B4B4-24EC-4FEC-A303-C585C625D368}" type="parTrans" cxnId="{C9792A8F-5CF3-4DCB-B17D-274F4C40367D}">
      <dgm:prSet/>
      <dgm:spPr/>
      <dgm:t>
        <a:bodyPr/>
        <a:lstStyle/>
        <a:p>
          <a:endParaRPr lang="es-MX"/>
        </a:p>
      </dgm:t>
    </dgm:pt>
    <dgm:pt modelId="{17EC2983-92C6-4074-BCA0-FA1F6F2BBE3B}" type="sibTrans" cxnId="{C9792A8F-5CF3-4DCB-B17D-274F4C40367D}">
      <dgm:prSet/>
      <dgm:spPr/>
      <dgm:t>
        <a:bodyPr/>
        <a:lstStyle/>
        <a:p>
          <a:endParaRPr lang="es-MX"/>
        </a:p>
      </dgm:t>
    </dgm:pt>
    <dgm:pt modelId="{481EC430-57D4-41F9-9ED6-C2DA24BEFC55}">
      <dgm:prSet custT="1"/>
      <dgm:spPr/>
      <dgm:t>
        <a:bodyPr/>
        <a:lstStyle/>
        <a:p>
          <a:r>
            <a:rPr lang="es-MX" sz="1800" b="1" dirty="0" smtClean="0"/>
            <a:t>07 de febrero de 2014</a:t>
          </a:r>
          <a:endParaRPr lang="es-MX" sz="1800" b="1" dirty="0"/>
        </a:p>
      </dgm:t>
    </dgm:pt>
    <dgm:pt modelId="{595F0095-3DB2-429B-B411-FC74D0921758}" type="parTrans" cxnId="{F0E88D58-1DEE-47AF-87A2-F76F02EF2172}">
      <dgm:prSet/>
      <dgm:spPr/>
      <dgm:t>
        <a:bodyPr/>
        <a:lstStyle/>
        <a:p>
          <a:endParaRPr lang="es-MX"/>
        </a:p>
      </dgm:t>
    </dgm:pt>
    <dgm:pt modelId="{7711515E-7339-4A62-B8A0-44A6AE145950}" type="sibTrans" cxnId="{F0E88D58-1DEE-47AF-87A2-F76F02EF2172}">
      <dgm:prSet/>
      <dgm:spPr/>
      <dgm:t>
        <a:bodyPr/>
        <a:lstStyle/>
        <a:p>
          <a:endParaRPr lang="es-MX"/>
        </a:p>
      </dgm:t>
    </dgm:pt>
    <dgm:pt modelId="{94F2F976-8656-4674-8346-BFD4D57EB726}" type="pres">
      <dgm:prSet presAssocID="{EF2F8A7E-1DC0-468F-B077-BAEF3328610F}" presName="Name0" presStyleCnt="0">
        <dgm:presLayoutVars>
          <dgm:chMax val="1"/>
          <dgm:dir/>
          <dgm:animLvl val="ctr"/>
          <dgm:resizeHandles val="exact"/>
        </dgm:presLayoutVars>
      </dgm:prSet>
      <dgm:spPr/>
      <dgm:t>
        <a:bodyPr/>
        <a:lstStyle/>
        <a:p>
          <a:endParaRPr lang="es-MX"/>
        </a:p>
      </dgm:t>
    </dgm:pt>
    <dgm:pt modelId="{E6BE8DAF-8EFA-49F9-A4C6-646C32998290}" type="pres">
      <dgm:prSet presAssocID="{BA00FE9E-33EE-4301-B62D-E38FFE10E227}" presName="centerShape" presStyleLbl="node0" presStyleIdx="0" presStyleCnt="1"/>
      <dgm:spPr/>
      <dgm:t>
        <a:bodyPr/>
        <a:lstStyle/>
        <a:p>
          <a:endParaRPr lang="es-MX"/>
        </a:p>
      </dgm:t>
    </dgm:pt>
    <dgm:pt modelId="{B79A45CF-7FEA-4D37-9CA4-CF462187A979}" type="pres">
      <dgm:prSet presAssocID="{BF75A87C-5005-423A-AF13-1FD6B0D38B03}" presName="node" presStyleLbl="node1" presStyleIdx="0" presStyleCnt="5">
        <dgm:presLayoutVars>
          <dgm:bulletEnabled val="1"/>
        </dgm:presLayoutVars>
      </dgm:prSet>
      <dgm:spPr/>
      <dgm:t>
        <a:bodyPr/>
        <a:lstStyle/>
        <a:p>
          <a:endParaRPr lang="es-MX"/>
        </a:p>
      </dgm:t>
    </dgm:pt>
    <dgm:pt modelId="{F590D8CF-DAC4-4A09-B7B3-FD2303229AFE}" type="pres">
      <dgm:prSet presAssocID="{BF75A87C-5005-423A-AF13-1FD6B0D38B03}" presName="dummy" presStyleCnt="0"/>
      <dgm:spPr/>
      <dgm:t>
        <a:bodyPr/>
        <a:lstStyle/>
        <a:p>
          <a:endParaRPr lang="es-MX"/>
        </a:p>
      </dgm:t>
    </dgm:pt>
    <dgm:pt modelId="{2548B2E3-DB95-49CE-830C-B15AD3E4294D}" type="pres">
      <dgm:prSet presAssocID="{1F1B15F9-6CFF-46E4-8AA4-E731DAD1B5EA}" presName="sibTrans" presStyleLbl="sibTrans2D1" presStyleIdx="0" presStyleCnt="5"/>
      <dgm:spPr/>
      <dgm:t>
        <a:bodyPr/>
        <a:lstStyle/>
        <a:p>
          <a:endParaRPr lang="es-MX"/>
        </a:p>
      </dgm:t>
    </dgm:pt>
    <dgm:pt modelId="{C58F826D-1239-4E69-8D82-033E671B0D99}" type="pres">
      <dgm:prSet presAssocID="{A4A73518-326F-41AF-B40C-8116ADF1F304}" presName="node" presStyleLbl="node1" presStyleIdx="1" presStyleCnt="5" custRadScaleRad="101617" custRadScaleInc="3529">
        <dgm:presLayoutVars>
          <dgm:bulletEnabled val="1"/>
        </dgm:presLayoutVars>
      </dgm:prSet>
      <dgm:spPr/>
      <dgm:t>
        <a:bodyPr/>
        <a:lstStyle/>
        <a:p>
          <a:endParaRPr lang="es-MX"/>
        </a:p>
      </dgm:t>
    </dgm:pt>
    <dgm:pt modelId="{457DA5AC-9707-48BD-8683-96EDA369DBA7}" type="pres">
      <dgm:prSet presAssocID="{A4A73518-326F-41AF-B40C-8116ADF1F304}" presName="dummy" presStyleCnt="0"/>
      <dgm:spPr/>
      <dgm:t>
        <a:bodyPr/>
        <a:lstStyle/>
        <a:p>
          <a:endParaRPr lang="es-MX"/>
        </a:p>
      </dgm:t>
    </dgm:pt>
    <dgm:pt modelId="{053B2F6D-426C-427A-A60C-998DA80E6EFF}" type="pres">
      <dgm:prSet presAssocID="{17EC2983-92C6-4074-BCA0-FA1F6F2BBE3B}" presName="sibTrans" presStyleLbl="sibTrans2D1" presStyleIdx="1" presStyleCnt="5" custLinFactNeighborY="2371"/>
      <dgm:spPr/>
      <dgm:t>
        <a:bodyPr/>
        <a:lstStyle/>
        <a:p>
          <a:endParaRPr lang="es-MX"/>
        </a:p>
      </dgm:t>
    </dgm:pt>
    <dgm:pt modelId="{8BE6115D-6B1F-4527-B4C9-7B48858629B2}" type="pres">
      <dgm:prSet presAssocID="{86F128EC-FFCC-4341-90A1-760A64400BDB}" presName="node" presStyleLbl="node1" presStyleIdx="2" presStyleCnt="5">
        <dgm:presLayoutVars>
          <dgm:bulletEnabled val="1"/>
        </dgm:presLayoutVars>
      </dgm:prSet>
      <dgm:spPr/>
      <dgm:t>
        <a:bodyPr/>
        <a:lstStyle/>
        <a:p>
          <a:endParaRPr lang="es-MX"/>
        </a:p>
      </dgm:t>
    </dgm:pt>
    <dgm:pt modelId="{EC13A4E9-734B-40A0-BC49-C8BD444D10DF}" type="pres">
      <dgm:prSet presAssocID="{86F128EC-FFCC-4341-90A1-760A64400BDB}" presName="dummy" presStyleCnt="0"/>
      <dgm:spPr/>
      <dgm:t>
        <a:bodyPr/>
        <a:lstStyle/>
        <a:p>
          <a:endParaRPr lang="es-MX"/>
        </a:p>
      </dgm:t>
    </dgm:pt>
    <dgm:pt modelId="{0F51C2D7-3B76-4C8C-96C0-C6FFDBE098BC}" type="pres">
      <dgm:prSet presAssocID="{5A552784-8289-4517-84E5-E5CFC07B15DA}" presName="sibTrans" presStyleLbl="sibTrans2D1" presStyleIdx="2" presStyleCnt="5"/>
      <dgm:spPr/>
      <dgm:t>
        <a:bodyPr/>
        <a:lstStyle/>
        <a:p>
          <a:endParaRPr lang="es-MX"/>
        </a:p>
      </dgm:t>
    </dgm:pt>
    <dgm:pt modelId="{1BA4136E-0DC2-4E59-999B-5A5CCDFA851F}" type="pres">
      <dgm:prSet presAssocID="{0E7453DB-D4FB-48E5-82F6-B4E27DF97A87}" presName="node" presStyleLbl="node1" presStyleIdx="3" presStyleCnt="5">
        <dgm:presLayoutVars>
          <dgm:bulletEnabled val="1"/>
        </dgm:presLayoutVars>
      </dgm:prSet>
      <dgm:spPr/>
      <dgm:t>
        <a:bodyPr/>
        <a:lstStyle/>
        <a:p>
          <a:endParaRPr lang="es-MX"/>
        </a:p>
      </dgm:t>
    </dgm:pt>
    <dgm:pt modelId="{DD3DAA7A-CC31-411A-A714-3D25EDBCC5BA}" type="pres">
      <dgm:prSet presAssocID="{0E7453DB-D4FB-48E5-82F6-B4E27DF97A87}" presName="dummy" presStyleCnt="0"/>
      <dgm:spPr/>
      <dgm:t>
        <a:bodyPr/>
        <a:lstStyle/>
        <a:p>
          <a:endParaRPr lang="es-MX"/>
        </a:p>
      </dgm:t>
    </dgm:pt>
    <dgm:pt modelId="{E2595A19-9BE9-434D-87AC-2138A5B6F85C}" type="pres">
      <dgm:prSet presAssocID="{DCA77DC2-6A8C-49D9-959E-D35F6EEE6C67}" presName="sibTrans" presStyleLbl="sibTrans2D1" presStyleIdx="3" presStyleCnt="5"/>
      <dgm:spPr/>
      <dgm:t>
        <a:bodyPr/>
        <a:lstStyle/>
        <a:p>
          <a:endParaRPr lang="es-MX"/>
        </a:p>
      </dgm:t>
    </dgm:pt>
    <dgm:pt modelId="{458EE91E-01C3-48C8-AD69-0D4EB6BAB4C6}" type="pres">
      <dgm:prSet presAssocID="{481EC430-57D4-41F9-9ED6-C2DA24BEFC55}" presName="node" presStyleLbl="node1" presStyleIdx="4" presStyleCnt="5">
        <dgm:presLayoutVars>
          <dgm:bulletEnabled val="1"/>
        </dgm:presLayoutVars>
      </dgm:prSet>
      <dgm:spPr/>
      <dgm:t>
        <a:bodyPr/>
        <a:lstStyle/>
        <a:p>
          <a:endParaRPr lang="es-MX"/>
        </a:p>
      </dgm:t>
    </dgm:pt>
    <dgm:pt modelId="{C4F8EAF0-C103-4CFF-A9DC-20F9E203AF4B}" type="pres">
      <dgm:prSet presAssocID="{481EC430-57D4-41F9-9ED6-C2DA24BEFC55}" presName="dummy" presStyleCnt="0"/>
      <dgm:spPr/>
      <dgm:t>
        <a:bodyPr/>
        <a:lstStyle/>
        <a:p>
          <a:endParaRPr lang="es-MX"/>
        </a:p>
      </dgm:t>
    </dgm:pt>
    <dgm:pt modelId="{DEB6C9D1-59AA-4D8A-80D5-2BFCE343D553}" type="pres">
      <dgm:prSet presAssocID="{7711515E-7339-4A62-B8A0-44A6AE145950}" presName="sibTrans" presStyleLbl="sibTrans2D1" presStyleIdx="4" presStyleCnt="5"/>
      <dgm:spPr/>
      <dgm:t>
        <a:bodyPr/>
        <a:lstStyle/>
        <a:p>
          <a:endParaRPr lang="es-MX"/>
        </a:p>
      </dgm:t>
    </dgm:pt>
  </dgm:ptLst>
  <dgm:cxnLst>
    <dgm:cxn modelId="{623ADF8D-9004-490F-AE3D-C4E828A1CA62}" type="presOf" srcId="{7711515E-7339-4A62-B8A0-44A6AE145950}" destId="{DEB6C9D1-59AA-4D8A-80D5-2BFCE343D553}" srcOrd="0" destOrd="0" presId="urn:microsoft.com/office/officeart/2005/8/layout/radial6"/>
    <dgm:cxn modelId="{B4013659-A015-4775-8D42-A86D734EF680}" type="presOf" srcId="{BF75A87C-5005-423A-AF13-1FD6B0D38B03}" destId="{B79A45CF-7FEA-4D37-9CA4-CF462187A979}" srcOrd="0" destOrd="0" presId="urn:microsoft.com/office/officeart/2005/8/layout/radial6"/>
    <dgm:cxn modelId="{E36B7628-D8DB-4E52-B711-3C400E9F8BF2}" type="presOf" srcId="{1F1B15F9-6CFF-46E4-8AA4-E731DAD1B5EA}" destId="{2548B2E3-DB95-49CE-830C-B15AD3E4294D}" srcOrd="0" destOrd="0" presId="urn:microsoft.com/office/officeart/2005/8/layout/radial6"/>
    <dgm:cxn modelId="{A0864CD8-86B3-4C7B-9D8E-48CC39DE5D41}" type="presOf" srcId="{BA00FE9E-33EE-4301-B62D-E38FFE10E227}" destId="{E6BE8DAF-8EFA-49F9-A4C6-646C32998290}" srcOrd="0" destOrd="0" presId="urn:microsoft.com/office/officeart/2005/8/layout/radial6"/>
    <dgm:cxn modelId="{C9792A8F-5CF3-4DCB-B17D-274F4C40367D}" srcId="{BA00FE9E-33EE-4301-B62D-E38FFE10E227}" destId="{A4A73518-326F-41AF-B40C-8116ADF1F304}" srcOrd="1" destOrd="0" parTransId="{6EC2B4B4-24EC-4FEC-A303-C585C625D368}" sibTransId="{17EC2983-92C6-4074-BCA0-FA1F6F2BBE3B}"/>
    <dgm:cxn modelId="{5F189AFC-974A-48AA-9F62-D92B53AB0616}" type="presOf" srcId="{A4A73518-326F-41AF-B40C-8116ADF1F304}" destId="{C58F826D-1239-4E69-8D82-033E671B0D99}" srcOrd="0" destOrd="0" presId="urn:microsoft.com/office/officeart/2005/8/layout/radial6"/>
    <dgm:cxn modelId="{26790EF8-DAD4-46B6-809D-FF62C1C797C2}" srcId="{BA00FE9E-33EE-4301-B62D-E38FFE10E227}" destId="{0E7453DB-D4FB-48E5-82F6-B4E27DF97A87}" srcOrd="3" destOrd="0" parTransId="{B9C4C9B0-B81B-4A12-ABF6-574E4BDAA02A}" sibTransId="{DCA77DC2-6A8C-49D9-959E-D35F6EEE6C67}"/>
    <dgm:cxn modelId="{D3F4C4AD-91BE-4555-B57B-BB3C7E175474}" type="presOf" srcId="{481EC430-57D4-41F9-9ED6-C2DA24BEFC55}" destId="{458EE91E-01C3-48C8-AD69-0D4EB6BAB4C6}" srcOrd="0" destOrd="0" presId="urn:microsoft.com/office/officeart/2005/8/layout/radial6"/>
    <dgm:cxn modelId="{F0E88D58-1DEE-47AF-87A2-F76F02EF2172}" srcId="{BA00FE9E-33EE-4301-B62D-E38FFE10E227}" destId="{481EC430-57D4-41F9-9ED6-C2DA24BEFC55}" srcOrd="4" destOrd="0" parTransId="{595F0095-3DB2-429B-B411-FC74D0921758}" sibTransId="{7711515E-7339-4A62-B8A0-44A6AE145950}"/>
    <dgm:cxn modelId="{F7389C43-806C-4966-A2D7-8971129A8702}" srcId="{BA00FE9E-33EE-4301-B62D-E38FFE10E227}" destId="{BF75A87C-5005-423A-AF13-1FD6B0D38B03}" srcOrd="0" destOrd="0" parTransId="{F920CA70-98BE-44A0-8515-9639B9F12034}" sibTransId="{1F1B15F9-6CFF-46E4-8AA4-E731DAD1B5EA}"/>
    <dgm:cxn modelId="{B3537AD3-D637-4D39-AB09-57DD058667BB}" type="presOf" srcId="{86F128EC-FFCC-4341-90A1-760A64400BDB}" destId="{8BE6115D-6B1F-4527-B4C9-7B48858629B2}" srcOrd="0" destOrd="0" presId="urn:microsoft.com/office/officeart/2005/8/layout/radial6"/>
    <dgm:cxn modelId="{5A65381B-2F9D-451C-BE67-6A0A5B524049}" srcId="{EF2F8A7E-1DC0-468F-B077-BAEF3328610F}" destId="{BA00FE9E-33EE-4301-B62D-E38FFE10E227}" srcOrd="0" destOrd="0" parTransId="{BBBD4956-F7E7-457D-AD92-56BDC74042B0}" sibTransId="{5AF66E37-D0EB-4F34-9FDE-14D75B82154E}"/>
    <dgm:cxn modelId="{434ED1C7-7DA3-4DCA-AAED-6A45A217AD1A}" type="presOf" srcId="{EF2F8A7E-1DC0-468F-B077-BAEF3328610F}" destId="{94F2F976-8656-4674-8346-BFD4D57EB726}" srcOrd="0" destOrd="0" presId="urn:microsoft.com/office/officeart/2005/8/layout/radial6"/>
    <dgm:cxn modelId="{5C34B363-4256-4D5C-992B-F1A8FB27F4AC}" srcId="{BA00FE9E-33EE-4301-B62D-E38FFE10E227}" destId="{86F128EC-FFCC-4341-90A1-760A64400BDB}" srcOrd="2" destOrd="0" parTransId="{73204689-963B-476D-8582-FF380108E5F6}" sibTransId="{5A552784-8289-4517-84E5-E5CFC07B15DA}"/>
    <dgm:cxn modelId="{82C60042-71E0-405D-B52A-A641B2C8ECF0}" type="presOf" srcId="{5A552784-8289-4517-84E5-E5CFC07B15DA}" destId="{0F51C2D7-3B76-4C8C-96C0-C6FFDBE098BC}" srcOrd="0" destOrd="0" presId="urn:microsoft.com/office/officeart/2005/8/layout/radial6"/>
    <dgm:cxn modelId="{7DDB61B9-01B0-4FBC-B76F-E38A42501A56}" type="presOf" srcId="{DCA77DC2-6A8C-49D9-959E-D35F6EEE6C67}" destId="{E2595A19-9BE9-434D-87AC-2138A5B6F85C}" srcOrd="0" destOrd="0" presId="urn:microsoft.com/office/officeart/2005/8/layout/radial6"/>
    <dgm:cxn modelId="{4437B3F9-28E8-47AE-8203-8C6362DF48AC}" type="presOf" srcId="{0E7453DB-D4FB-48E5-82F6-B4E27DF97A87}" destId="{1BA4136E-0DC2-4E59-999B-5A5CCDFA851F}" srcOrd="0" destOrd="0" presId="urn:microsoft.com/office/officeart/2005/8/layout/radial6"/>
    <dgm:cxn modelId="{2BCBAB82-FE2B-455D-8378-CCD49DAF2C8E}" type="presOf" srcId="{17EC2983-92C6-4074-BCA0-FA1F6F2BBE3B}" destId="{053B2F6D-426C-427A-A60C-998DA80E6EFF}" srcOrd="0" destOrd="0" presId="urn:microsoft.com/office/officeart/2005/8/layout/radial6"/>
    <dgm:cxn modelId="{FC5D2643-85BF-4A16-A575-9C1895A03BE5}" type="presParOf" srcId="{94F2F976-8656-4674-8346-BFD4D57EB726}" destId="{E6BE8DAF-8EFA-49F9-A4C6-646C32998290}" srcOrd="0" destOrd="0" presId="urn:microsoft.com/office/officeart/2005/8/layout/radial6"/>
    <dgm:cxn modelId="{8615B4DA-8E87-414B-8E71-1643419AE966}" type="presParOf" srcId="{94F2F976-8656-4674-8346-BFD4D57EB726}" destId="{B79A45CF-7FEA-4D37-9CA4-CF462187A979}" srcOrd="1" destOrd="0" presId="urn:microsoft.com/office/officeart/2005/8/layout/radial6"/>
    <dgm:cxn modelId="{FFC25EE5-72B7-4500-91E0-F49AB1941342}" type="presParOf" srcId="{94F2F976-8656-4674-8346-BFD4D57EB726}" destId="{F590D8CF-DAC4-4A09-B7B3-FD2303229AFE}" srcOrd="2" destOrd="0" presId="urn:microsoft.com/office/officeart/2005/8/layout/radial6"/>
    <dgm:cxn modelId="{259E3A7F-764C-4B0B-9882-29FDBDE0D018}" type="presParOf" srcId="{94F2F976-8656-4674-8346-BFD4D57EB726}" destId="{2548B2E3-DB95-49CE-830C-B15AD3E4294D}" srcOrd="3" destOrd="0" presId="urn:microsoft.com/office/officeart/2005/8/layout/radial6"/>
    <dgm:cxn modelId="{6F83391C-0345-499D-BCDD-630A69336FAA}" type="presParOf" srcId="{94F2F976-8656-4674-8346-BFD4D57EB726}" destId="{C58F826D-1239-4E69-8D82-033E671B0D99}" srcOrd="4" destOrd="0" presId="urn:microsoft.com/office/officeart/2005/8/layout/radial6"/>
    <dgm:cxn modelId="{70B76E47-6BC7-4310-9DE2-14DE87E9868D}" type="presParOf" srcId="{94F2F976-8656-4674-8346-BFD4D57EB726}" destId="{457DA5AC-9707-48BD-8683-96EDA369DBA7}" srcOrd="5" destOrd="0" presId="urn:microsoft.com/office/officeart/2005/8/layout/radial6"/>
    <dgm:cxn modelId="{1EC814F5-204D-4601-AD10-DBAC7D597857}" type="presParOf" srcId="{94F2F976-8656-4674-8346-BFD4D57EB726}" destId="{053B2F6D-426C-427A-A60C-998DA80E6EFF}" srcOrd="6" destOrd="0" presId="urn:microsoft.com/office/officeart/2005/8/layout/radial6"/>
    <dgm:cxn modelId="{9AAAB7CB-FA14-499A-A714-D3C546F73C9A}" type="presParOf" srcId="{94F2F976-8656-4674-8346-BFD4D57EB726}" destId="{8BE6115D-6B1F-4527-B4C9-7B48858629B2}" srcOrd="7" destOrd="0" presId="urn:microsoft.com/office/officeart/2005/8/layout/radial6"/>
    <dgm:cxn modelId="{A2294E21-163A-4B4A-9CB5-E934FAED56B8}" type="presParOf" srcId="{94F2F976-8656-4674-8346-BFD4D57EB726}" destId="{EC13A4E9-734B-40A0-BC49-C8BD444D10DF}" srcOrd="8" destOrd="0" presId="urn:microsoft.com/office/officeart/2005/8/layout/radial6"/>
    <dgm:cxn modelId="{E23FED68-359B-4EF9-8902-9B3A9150DE2E}" type="presParOf" srcId="{94F2F976-8656-4674-8346-BFD4D57EB726}" destId="{0F51C2D7-3B76-4C8C-96C0-C6FFDBE098BC}" srcOrd="9" destOrd="0" presId="urn:microsoft.com/office/officeart/2005/8/layout/radial6"/>
    <dgm:cxn modelId="{C702A431-89D4-454C-A585-A5E568FC1F7B}" type="presParOf" srcId="{94F2F976-8656-4674-8346-BFD4D57EB726}" destId="{1BA4136E-0DC2-4E59-999B-5A5CCDFA851F}" srcOrd="10" destOrd="0" presId="urn:microsoft.com/office/officeart/2005/8/layout/radial6"/>
    <dgm:cxn modelId="{44DFA756-0560-4379-870E-62280F50EAD5}" type="presParOf" srcId="{94F2F976-8656-4674-8346-BFD4D57EB726}" destId="{DD3DAA7A-CC31-411A-A714-3D25EDBCC5BA}" srcOrd="11" destOrd="0" presId="urn:microsoft.com/office/officeart/2005/8/layout/radial6"/>
    <dgm:cxn modelId="{4B411FFA-E2B1-43EF-97E0-F2AE3A1B5B31}" type="presParOf" srcId="{94F2F976-8656-4674-8346-BFD4D57EB726}" destId="{E2595A19-9BE9-434D-87AC-2138A5B6F85C}" srcOrd="12" destOrd="0" presId="urn:microsoft.com/office/officeart/2005/8/layout/radial6"/>
    <dgm:cxn modelId="{9692C691-B701-44F2-BFE2-44799618CB94}" type="presParOf" srcId="{94F2F976-8656-4674-8346-BFD4D57EB726}" destId="{458EE91E-01C3-48C8-AD69-0D4EB6BAB4C6}" srcOrd="13" destOrd="0" presId="urn:microsoft.com/office/officeart/2005/8/layout/radial6"/>
    <dgm:cxn modelId="{038003C6-D1B1-4553-82EF-C21F0D4BCF1F}" type="presParOf" srcId="{94F2F976-8656-4674-8346-BFD4D57EB726}" destId="{C4F8EAF0-C103-4CFF-A9DC-20F9E203AF4B}" srcOrd="14" destOrd="0" presId="urn:microsoft.com/office/officeart/2005/8/layout/radial6"/>
    <dgm:cxn modelId="{668E1227-26FA-4C55-AB0D-B30C776AE14A}" type="presParOf" srcId="{94F2F976-8656-4674-8346-BFD4D57EB726}" destId="{DEB6C9D1-59AA-4D8A-80D5-2BFCE343D553}"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F42F3C-0E57-4F44-9ECC-6391CC6FA940}" type="doc">
      <dgm:prSet loTypeId="urn:microsoft.com/office/officeart/2005/8/layout/vList5" loCatId="list" qsTypeId="urn:microsoft.com/office/officeart/2005/8/quickstyle/simple5" qsCatId="simple" csTypeId="urn:microsoft.com/office/officeart/2005/8/colors/accent2_4" csCatId="accent2" phldr="1"/>
      <dgm:spPr/>
      <dgm:t>
        <a:bodyPr/>
        <a:lstStyle/>
        <a:p>
          <a:endParaRPr lang="es-MX"/>
        </a:p>
      </dgm:t>
    </dgm:pt>
    <dgm:pt modelId="{197B69F3-5E39-4E77-BD71-730C815391F1}">
      <dgm:prSet phldrT="[Texto]" custT="1"/>
      <dgm:spPr/>
      <dgm:t>
        <a:bodyPr/>
        <a:lstStyle/>
        <a:p>
          <a:pPr algn="just">
            <a:lnSpc>
              <a:spcPct val="150000"/>
            </a:lnSpc>
          </a:pPr>
          <a:r>
            <a:rPr lang="es-MX" sz="2400" b="0" smtClean="0">
              <a:latin typeface="+mj-lt"/>
              <a:cs typeface="Arial" pitchFamily="34" charset="0"/>
            </a:rPr>
            <a:t>Art. 6o.- La manifestación de las ideas no será objeto de ninguna inquisición judicial o administrativa, sino en el caso de que ataque la moral, los derechos de tercero, provoque algún delito, o perturbe el orden público.</a:t>
          </a:r>
          <a:endParaRPr lang="es-MX" sz="2400" b="0" dirty="0">
            <a:latin typeface="+mj-lt"/>
            <a:cs typeface="Arial" pitchFamily="34" charset="0"/>
          </a:endParaRPr>
        </a:p>
      </dgm:t>
    </dgm:pt>
    <dgm:pt modelId="{5B95493D-A4CE-4054-BBA3-4DABF8692CA9}" type="sibTrans" cxnId="{A77B6DE6-D5AF-49B1-BEF3-CE08AD856AA7}">
      <dgm:prSet/>
      <dgm:spPr/>
      <dgm:t>
        <a:bodyPr/>
        <a:lstStyle/>
        <a:p>
          <a:endParaRPr lang="es-MX">
            <a:latin typeface="+mj-lt"/>
          </a:endParaRPr>
        </a:p>
      </dgm:t>
    </dgm:pt>
    <dgm:pt modelId="{9E96D63E-4B81-4303-89DF-87A98320F4C9}" type="parTrans" cxnId="{A77B6DE6-D5AF-49B1-BEF3-CE08AD856AA7}">
      <dgm:prSet/>
      <dgm:spPr/>
      <dgm:t>
        <a:bodyPr/>
        <a:lstStyle/>
        <a:p>
          <a:endParaRPr lang="es-MX">
            <a:latin typeface="+mj-lt"/>
          </a:endParaRPr>
        </a:p>
      </dgm:t>
    </dgm:pt>
    <dgm:pt modelId="{0702AAAF-C6CF-4997-A24B-B6EB2F9FD96C}">
      <dgm:prSet phldrT="[Texto]" custT="1"/>
      <dgm:spPr/>
      <dgm:t>
        <a:bodyPr/>
        <a:lstStyle/>
        <a:p>
          <a:r>
            <a:rPr lang="es-MX" sz="2000" b="1" dirty="0" smtClean="0">
              <a:latin typeface="+mj-lt"/>
              <a:cs typeface="Arial" pitchFamily="34" charset="0"/>
            </a:rPr>
            <a:t>Texto original </a:t>
          </a:r>
          <a:endParaRPr lang="es-MX" sz="2000" b="1" dirty="0">
            <a:latin typeface="+mj-lt"/>
            <a:cs typeface="Arial" pitchFamily="34" charset="0"/>
          </a:endParaRPr>
        </a:p>
      </dgm:t>
    </dgm:pt>
    <dgm:pt modelId="{1272ED81-69F7-4FE0-8DB0-8FBE7D46E292}" type="sibTrans" cxnId="{E076C004-C361-4411-B413-3D1942CECBA4}">
      <dgm:prSet/>
      <dgm:spPr/>
      <dgm:t>
        <a:bodyPr/>
        <a:lstStyle/>
        <a:p>
          <a:endParaRPr lang="es-MX" sz="1800" b="1">
            <a:solidFill>
              <a:schemeClr val="bg1"/>
            </a:solidFill>
            <a:latin typeface="+mj-lt"/>
            <a:cs typeface="Arial" pitchFamily="34" charset="0"/>
          </a:endParaRPr>
        </a:p>
      </dgm:t>
    </dgm:pt>
    <dgm:pt modelId="{879FB58D-79EE-40BC-A6D3-FF5B17F48730}" type="parTrans" cxnId="{E076C004-C361-4411-B413-3D1942CECBA4}">
      <dgm:prSet/>
      <dgm:spPr/>
      <dgm:t>
        <a:bodyPr/>
        <a:lstStyle/>
        <a:p>
          <a:endParaRPr lang="es-MX" sz="1800" b="1">
            <a:solidFill>
              <a:schemeClr val="bg1"/>
            </a:solidFill>
            <a:latin typeface="+mj-lt"/>
            <a:cs typeface="Arial" pitchFamily="34" charset="0"/>
          </a:endParaRPr>
        </a:p>
      </dgm:t>
    </dgm:pt>
    <dgm:pt modelId="{48AF6CEC-323E-4B84-B6AE-4414A400DE21}" type="pres">
      <dgm:prSet presAssocID="{18F42F3C-0E57-4F44-9ECC-6391CC6FA940}" presName="Name0" presStyleCnt="0">
        <dgm:presLayoutVars>
          <dgm:dir/>
          <dgm:animLvl val="lvl"/>
          <dgm:resizeHandles val="exact"/>
        </dgm:presLayoutVars>
      </dgm:prSet>
      <dgm:spPr/>
      <dgm:t>
        <a:bodyPr/>
        <a:lstStyle/>
        <a:p>
          <a:endParaRPr lang="es-MX"/>
        </a:p>
      </dgm:t>
    </dgm:pt>
    <dgm:pt modelId="{340C069E-936D-4D47-9F77-DE7A6D20AB2B}" type="pres">
      <dgm:prSet presAssocID="{0702AAAF-C6CF-4997-A24B-B6EB2F9FD96C}" presName="linNode" presStyleCnt="0"/>
      <dgm:spPr/>
      <dgm:t>
        <a:bodyPr/>
        <a:lstStyle/>
        <a:p>
          <a:endParaRPr lang="es-MX"/>
        </a:p>
      </dgm:t>
    </dgm:pt>
    <dgm:pt modelId="{167B465B-1182-40CC-9F46-674130A87C12}" type="pres">
      <dgm:prSet presAssocID="{0702AAAF-C6CF-4997-A24B-B6EB2F9FD96C}" presName="parentText" presStyleLbl="node1" presStyleIdx="0" presStyleCnt="1" custScaleX="62851" custScaleY="79510">
        <dgm:presLayoutVars>
          <dgm:chMax val="1"/>
          <dgm:bulletEnabled val="1"/>
        </dgm:presLayoutVars>
      </dgm:prSet>
      <dgm:spPr/>
      <dgm:t>
        <a:bodyPr/>
        <a:lstStyle/>
        <a:p>
          <a:endParaRPr lang="es-MX"/>
        </a:p>
      </dgm:t>
    </dgm:pt>
    <dgm:pt modelId="{ECB5E8AA-6176-4E3F-A7EF-0184CAA2D2A5}" type="pres">
      <dgm:prSet presAssocID="{0702AAAF-C6CF-4997-A24B-B6EB2F9FD96C}" presName="descendantText" presStyleLbl="alignAccFollowNode1" presStyleIdx="0" presStyleCnt="1" custScaleX="138115">
        <dgm:presLayoutVars>
          <dgm:bulletEnabled val="1"/>
        </dgm:presLayoutVars>
      </dgm:prSet>
      <dgm:spPr/>
      <dgm:t>
        <a:bodyPr/>
        <a:lstStyle/>
        <a:p>
          <a:endParaRPr lang="es-MX"/>
        </a:p>
      </dgm:t>
    </dgm:pt>
  </dgm:ptLst>
  <dgm:cxnLst>
    <dgm:cxn modelId="{E076C004-C361-4411-B413-3D1942CECBA4}" srcId="{18F42F3C-0E57-4F44-9ECC-6391CC6FA940}" destId="{0702AAAF-C6CF-4997-A24B-B6EB2F9FD96C}" srcOrd="0" destOrd="0" parTransId="{879FB58D-79EE-40BC-A6D3-FF5B17F48730}" sibTransId="{1272ED81-69F7-4FE0-8DB0-8FBE7D46E292}"/>
    <dgm:cxn modelId="{A77B6DE6-D5AF-49B1-BEF3-CE08AD856AA7}" srcId="{0702AAAF-C6CF-4997-A24B-B6EB2F9FD96C}" destId="{197B69F3-5E39-4E77-BD71-730C815391F1}" srcOrd="0" destOrd="0" parTransId="{9E96D63E-4B81-4303-89DF-87A98320F4C9}" sibTransId="{5B95493D-A4CE-4054-BBA3-4DABF8692CA9}"/>
    <dgm:cxn modelId="{C1C99429-E157-4983-92A0-32EFCEAFF305}" type="presOf" srcId="{0702AAAF-C6CF-4997-A24B-B6EB2F9FD96C}" destId="{167B465B-1182-40CC-9F46-674130A87C12}" srcOrd="0" destOrd="0" presId="urn:microsoft.com/office/officeart/2005/8/layout/vList5"/>
    <dgm:cxn modelId="{BEA858CC-EADF-4960-B32D-3E907A23E11F}" type="presOf" srcId="{18F42F3C-0E57-4F44-9ECC-6391CC6FA940}" destId="{48AF6CEC-323E-4B84-B6AE-4414A400DE21}" srcOrd="0" destOrd="0" presId="urn:microsoft.com/office/officeart/2005/8/layout/vList5"/>
    <dgm:cxn modelId="{52D754DD-9CE3-4A6B-AE2C-1EDB36188B94}" type="presOf" srcId="{197B69F3-5E39-4E77-BD71-730C815391F1}" destId="{ECB5E8AA-6176-4E3F-A7EF-0184CAA2D2A5}" srcOrd="0" destOrd="0" presId="urn:microsoft.com/office/officeart/2005/8/layout/vList5"/>
    <dgm:cxn modelId="{9968F4EE-19EA-44FC-A0AE-7F5EEE6C37FE}" type="presParOf" srcId="{48AF6CEC-323E-4B84-B6AE-4414A400DE21}" destId="{340C069E-936D-4D47-9F77-DE7A6D20AB2B}" srcOrd="0" destOrd="0" presId="urn:microsoft.com/office/officeart/2005/8/layout/vList5"/>
    <dgm:cxn modelId="{E95BEB00-0267-4D03-A6ED-CA4709520A31}" type="presParOf" srcId="{340C069E-936D-4D47-9F77-DE7A6D20AB2B}" destId="{167B465B-1182-40CC-9F46-674130A87C12}" srcOrd="0" destOrd="0" presId="urn:microsoft.com/office/officeart/2005/8/layout/vList5"/>
    <dgm:cxn modelId="{CF9A475B-FA8E-44F4-9E48-7CB8A9913558}" type="presParOf" srcId="{340C069E-936D-4D47-9F77-DE7A6D20AB2B}" destId="{ECB5E8AA-6176-4E3F-A7EF-0184CAA2D2A5}"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F42F3C-0E57-4F44-9ECC-6391CC6FA940}" type="doc">
      <dgm:prSet loTypeId="urn:microsoft.com/office/officeart/2005/8/layout/vList5" loCatId="list" qsTypeId="urn:microsoft.com/office/officeart/2005/8/quickstyle/3d4" qsCatId="3D" csTypeId="urn:microsoft.com/office/officeart/2005/8/colors/accent2_2" csCatId="accent2" phldr="1"/>
      <dgm:spPr/>
      <dgm:t>
        <a:bodyPr/>
        <a:lstStyle/>
        <a:p>
          <a:endParaRPr lang="es-MX"/>
        </a:p>
      </dgm:t>
    </dgm:pt>
    <dgm:pt modelId="{0702AAAF-C6CF-4997-A24B-B6EB2F9FD96C}">
      <dgm:prSet phldrT="[Texto]" custT="1"/>
      <dgm:spPr/>
      <dgm:t>
        <a:bodyPr/>
        <a:lstStyle/>
        <a:p>
          <a:r>
            <a:rPr lang="es-MX" sz="1800" b="1" dirty="0" smtClean="0">
              <a:latin typeface="+mj-lt"/>
              <a:cs typeface="Arial" pitchFamily="34" charset="0"/>
            </a:rPr>
            <a:t>Reforma  </a:t>
          </a:r>
        </a:p>
        <a:p>
          <a:r>
            <a:rPr lang="es-MX" sz="1800" b="1" dirty="0" smtClean="0">
              <a:latin typeface="+mj-lt"/>
              <a:cs typeface="Arial" pitchFamily="34" charset="0"/>
            </a:rPr>
            <a:t>06 de diciembre </a:t>
          </a:r>
        </a:p>
        <a:p>
          <a:r>
            <a:rPr lang="es-MX" sz="1800" b="1" dirty="0" smtClean="0">
              <a:latin typeface="+mj-lt"/>
              <a:cs typeface="Arial" pitchFamily="34" charset="0"/>
            </a:rPr>
            <a:t>1977</a:t>
          </a:r>
          <a:endParaRPr lang="es-MX" sz="1800" b="1" dirty="0">
            <a:latin typeface="+mj-lt"/>
            <a:cs typeface="Arial" pitchFamily="34" charset="0"/>
          </a:endParaRPr>
        </a:p>
      </dgm:t>
    </dgm:pt>
    <dgm:pt modelId="{879FB58D-79EE-40BC-A6D3-FF5B17F48730}" type="parTrans" cxnId="{E076C004-C361-4411-B413-3D1942CECBA4}">
      <dgm:prSet/>
      <dgm:spPr/>
      <dgm:t>
        <a:bodyPr/>
        <a:lstStyle/>
        <a:p>
          <a:endParaRPr lang="es-MX" sz="1800" b="1">
            <a:solidFill>
              <a:schemeClr val="bg1"/>
            </a:solidFill>
            <a:latin typeface="+mj-lt"/>
            <a:cs typeface="Arial" pitchFamily="34" charset="0"/>
          </a:endParaRPr>
        </a:p>
      </dgm:t>
    </dgm:pt>
    <dgm:pt modelId="{1272ED81-69F7-4FE0-8DB0-8FBE7D46E292}" type="sibTrans" cxnId="{E076C004-C361-4411-B413-3D1942CECBA4}">
      <dgm:prSet/>
      <dgm:spPr/>
      <dgm:t>
        <a:bodyPr/>
        <a:lstStyle/>
        <a:p>
          <a:endParaRPr lang="es-MX" sz="1800" b="1">
            <a:solidFill>
              <a:schemeClr val="bg1"/>
            </a:solidFill>
            <a:latin typeface="+mj-lt"/>
            <a:cs typeface="Arial" pitchFamily="34" charset="0"/>
          </a:endParaRPr>
        </a:p>
      </dgm:t>
    </dgm:pt>
    <dgm:pt modelId="{093B12EE-94AC-4FEC-93C7-C9454D3C4D73}">
      <dgm:prSet phldrT="[Texto]" custT="1"/>
      <dgm:spPr/>
      <dgm:t>
        <a:bodyPr/>
        <a:lstStyle/>
        <a:p>
          <a:pPr algn="just">
            <a:lnSpc>
              <a:spcPct val="150000"/>
            </a:lnSpc>
          </a:pPr>
          <a:r>
            <a:rPr lang="es-MX" sz="2400" b="0" dirty="0" smtClean="0">
              <a:latin typeface="+mj-lt"/>
              <a:cs typeface="Arial" pitchFamily="34" charset="0"/>
            </a:rPr>
            <a:t>Art. 6o.- La manifestación de las ideas no será objeto de ninguna inquisición judicial o administrativa, sino en el caso de que ataque la moral, los derechos de tercero, provoque algún delito, o perturbe el orden público; </a:t>
          </a:r>
          <a:r>
            <a:rPr lang="es-MX" sz="2400" b="0" u="sng" dirty="0" smtClean="0">
              <a:latin typeface="+mj-lt"/>
              <a:cs typeface="Arial" pitchFamily="34" charset="0"/>
            </a:rPr>
            <a:t>el derecho a la información será garantizado por el Estado.</a:t>
          </a:r>
          <a:endParaRPr lang="es-MX" sz="2400" b="0" u="sng" dirty="0">
            <a:latin typeface="+mj-lt"/>
            <a:cs typeface="Arial" pitchFamily="34" charset="0"/>
          </a:endParaRPr>
        </a:p>
      </dgm:t>
    </dgm:pt>
    <dgm:pt modelId="{FAD576DB-5B47-41F3-84FD-73C514B3E4BF}" type="parTrans" cxnId="{B00313A2-6D82-4DC3-8A8B-46ED994E96AE}">
      <dgm:prSet/>
      <dgm:spPr/>
      <dgm:t>
        <a:bodyPr/>
        <a:lstStyle/>
        <a:p>
          <a:endParaRPr lang="es-MX" sz="1800" b="1">
            <a:solidFill>
              <a:schemeClr val="bg1"/>
            </a:solidFill>
            <a:latin typeface="+mj-lt"/>
            <a:cs typeface="Arial" pitchFamily="34" charset="0"/>
          </a:endParaRPr>
        </a:p>
      </dgm:t>
    </dgm:pt>
    <dgm:pt modelId="{3648DBDC-5092-4040-A260-0ADECBEA9647}" type="sibTrans" cxnId="{B00313A2-6D82-4DC3-8A8B-46ED994E96AE}">
      <dgm:prSet/>
      <dgm:spPr/>
      <dgm:t>
        <a:bodyPr/>
        <a:lstStyle/>
        <a:p>
          <a:endParaRPr lang="es-MX" sz="1800" b="1">
            <a:solidFill>
              <a:schemeClr val="bg1"/>
            </a:solidFill>
            <a:latin typeface="+mj-lt"/>
            <a:cs typeface="Arial" pitchFamily="34" charset="0"/>
          </a:endParaRPr>
        </a:p>
      </dgm:t>
    </dgm:pt>
    <dgm:pt modelId="{047AE460-60D0-4064-A1C2-B2ED9F2D6042}">
      <dgm:prSet phldrT="[Texto]" custT="1"/>
      <dgm:spPr/>
      <dgm:t>
        <a:bodyPr/>
        <a:lstStyle/>
        <a:p>
          <a:pPr algn="ctr">
            <a:lnSpc>
              <a:spcPct val="90000"/>
            </a:lnSpc>
          </a:pPr>
          <a:endParaRPr lang="es-MX" sz="2400" b="0" dirty="0">
            <a:solidFill>
              <a:schemeClr val="tx1"/>
            </a:solidFill>
            <a:latin typeface="+mj-lt"/>
            <a:cs typeface="Arial" pitchFamily="34" charset="0"/>
          </a:endParaRPr>
        </a:p>
      </dgm:t>
    </dgm:pt>
    <dgm:pt modelId="{273F54ED-1D0D-431E-9056-1CED7C61F606}" type="parTrans" cxnId="{B02582D9-8F77-4FFF-9B3C-3691B6480D14}">
      <dgm:prSet/>
      <dgm:spPr/>
      <dgm:t>
        <a:bodyPr/>
        <a:lstStyle/>
        <a:p>
          <a:endParaRPr lang="es-MX">
            <a:latin typeface="+mj-lt"/>
          </a:endParaRPr>
        </a:p>
      </dgm:t>
    </dgm:pt>
    <dgm:pt modelId="{93771DE5-4544-4AA8-AD3E-33F5701B2C71}" type="sibTrans" cxnId="{B02582D9-8F77-4FFF-9B3C-3691B6480D14}">
      <dgm:prSet/>
      <dgm:spPr/>
      <dgm:t>
        <a:bodyPr/>
        <a:lstStyle/>
        <a:p>
          <a:endParaRPr lang="es-MX">
            <a:latin typeface="+mj-lt"/>
          </a:endParaRPr>
        </a:p>
      </dgm:t>
    </dgm:pt>
    <dgm:pt modelId="{197B69F3-5E39-4E77-BD71-730C815391F1}">
      <dgm:prSet phldrT="[Texto]" custT="1"/>
      <dgm:spPr/>
      <dgm:t>
        <a:bodyPr/>
        <a:lstStyle/>
        <a:p>
          <a:pPr algn="ctr">
            <a:lnSpc>
              <a:spcPct val="150000"/>
            </a:lnSpc>
          </a:pPr>
          <a:endParaRPr lang="es-MX" sz="2400" b="0" dirty="0">
            <a:solidFill>
              <a:schemeClr val="tx1"/>
            </a:solidFill>
            <a:latin typeface="+mj-lt"/>
            <a:cs typeface="Arial" pitchFamily="34" charset="0"/>
          </a:endParaRPr>
        </a:p>
      </dgm:t>
    </dgm:pt>
    <dgm:pt modelId="{9E96D63E-4B81-4303-89DF-87A98320F4C9}" type="parTrans" cxnId="{A77B6DE6-D5AF-49B1-BEF3-CE08AD856AA7}">
      <dgm:prSet/>
      <dgm:spPr/>
      <dgm:t>
        <a:bodyPr/>
        <a:lstStyle/>
        <a:p>
          <a:endParaRPr lang="es-MX">
            <a:latin typeface="+mj-lt"/>
          </a:endParaRPr>
        </a:p>
      </dgm:t>
    </dgm:pt>
    <dgm:pt modelId="{5B95493D-A4CE-4054-BBA3-4DABF8692CA9}" type="sibTrans" cxnId="{A77B6DE6-D5AF-49B1-BEF3-CE08AD856AA7}">
      <dgm:prSet/>
      <dgm:spPr/>
      <dgm:t>
        <a:bodyPr/>
        <a:lstStyle/>
        <a:p>
          <a:endParaRPr lang="es-MX">
            <a:latin typeface="+mj-lt"/>
          </a:endParaRPr>
        </a:p>
      </dgm:t>
    </dgm:pt>
    <dgm:pt modelId="{48AF6CEC-323E-4B84-B6AE-4414A400DE21}" type="pres">
      <dgm:prSet presAssocID="{18F42F3C-0E57-4F44-9ECC-6391CC6FA940}" presName="Name0" presStyleCnt="0">
        <dgm:presLayoutVars>
          <dgm:dir/>
          <dgm:animLvl val="lvl"/>
          <dgm:resizeHandles val="exact"/>
        </dgm:presLayoutVars>
      </dgm:prSet>
      <dgm:spPr/>
      <dgm:t>
        <a:bodyPr/>
        <a:lstStyle/>
        <a:p>
          <a:endParaRPr lang="es-MX"/>
        </a:p>
      </dgm:t>
    </dgm:pt>
    <dgm:pt modelId="{340C069E-936D-4D47-9F77-DE7A6D20AB2B}" type="pres">
      <dgm:prSet presAssocID="{0702AAAF-C6CF-4997-A24B-B6EB2F9FD96C}" presName="linNode" presStyleCnt="0"/>
      <dgm:spPr/>
      <dgm:t>
        <a:bodyPr/>
        <a:lstStyle/>
        <a:p>
          <a:endParaRPr lang="es-MX"/>
        </a:p>
      </dgm:t>
    </dgm:pt>
    <dgm:pt modelId="{167B465B-1182-40CC-9F46-674130A87C12}" type="pres">
      <dgm:prSet presAssocID="{0702AAAF-C6CF-4997-A24B-B6EB2F9FD96C}" presName="parentText" presStyleLbl="node1" presStyleIdx="0" presStyleCnt="1" custScaleX="62746" custScaleY="79510">
        <dgm:presLayoutVars>
          <dgm:chMax val="1"/>
          <dgm:bulletEnabled val="1"/>
        </dgm:presLayoutVars>
      </dgm:prSet>
      <dgm:spPr/>
      <dgm:t>
        <a:bodyPr/>
        <a:lstStyle/>
        <a:p>
          <a:endParaRPr lang="es-MX"/>
        </a:p>
      </dgm:t>
    </dgm:pt>
    <dgm:pt modelId="{ECB5E8AA-6176-4E3F-A7EF-0184CAA2D2A5}" type="pres">
      <dgm:prSet presAssocID="{0702AAAF-C6CF-4997-A24B-B6EB2F9FD96C}" presName="descendantText" presStyleLbl="alignAccFollowNode1" presStyleIdx="0" presStyleCnt="1" custScaleX="138115">
        <dgm:presLayoutVars>
          <dgm:bulletEnabled val="1"/>
        </dgm:presLayoutVars>
      </dgm:prSet>
      <dgm:spPr/>
      <dgm:t>
        <a:bodyPr/>
        <a:lstStyle/>
        <a:p>
          <a:endParaRPr lang="es-MX"/>
        </a:p>
      </dgm:t>
    </dgm:pt>
  </dgm:ptLst>
  <dgm:cxnLst>
    <dgm:cxn modelId="{E076C004-C361-4411-B413-3D1942CECBA4}" srcId="{18F42F3C-0E57-4F44-9ECC-6391CC6FA940}" destId="{0702AAAF-C6CF-4997-A24B-B6EB2F9FD96C}" srcOrd="0" destOrd="0" parTransId="{879FB58D-79EE-40BC-A6D3-FF5B17F48730}" sibTransId="{1272ED81-69F7-4FE0-8DB0-8FBE7D46E292}"/>
    <dgm:cxn modelId="{B02582D9-8F77-4FFF-9B3C-3691B6480D14}" srcId="{0702AAAF-C6CF-4997-A24B-B6EB2F9FD96C}" destId="{047AE460-60D0-4064-A1C2-B2ED9F2D6042}" srcOrd="2" destOrd="0" parTransId="{273F54ED-1D0D-431E-9056-1CED7C61F606}" sibTransId="{93771DE5-4544-4AA8-AD3E-33F5701B2C71}"/>
    <dgm:cxn modelId="{B00313A2-6D82-4DC3-8A8B-46ED994E96AE}" srcId="{0702AAAF-C6CF-4997-A24B-B6EB2F9FD96C}" destId="{093B12EE-94AC-4FEC-93C7-C9454D3C4D73}" srcOrd="1" destOrd="0" parTransId="{FAD576DB-5B47-41F3-84FD-73C514B3E4BF}" sibTransId="{3648DBDC-5092-4040-A260-0ADECBEA9647}"/>
    <dgm:cxn modelId="{A77B6DE6-D5AF-49B1-BEF3-CE08AD856AA7}" srcId="{0702AAAF-C6CF-4997-A24B-B6EB2F9FD96C}" destId="{197B69F3-5E39-4E77-BD71-730C815391F1}" srcOrd="0" destOrd="0" parTransId="{9E96D63E-4B81-4303-89DF-87A98320F4C9}" sibTransId="{5B95493D-A4CE-4054-BBA3-4DABF8692CA9}"/>
    <dgm:cxn modelId="{183529A2-069F-47DD-B611-D359F75BB905}" type="presOf" srcId="{047AE460-60D0-4064-A1C2-B2ED9F2D6042}" destId="{ECB5E8AA-6176-4E3F-A7EF-0184CAA2D2A5}" srcOrd="0" destOrd="2" presId="urn:microsoft.com/office/officeart/2005/8/layout/vList5"/>
    <dgm:cxn modelId="{9D101B30-A93D-417F-B14C-FB7F9274D52B}" type="presOf" srcId="{18F42F3C-0E57-4F44-9ECC-6391CC6FA940}" destId="{48AF6CEC-323E-4B84-B6AE-4414A400DE21}" srcOrd="0" destOrd="0" presId="urn:microsoft.com/office/officeart/2005/8/layout/vList5"/>
    <dgm:cxn modelId="{4EFDFB2F-2814-4268-A82C-458987A52334}" type="presOf" srcId="{0702AAAF-C6CF-4997-A24B-B6EB2F9FD96C}" destId="{167B465B-1182-40CC-9F46-674130A87C12}" srcOrd="0" destOrd="0" presId="urn:microsoft.com/office/officeart/2005/8/layout/vList5"/>
    <dgm:cxn modelId="{28B4B0E0-BE14-4583-A8F6-292E7CF4E0D8}" type="presOf" srcId="{093B12EE-94AC-4FEC-93C7-C9454D3C4D73}" destId="{ECB5E8AA-6176-4E3F-A7EF-0184CAA2D2A5}" srcOrd="0" destOrd="1" presId="urn:microsoft.com/office/officeart/2005/8/layout/vList5"/>
    <dgm:cxn modelId="{0A5F0CF1-DF63-4C06-B8BA-76596F64CCB5}" type="presOf" srcId="{197B69F3-5E39-4E77-BD71-730C815391F1}" destId="{ECB5E8AA-6176-4E3F-A7EF-0184CAA2D2A5}" srcOrd="0" destOrd="0" presId="urn:microsoft.com/office/officeart/2005/8/layout/vList5"/>
    <dgm:cxn modelId="{6EF787B6-D57B-4D0A-BB27-0E875AFD9631}" type="presParOf" srcId="{48AF6CEC-323E-4B84-B6AE-4414A400DE21}" destId="{340C069E-936D-4D47-9F77-DE7A6D20AB2B}" srcOrd="0" destOrd="0" presId="urn:microsoft.com/office/officeart/2005/8/layout/vList5"/>
    <dgm:cxn modelId="{5A14F6CF-E3C5-4D02-AF27-8C1EABDBA7B7}" type="presParOf" srcId="{340C069E-936D-4D47-9F77-DE7A6D20AB2B}" destId="{167B465B-1182-40CC-9F46-674130A87C12}" srcOrd="0" destOrd="0" presId="urn:microsoft.com/office/officeart/2005/8/layout/vList5"/>
    <dgm:cxn modelId="{734CDD21-A193-4C18-9148-582345C0AC63}" type="presParOf" srcId="{340C069E-936D-4D47-9F77-DE7A6D20AB2B}" destId="{ECB5E8AA-6176-4E3F-A7EF-0184CAA2D2A5}"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F42F3C-0E57-4F44-9ECC-6391CC6FA940}" type="doc">
      <dgm:prSet loTypeId="urn:microsoft.com/office/officeart/2005/8/layout/vList5" loCatId="list" qsTypeId="urn:microsoft.com/office/officeart/2005/8/quickstyle/simple4" qsCatId="simple" csTypeId="urn:microsoft.com/office/officeart/2005/8/colors/accent2_2" csCatId="accent2" phldr="1"/>
      <dgm:spPr/>
      <dgm:t>
        <a:bodyPr/>
        <a:lstStyle/>
        <a:p>
          <a:endParaRPr lang="es-MX"/>
        </a:p>
      </dgm:t>
    </dgm:pt>
    <dgm:pt modelId="{0702AAAF-C6CF-4997-A24B-B6EB2F9FD96C}">
      <dgm:prSet phldrT="[Texto]" custT="1"/>
      <dgm:spPr/>
      <dgm:t>
        <a:bodyPr/>
        <a:lstStyle/>
        <a:p>
          <a:r>
            <a:rPr lang="es-MX" sz="1800" b="1" dirty="0" smtClean="0">
              <a:latin typeface="+mj-lt"/>
              <a:cs typeface="Arial" pitchFamily="34" charset="0"/>
            </a:rPr>
            <a:t>Reforma </a:t>
          </a:r>
        </a:p>
        <a:p>
          <a:r>
            <a:rPr lang="es-MX" sz="1800" b="1" dirty="0" smtClean="0">
              <a:latin typeface="+mj-lt"/>
              <a:cs typeface="Arial" pitchFamily="34" charset="0"/>
            </a:rPr>
            <a:t>20 de julio 2007</a:t>
          </a:r>
          <a:endParaRPr lang="es-MX" sz="1800" b="1" dirty="0">
            <a:latin typeface="+mj-lt"/>
            <a:cs typeface="Arial" pitchFamily="34" charset="0"/>
          </a:endParaRPr>
        </a:p>
      </dgm:t>
    </dgm:pt>
    <dgm:pt modelId="{879FB58D-79EE-40BC-A6D3-FF5B17F48730}" type="parTrans" cxnId="{E076C004-C361-4411-B413-3D1942CECBA4}">
      <dgm:prSet/>
      <dgm:spPr/>
      <dgm:t>
        <a:bodyPr/>
        <a:lstStyle/>
        <a:p>
          <a:endParaRPr lang="es-MX" sz="1800" b="1">
            <a:solidFill>
              <a:schemeClr val="bg1"/>
            </a:solidFill>
            <a:latin typeface="+mj-lt"/>
            <a:cs typeface="Arial" pitchFamily="34" charset="0"/>
          </a:endParaRPr>
        </a:p>
      </dgm:t>
    </dgm:pt>
    <dgm:pt modelId="{1272ED81-69F7-4FE0-8DB0-8FBE7D46E292}" type="sibTrans" cxnId="{E076C004-C361-4411-B413-3D1942CECBA4}">
      <dgm:prSet/>
      <dgm:spPr/>
      <dgm:t>
        <a:bodyPr/>
        <a:lstStyle/>
        <a:p>
          <a:endParaRPr lang="es-MX" sz="1800" b="1">
            <a:solidFill>
              <a:schemeClr val="bg1"/>
            </a:solidFill>
            <a:latin typeface="+mj-lt"/>
            <a:cs typeface="Arial" pitchFamily="34" charset="0"/>
          </a:endParaRPr>
        </a:p>
      </dgm:t>
    </dgm:pt>
    <dgm:pt modelId="{093B12EE-94AC-4FEC-93C7-C9454D3C4D73}">
      <dgm:prSet phldrT="[Texto]" custT="1"/>
      <dgm:spPr/>
      <dgm:t>
        <a:bodyPr/>
        <a:lstStyle/>
        <a:p>
          <a:pPr marL="0" marR="0" indent="0" algn="just" defTabSz="914400" eaLnBrk="1" fontAlgn="auto" latinLnBrk="0" hangingPunct="1">
            <a:lnSpc>
              <a:spcPct val="150000"/>
            </a:lnSpc>
            <a:spcBef>
              <a:spcPts val="0"/>
            </a:spcBef>
            <a:spcAft>
              <a:spcPts val="0"/>
            </a:spcAft>
            <a:buClrTx/>
            <a:buSzTx/>
            <a:buFontTx/>
            <a:buNone/>
            <a:tabLst/>
            <a:defRPr/>
          </a:pPr>
          <a:r>
            <a:rPr lang="es-ES" sz="2200" i="0" dirty="0" smtClean="0">
              <a:latin typeface="+mj-lt"/>
            </a:rPr>
            <a:t>Se adicionan siete fracciones, que regulan el derecho a la protección de los datos personales, el acceso a la información pública, la existencia de organismos especializados e imparciales, que cuenten con autonomía operativa, de gestión y de decisión, la protección de los archivos públicos y la transparencia</a:t>
          </a:r>
          <a:r>
            <a:rPr lang="es-ES" sz="2400" i="0" dirty="0" smtClean="0">
              <a:latin typeface="+mj-lt"/>
            </a:rPr>
            <a:t>.</a:t>
          </a:r>
          <a:endParaRPr lang="es-MX" sz="2400" b="1" i="0" u="none" dirty="0">
            <a:latin typeface="+mj-lt"/>
            <a:cs typeface="Arial" pitchFamily="34" charset="0"/>
          </a:endParaRPr>
        </a:p>
      </dgm:t>
    </dgm:pt>
    <dgm:pt modelId="{FAD576DB-5B47-41F3-84FD-73C514B3E4BF}" type="parTrans" cxnId="{B00313A2-6D82-4DC3-8A8B-46ED994E96AE}">
      <dgm:prSet/>
      <dgm:spPr/>
      <dgm:t>
        <a:bodyPr/>
        <a:lstStyle/>
        <a:p>
          <a:endParaRPr lang="es-MX" sz="1800" b="1">
            <a:solidFill>
              <a:schemeClr val="bg1"/>
            </a:solidFill>
            <a:latin typeface="+mj-lt"/>
            <a:cs typeface="Arial" pitchFamily="34" charset="0"/>
          </a:endParaRPr>
        </a:p>
      </dgm:t>
    </dgm:pt>
    <dgm:pt modelId="{3648DBDC-5092-4040-A260-0ADECBEA9647}" type="sibTrans" cxnId="{B00313A2-6D82-4DC3-8A8B-46ED994E96AE}">
      <dgm:prSet/>
      <dgm:spPr/>
      <dgm:t>
        <a:bodyPr/>
        <a:lstStyle/>
        <a:p>
          <a:endParaRPr lang="es-MX" sz="1800" b="1">
            <a:solidFill>
              <a:schemeClr val="bg1"/>
            </a:solidFill>
            <a:latin typeface="+mj-lt"/>
            <a:cs typeface="Arial" pitchFamily="34" charset="0"/>
          </a:endParaRPr>
        </a:p>
      </dgm:t>
    </dgm:pt>
    <dgm:pt modelId="{047AE460-60D0-4064-A1C2-B2ED9F2D6042}">
      <dgm:prSet phldrT="[Texto]" custT="1"/>
      <dgm:spPr/>
      <dgm:t>
        <a:bodyPr/>
        <a:lstStyle/>
        <a:p>
          <a:pPr marL="57150" indent="0" algn="ctr" defTabSz="466725">
            <a:lnSpc>
              <a:spcPct val="90000"/>
            </a:lnSpc>
            <a:spcBef>
              <a:spcPct val="0"/>
            </a:spcBef>
            <a:spcAft>
              <a:spcPct val="15000"/>
            </a:spcAft>
            <a:buNone/>
          </a:pPr>
          <a:endParaRPr lang="es-MX" sz="1600" b="1" dirty="0">
            <a:solidFill>
              <a:schemeClr val="tx1"/>
            </a:solidFill>
            <a:latin typeface="+mj-lt"/>
            <a:cs typeface="Arial" pitchFamily="34" charset="0"/>
          </a:endParaRPr>
        </a:p>
      </dgm:t>
    </dgm:pt>
    <dgm:pt modelId="{273F54ED-1D0D-431E-9056-1CED7C61F606}" type="parTrans" cxnId="{B02582D9-8F77-4FFF-9B3C-3691B6480D14}">
      <dgm:prSet/>
      <dgm:spPr/>
      <dgm:t>
        <a:bodyPr/>
        <a:lstStyle/>
        <a:p>
          <a:endParaRPr lang="es-MX">
            <a:latin typeface="+mj-lt"/>
          </a:endParaRPr>
        </a:p>
      </dgm:t>
    </dgm:pt>
    <dgm:pt modelId="{93771DE5-4544-4AA8-AD3E-33F5701B2C71}" type="sibTrans" cxnId="{B02582D9-8F77-4FFF-9B3C-3691B6480D14}">
      <dgm:prSet/>
      <dgm:spPr/>
      <dgm:t>
        <a:bodyPr/>
        <a:lstStyle/>
        <a:p>
          <a:endParaRPr lang="es-MX">
            <a:latin typeface="+mj-lt"/>
          </a:endParaRPr>
        </a:p>
      </dgm:t>
    </dgm:pt>
    <dgm:pt modelId="{197B69F3-5E39-4E77-BD71-730C815391F1}">
      <dgm:prSet phldrT="[Texto]" custT="1"/>
      <dgm:spPr/>
      <dgm:t>
        <a:bodyPr/>
        <a:lstStyle/>
        <a:p>
          <a:pPr marL="57150" indent="0" algn="ctr" defTabSz="488950">
            <a:lnSpc>
              <a:spcPct val="150000"/>
            </a:lnSpc>
            <a:spcBef>
              <a:spcPct val="0"/>
            </a:spcBef>
            <a:spcAft>
              <a:spcPct val="15000"/>
            </a:spcAft>
            <a:buNone/>
          </a:pPr>
          <a:endParaRPr lang="es-MX" sz="1800" b="1" dirty="0">
            <a:solidFill>
              <a:schemeClr val="tx1"/>
            </a:solidFill>
            <a:latin typeface="+mj-lt"/>
            <a:cs typeface="Arial" pitchFamily="34" charset="0"/>
          </a:endParaRPr>
        </a:p>
      </dgm:t>
    </dgm:pt>
    <dgm:pt modelId="{9E96D63E-4B81-4303-89DF-87A98320F4C9}" type="parTrans" cxnId="{A77B6DE6-D5AF-49B1-BEF3-CE08AD856AA7}">
      <dgm:prSet/>
      <dgm:spPr/>
      <dgm:t>
        <a:bodyPr/>
        <a:lstStyle/>
        <a:p>
          <a:endParaRPr lang="es-MX">
            <a:latin typeface="+mj-lt"/>
          </a:endParaRPr>
        </a:p>
      </dgm:t>
    </dgm:pt>
    <dgm:pt modelId="{5B95493D-A4CE-4054-BBA3-4DABF8692CA9}" type="sibTrans" cxnId="{A77B6DE6-D5AF-49B1-BEF3-CE08AD856AA7}">
      <dgm:prSet/>
      <dgm:spPr/>
      <dgm:t>
        <a:bodyPr/>
        <a:lstStyle/>
        <a:p>
          <a:endParaRPr lang="es-MX">
            <a:latin typeface="+mj-lt"/>
          </a:endParaRPr>
        </a:p>
      </dgm:t>
    </dgm:pt>
    <dgm:pt modelId="{23D47EAE-5E3E-45ED-A596-C150D07753EF}">
      <dgm:prSet phldrT="[Texto]" custT="1"/>
      <dgm:spPr/>
      <dgm:t>
        <a:bodyPr/>
        <a:lstStyle/>
        <a:p>
          <a:pPr marL="0" marR="0" indent="0" algn="just" defTabSz="914400" eaLnBrk="1" fontAlgn="auto" latinLnBrk="0" hangingPunct="1">
            <a:lnSpc>
              <a:spcPct val="150000"/>
            </a:lnSpc>
            <a:spcBef>
              <a:spcPts val="0"/>
            </a:spcBef>
            <a:spcAft>
              <a:spcPts val="0"/>
            </a:spcAft>
            <a:buClrTx/>
            <a:buSzTx/>
            <a:buFontTx/>
            <a:buNone/>
            <a:tabLst/>
            <a:defRPr/>
          </a:pPr>
          <a:endParaRPr lang="es-MX" sz="2400" b="1" u="none" dirty="0" smtClean="0">
            <a:latin typeface="+mj-lt"/>
            <a:cs typeface="Arial" pitchFamily="34" charset="0"/>
          </a:endParaRPr>
        </a:p>
        <a:p>
          <a:pPr marL="114300" indent="0" algn="just" defTabSz="622300">
            <a:lnSpc>
              <a:spcPct val="150000"/>
            </a:lnSpc>
            <a:spcBef>
              <a:spcPct val="0"/>
            </a:spcBef>
            <a:spcAft>
              <a:spcPct val="15000"/>
            </a:spcAft>
            <a:buNone/>
          </a:pPr>
          <a:endParaRPr lang="es-MX" sz="3200" b="1" u="none" dirty="0">
            <a:latin typeface="+mj-lt"/>
            <a:cs typeface="Arial" pitchFamily="34" charset="0"/>
          </a:endParaRPr>
        </a:p>
      </dgm:t>
    </dgm:pt>
    <dgm:pt modelId="{9B53AEDC-56F9-4629-A3EB-700EF4C611AA}" type="parTrans" cxnId="{1062DD30-A8C5-4852-B69F-38E512374A71}">
      <dgm:prSet/>
      <dgm:spPr/>
      <dgm:t>
        <a:bodyPr/>
        <a:lstStyle/>
        <a:p>
          <a:endParaRPr lang="es-MX">
            <a:latin typeface="+mj-lt"/>
          </a:endParaRPr>
        </a:p>
      </dgm:t>
    </dgm:pt>
    <dgm:pt modelId="{6B9FE264-4293-4F47-983E-EBDE98F467BB}" type="sibTrans" cxnId="{1062DD30-A8C5-4852-B69F-38E512374A71}">
      <dgm:prSet/>
      <dgm:spPr/>
      <dgm:t>
        <a:bodyPr/>
        <a:lstStyle/>
        <a:p>
          <a:endParaRPr lang="es-MX">
            <a:latin typeface="+mj-lt"/>
          </a:endParaRPr>
        </a:p>
      </dgm:t>
    </dgm:pt>
    <dgm:pt modelId="{F8760E99-0552-4699-B41F-1168ACB944B7}">
      <dgm:prSet phldrT="[Texto]" custT="1"/>
      <dgm:spPr/>
      <dgm:t>
        <a:bodyPr/>
        <a:lstStyle/>
        <a:p>
          <a:pPr marL="0" marR="0" indent="0" algn="just" defTabSz="914400" eaLnBrk="1" fontAlgn="auto" latinLnBrk="0" hangingPunct="1">
            <a:lnSpc>
              <a:spcPct val="150000"/>
            </a:lnSpc>
            <a:spcBef>
              <a:spcPts val="0"/>
            </a:spcBef>
            <a:spcAft>
              <a:spcPts val="0"/>
            </a:spcAft>
            <a:buClrTx/>
            <a:buSzTx/>
            <a:buFontTx/>
            <a:buNone/>
            <a:tabLst/>
            <a:defRPr/>
          </a:pPr>
          <a:endParaRPr lang="es-MX" sz="2400" b="1" u="none" dirty="0">
            <a:latin typeface="+mj-lt"/>
            <a:cs typeface="Arial" pitchFamily="34" charset="0"/>
          </a:endParaRPr>
        </a:p>
      </dgm:t>
    </dgm:pt>
    <dgm:pt modelId="{AD6BBFA2-7D7F-4026-8F55-FE90B2973FE6}" type="parTrans" cxnId="{D79B902F-EF3E-42A9-B687-8364723787D9}">
      <dgm:prSet/>
      <dgm:spPr/>
      <dgm:t>
        <a:bodyPr/>
        <a:lstStyle/>
        <a:p>
          <a:endParaRPr lang="es-MX">
            <a:latin typeface="+mj-lt"/>
          </a:endParaRPr>
        </a:p>
      </dgm:t>
    </dgm:pt>
    <dgm:pt modelId="{E90BAFD1-B323-4E2E-887B-458D995A9696}" type="sibTrans" cxnId="{D79B902F-EF3E-42A9-B687-8364723787D9}">
      <dgm:prSet/>
      <dgm:spPr/>
      <dgm:t>
        <a:bodyPr/>
        <a:lstStyle/>
        <a:p>
          <a:endParaRPr lang="es-MX">
            <a:latin typeface="+mj-lt"/>
          </a:endParaRPr>
        </a:p>
      </dgm:t>
    </dgm:pt>
    <dgm:pt modelId="{63FD92B7-72E6-423B-BAD1-3EB63D4C632C}" type="pres">
      <dgm:prSet presAssocID="{18F42F3C-0E57-4F44-9ECC-6391CC6FA940}" presName="Name0" presStyleCnt="0">
        <dgm:presLayoutVars>
          <dgm:dir/>
          <dgm:animLvl val="lvl"/>
          <dgm:resizeHandles val="exact"/>
        </dgm:presLayoutVars>
      </dgm:prSet>
      <dgm:spPr/>
      <dgm:t>
        <a:bodyPr/>
        <a:lstStyle/>
        <a:p>
          <a:endParaRPr lang="es-MX"/>
        </a:p>
      </dgm:t>
    </dgm:pt>
    <dgm:pt modelId="{FC7E4E5B-3B7E-4BC9-8902-0B17D683028B}" type="pres">
      <dgm:prSet presAssocID="{0702AAAF-C6CF-4997-A24B-B6EB2F9FD96C}" presName="linNode" presStyleCnt="0"/>
      <dgm:spPr/>
      <dgm:t>
        <a:bodyPr/>
        <a:lstStyle/>
        <a:p>
          <a:endParaRPr lang="es-MX"/>
        </a:p>
      </dgm:t>
    </dgm:pt>
    <dgm:pt modelId="{8427B014-30CD-40D6-A0F5-31817DEAD9D5}" type="pres">
      <dgm:prSet presAssocID="{0702AAAF-C6CF-4997-A24B-B6EB2F9FD96C}" presName="parentText" presStyleLbl="node1" presStyleIdx="0" presStyleCnt="1" custScaleX="75449" custScaleY="76265">
        <dgm:presLayoutVars>
          <dgm:chMax val="1"/>
          <dgm:bulletEnabled val="1"/>
        </dgm:presLayoutVars>
      </dgm:prSet>
      <dgm:spPr/>
      <dgm:t>
        <a:bodyPr/>
        <a:lstStyle/>
        <a:p>
          <a:endParaRPr lang="es-MX"/>
        </a:p>
      </dgm:t>
    </dgm:pt>
    <dgm:pt modelId="{486AB43A-0AB0-4D11-ADF3-4DE11188B1F0}" type="pres">
      <dgm:prSet presAssocID="{0702AAAF-C6CF-4997-A24B-B6EB2F9FD96C}" presName="descendantText" presStyleLbl="alignAccFollowNode1" presStyleIdx="0" presStyleCnt="1" custScaleX="175912" custScaleY="95845">
        <dgm:presLayoutVars>
          <dgm:bulletEnabled val="1"/>
        </dgm:presLayoutVars>
      </dgm:prSet>
      <dgm:spPr/>
      <dgm:t>
        <a:bodyPr/>
        <a:lstStyle/>
        <a:p>
          <a:endParaRPr lang="es-MX"/>
        </a:p>
      </dgm:t>
    </dgm:pt>
  </dgm:ptLst>
  <dgm:cxnLst>
    <dgm:cxn modelId="{1062DD30-A8C5-4852-B69F-38E512374A71}" srcId="{0702AAAF-C6CF-4997-A24B-B6EB2F9FD96C}" destId="{23D47EAE-5E3E-45ED-A596-C150D07753EF}" srcOrd="3" destOrd="0" parTransId="{9B53AEDC-56F9-4629-A3EB-700EF4C611AA}" sibTransId="{6B9FE264-4293-4F47-983E-EBDE98F467BB}"/>
    <dgm:cxn modelId="{DD3C3A92-0832-44A5-A45B-6E7D96392B1E}" type="presOf" srcId="{18F42F3C-0E57-4F44-9ECC-6391CC6FA940}" destId="{63FD92B7-72E6-423B-BAD1-3EB63D4C632C}" srcOrd="0" destOrd="0" presId="urn:microsoft.com/office/officeart/2005/8/layout/vList5"/>
    <dgm:cxn modelId="{E076C004-C361-4411-B413-3D1942CECBA4}" srcId="{18F42F3C-0E57-4F44-9ECC-6391CC6FA940}" destId="{0702AAAF-C6CF-4997-A24B-B6EB2F9FD96C}" srcOrd="0" destOrd="0" parTransId="{879FB58D-79EE-40BC-A6D3-FF5B17F48730}" sibTransId="{1272ED81-69F7-4FE0-8DB0-8FBE7D46E292}"/>
    <dgm:cxn modelId="{85113078-9144-4B00-AB38-40F2F2F494FC}" type="presOf" srcId="{047AE460-60D0-4064-A1C2-B2ED9F2D6042}" destId="{486AB43A-0AB0-4D11-ADF3-4DE11188B1F0}" srcOrd="0" destOrd="4" presId="urn:microsoft.com/office/officeart/2005/8/layout/vList5"/>
    <dgm:cxn modelId="{B00313A2-6D82-4DC3-8A8B-46ED994E96AE}" srcId="{0702AAAF-C6CF-4997-A24B-B6EB2F9FD96C}" destId="{093B12EE-94AC-4FEC-93C7-C9454D3C4D73}" srcOrd="2" destOrd="0" parTransId="{FAD576DB-5B47-41F3-84FD-73C514B3E4BF}" sibTransId="{3648DBDC-5092-4040-A260-0ADECBEA9647}"/>
    <dgm:cxn modelId="{B02582D9-8F77-4FFF-9B3C-3691B6480D14}" srcId="{0702AAAF-C6CF-4997-A24B-B6EB2F9FD96C}" destId="{047AE460-60D0-4064-A1C2-B2ED9F2D6042}" srcOrd="4" destOrd="0" parTransId="{273F54ED-1D0D-431E-9056-1CED7C61F606}" sibTransId="{93771DE5-4544-4AA8-AD3E-33F5701B2C71}"/>
    <dgm:cxn modelId="{A77B6DE6-D5AF-49B1-BEF3-CE08AD856AA7}" srcId="{0702AAAF-C6CF-4997-A24B-B6EB2F9FD96C}" destId="{197B69F3-5E39-4E77-BD71-730C815391F1}" srcOrd="0" destOrd="0" parTransId="{9E96D63E-4B81-4303-89DF-87A98320F4C9}" sibTransId="{5B95493D-A4CE-4054-BBA3-4DABF8692CA9}"/>
    <dgm:cxn modelId="{D1987083-CB34-47D2-8AA1-1A634F3302E2}" type="presOf" srcId="{0702AAAF-C6CF-4997-A24B-B6EB2F9FD96C}" destId="{8427B014-30CD-40D6-A0F5-31817DEAD9D5}" srcOrd="0" destOrd="0" presId="urn:microsoft.com/office/officeart/2005/8/layout/vList5"/>
    <dgm:cxn modelId="{7CC68935-7096-43B1-A3A1-A2FE3F97E0A0}" type="presOf" srcId="{197B69F3-5E39-4E77-BD71-730C815391F1}" destId="{486AB43A-0AB0-4D11-ADF3-4DE11188B1F0}" srcOrd="0" destOrd="0" presId="urn:microsoft.com/office/officeart/2005/8/layout/vList5"/>
    <dgm:cxn modelId="{D53E00CF-E58A-4739-A9BA-ED3FD5A7927D}" type="presOf" srcId="{F8760E99-0552-4699-B41F-1168ACB944B7}" destId="{486AB43A-0AB0-4D11-ADF3-4DE11188B1F0}" srcOrd="0" destOrd="1" presId="urn:microsoft.com/office/officeart/2005/8/layout/vList5"/>
    <dgm:cxn modelId="{7FCE99A9-A594-4C00-A0C0-345A63A9BDAA}" type="presOf" srcId="{23D47EAE-5E3E-45ED-A596-C150D07753EF}" destId="{486AB43A-0AB0-4D11-ADF3-4DE11188B1F0}" srcOrd="0" destOrd="3" presId="urn:microsoft.com/office/officeart/2005/8/layout/vList5"/>
    <dgm:cxn modelId="{D79B902F-EF3E-42A9-B687-8364723787D9}" srcId="{0702AAAF-C6CF-4997-A24B-B6EB2F9FD96C}" destId="{F8760E99-0552-4699-B41F-1168ACB944B7}" srcOrd="1" destOrd="0" parTransId="{AD6BBFA2-7D7F-4026-8F55-FE90B2973FE6}" sibTransId="{E90BAFD1-B323-4E2E-887B-458D995A9696}"/>
    <dgm:cxn modelId="{D1A47220-7CEB-46E3-8F0E-A96F3058DB1B}" type="presOf" srcId="{093B12EE-94AC-4FEC-93C7-C9454D3C4D73}" destId="{486AB43A-0AB0-4D11-ADF3-4DE11188B1F0}" srcOrd="0" destOrd="2" presId="urn:microsoft.com/office/officeart/2005/8/layout/vList5"/>
    <dgm:cxn modelId="{45597145-B6D4-48F3-95EE-C8041D1617F2}" type="presParOf" srcId="{63FD92B7-72E6-423B-BAD1-3EB63D4C632C}" destId="{FC7E4E5B-3B7E-4BC9-8902-0B17D683028B}" srcOrd="0" destOrd="0" presId="urn:microsoft.com/office/officeart/2005/8/layout/vList5"/>
    <dgm:cxn modelId="{CC1ECF8D-2F4D-4212-93B8-89EA202CDDCB}" type="presParOf" srcId="{FC7E4E5B-3B7E-4BC9-8902-0B17D683028B}" destId="{8427B014-30CD-40D6-A0F5-31817DEAD9D5}" srcOrd="0" destOrd="0" presId="urn:microsoft.com/office/officeart/2005/8/layout/vList5"/>
    <dgm:cxn modelId="{C9405DD8-57AE-4636-8D16-661F4BDE77C5}" type="presParOf" srcId="{FC7E4E5B-3B7E-4BC9-8902-0B17D683028B}" destId="{486AB43A-0AB0-4D11-ADF3-4DE11188B1F0}"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F42F3C-0E57-4F44-9ECC-6391CC6FA940}" type="doc">
      <dgm:prSet loTypeId="urn:microsoft.com/office/officeart/2005/8/layout/vList5" loCatId="list" qsTypeId="urn:microsoft.com/office/officeart/2005/8/quickstyle/3d4" qsCatId="3D" csTypeId="urn:microsoft.com/office/officeart/2005/8/colors/accent2_2" csCatId="accent2" phldr="1"/>
      <dgm:spPr/>
      <dgm:t>
        <a:bodyPr/>
        <a:lstStyle/>
        <a:p>
          <a:endParaRPr lang="es-MX"/>
        </a:p>
      </dgm:t>
    </dgm:pt>
    <dgm:pt modelId="{412CA0CA-24D4-4CFB-92F3-38759D08E3BA}">
      <dgm:prSet phldrT="[Texto]" custT="1"/>
      <dgm:spPr/>
      <dgm:t>
        <a:bodyPr/>
        <a:lstStyle/>
        <a:p>
          <a:r>
            <a:rPr lang="es-MX" sz="2000" b="1" dirty="0" smtClean="0">
              <a:latin typeface="+mj-lt"/>
              <a:cs typeface="Arial" pitchFamily="34" charset="0"/>
            </a:rPr>
            <a:t>Reforma </a:t>
          </a:r>
        </a:p>
        <a:p>
          <a:r>
            <a:rPr lang="es-MX" sz="2000" b="1" dirty="0" smtClean="0">
              <a:latin typeface="+mj-lt"/>
              <a:cs typeface="Arial" pitchFamily="34" charset="0"/>
            </a:rPr>
            <a:t>13 de noviembre 2007</a:t>
          </a:r>
          <a:endParaRPr lang="es-MX" sz="2000" b="1" dirty="0">
            <a:latin typeface="+mj-lt"/>
            <a:cs typeface="Arial" pitchFamily="34" charset="0"/>
          </a:endParaRPr>
        </a:p>
      </dgm:t>
    </dgm:pt>
    <dgm:pt modelId="{75D9B8A6-FC16-4C1B-AA28-58BE937F573F}" type="parTrans" cxnId="{1ABB77F1-E4C4-4AB2-86BF-00B5CAEF4E6C}">
      <dgm:prSet/>
      <dgm:spPr/>
      <dgm:t>
        <a:bodyPr/>
        <a:lstStyle/>
        <a:p>
          <a:endParaRPr lang="es-MX" sz="2000" b="1">
            <a:solidFill>
              <a:schemeClr val="bg1"/>
            </a:solidFill>
            <a:latin typeface="+mj-lt"/>
            <a:cs typeface="Arial" pitchFamily="34" charset="0"/>
          </a:endParaRPr>
        </a:p>
      </dgm:t>
    </dgm:pt>
    <dgm:pt modelId="{A64598B7-03D2-494B-AD83-444101841A52}" type="sibTrans" cxnId="{1ABB77F1-E4C4-4AB2-86BF-00B5CAEF4E6C}">
      <dgm:prSet/>
      <dgm:spPr/>
      <dgm:t>
        <a:bodyPr/>
        <a:lstStyle/>
        <a:p>
          <a:endParaRPr lang="es-MX" sz="2000" b="1">
            <a:solidFill>
              <a:schemeClr val="bg1"/>
            </a:solidFill>
            <a:latin typeface="+mj-lt"/>
            <a:cs typeface="Arial" pitchFamily="34" charset="0"/>
          </a:endParaRPr>
        </a:p>
      </dgm:t>
    </dgm:pt>
    <dgm:pt modelId="{7AE3FA22-E7C6-4BF6-A329-3C160FAA5D6D}">
      <dgm:prSet phldrT="[Texto]" custT="1"/>
      <dgm:spPr/>
      <dgm:t>
        <a:bodyPr/>
        <a:lstStyle/>
        <a:p>
          <a:pPr algn="just">
            <a:lnSpc>
              <a:spcPct val="150000"/>
            </a:lnSpc>
          </a:pPr>
          <a:r>
            <a:rPr lang="es-MX" sz="2400" b="0" dirty="0" smtClean="0">
              <a:latin typeface="+mj-lt"/>
              <a:cs typeface="Arial" pitchFamily="34" charset="0"/>
            </a:rPr>
            <a:t>Art. 6o.- La manifestación de las ideas no será objeto de ninguna inquisición judicial o administrativa, sino en el caso de que ataque la moral, los derechos de tercero, provoque algún delito, o perturbe el orden público; </a:t>
          </a:r>
          <a:r>
            <a:rPr lang="es-MX" sz="2400" b="0" u="sng" dirty="0" smtClean="0">
              <a:latin typeface="+mj-lt"/>
              <a:cs typeface="Arial" pitchFamily="34" charset="0"/>
            </a:rPr>
            <a:t>el derecho de réplica será ejercido en los términos dispuestos por la ley</a:t>
          </a:r>
          <a:r>
            <a:rPr lang="es-MX" sz="2400" b="0" dirty="0" smtClean="0">
              <a:latin typeface="+mj-lt"/>
              <a:cs typeface="Arial" pitchFamily="34" charset="0"/>
            </a:rPr>
            <a:t>. </a:t>
          </a:r>
          <a:r>
            <a:rPr lang="es-MX" sz="2400" b="0" u="none" dirty="0" smtClean="0">
              <a:latin typeface="+mj-lt"/>
              <a:cs typeface="Arial" pitchFamily="34" charset="0"/>
            </a:rPr>
            <a:t>El derecho a la información será garantizado por el Estado.</a:t>
          </a:r>
          <a:endParaRPr lang="es-MX" sz="2400" b="0" u="none" dirty="0">
            <a:latin typeface="+mj-lt"/>
            <a:cs typeface="Arial" pitchFamily="34" charset="0"/>
          </a:endParaRPr>
        </a:p>
      </dgm:t>
    </dgm:pt>
    <dgm:pt modelId="{3208B26C-941F-4AD7-8278-4A87C2836D52}" type="parTrans" cxnId="{0DF91EA3-0241-47C0-B565-16E3130B8D51}">
      <dgm:prSet/>
      <dgm:spPr/>
      <dgm:t>
        <a:bodyPr/>
        <a:lstStyle/>
        <a:p>
          <a:endParaRPr lang="es-MX" sz="2000">
            <a:latin typeface="+mj-lt"/>
          </a:endParaRPr>
        </a:p>
      </dgm:t>
    </dgm:pt>
    <dgm:pt modelId="{3CC8436F-8AA2-49AD-AFEC-2023E49335CE}" type="sibTrans" cxnId="{0DF91EA3-0241-47C0-B565-16E3130B8D51}">
      <dgm:prSet/>
      <dgm:spPr/>
      <dgm:t>
        <a:bodyPr/>
        <a:lstStyle/>
        <a:p>
          <a:endParaRPr lang="es-MX" sz="2000">
            <a:latin typeface="+mj-lt"/>
          </a:endParaRPr>
        </a:p>
      </dgm:t>
    </dgm:pt>
    <dgm:pt modelId="{1878BACA-2375-45D4-928D-85EB82B32D9E}" type="pres">
      <dgm:prSet presAssocID="{18F42F3C-0E57-4F44-9ECC-6391CC6FA940}" presName="Name0" presStyleCnt="0">
        <dgm:presLayoutVars>
          <dgm:dir/>
          <dgm:animLvl val="lvl"/>
          <dgm:resizeHandles val="exact"/>
        </dgm:presLayoutVars>
      </dgm:prSet>
      <dgm:spPr/>
      <dgm:t>
        <a:bodyPr/>
        <a:lstStyle/>
        <a:p>
          <a:endParaRPr lang="es-MX"/>
        </a:p>
      </dgm:t>
    </dgm:pt>
    <dgm:pt modelId="{4F4A281A-5197-45C3-9915-3255AD5CB82E}" type="pres">
      <dgm:prSet presAssocID="{412CA0CA-24D4-4CFB-92F3-38759D08E3BA}" presName="linNode" presStyleCnt="0"/>
      <dgm:spPr/>
      <dgm:t>
        <a:bodyPr/>
        <a:lstStyle/>
        <a:p>
          <a:endParaRPr lang="es-MX"/>
        </a:p>
      </dgm:t>
    </dgm:pt>
    <dgm:pt modelId="{A0CC6920-D377-48FB-9A09-2CC6D905451D}" type="pres">
      <dgm:prSet presAssocID="{412CA0CA-24D4-4CFB-92F3-38759D08E3BA}" presName="parentText" presStyleLbl="node1" presStyleIdx="0" presStyleCnt="1" custScaleX="61696" custScaleY="81924" custLinFactNeighborX="-4095" custLinFactNeighborY="-208">
        <dgm:presLayoutVars>
          <dgm:chMax val="1"/>
          <dgm:bulletEnabled val="1"/>
        </dgm:presLayoutVars>
      </dgm:prSet>
      <dgm:spPr/>
      <dgm:t>
        <a:bodyPr/>
        <a:lstStyle/>
        <a:p>
          <a:endParaRPr lang="es-MX"/>
        </a:p>
      </dgm:t>
    </dgm:pt>
    <dgm:pt modelId="{2C7D46BC-607A-4E92-BB30-3135CCEEB9B3}" type="pres">
      <dgm:prSet presAssocID="{412CA0CA-24D4-4CFB-92F3-38759D08E3BA}" presName="descendantText" presStyleLbl="alignAccFollowNode1" presStyleIdx="0" presStyleCnt="1" custScaleX="130009">
        <dgm:presLayoutVars>
          <dgm:bulletEnabled val="1"/>
        </dgm:presLayoutVars>
      </dgm:prSet>
      <dgm:spPr/>
      <dgm:t>
        <a:bodyPr/>
        <a:lstStyle/>
        <a:p>
          <a:endParaRPr lang="es-MX"/>
        </a:p>
      </dgm:t>
    </dgm:pt>
  </dgm:ptLst>
  <dgm:cxnLst>
    <dgm:cxn modelId="{E8B6C9A9-655D-48DF-A7C7-A84FEF93F5DA}" type="presOf" srcId="{412CA0CA-24D4-4CFB-92F3-38759D08E3BA}" destId="{A0CC6920-D377-48FB-9A09-2CC6D905451D}" srcOrd="0" destOrd="0" presId="urn:microsoft.com/office/officeart/2005/8/layout/vList5"/>
    <dgm:cxn modelId="{0DF91EA3-0241-47C0-B565-16E3130B8D51}" srcId="{412CA0CA-24D4-4CFB-92F3-38759D08E3BA}" destId="{7AE3FA22-E7C6-4BF6-A329-3C160FAA5D6D}" srcOrd="0" destOrd="0" parTransId="{3208B26C-941F-4AD7-8278-4A87C2836D52}" sibTransId="{3CC8436F-8AA2-49AD-AFEC-2023E49335CE}"/>
    <dgm:cxn modelId="{1ABB77F1-E4C4-4AB2-86BF-00B5CAEF4E6C}" srcId="{18F42F3C-0E57-4F44-9ECC-6391CC6FA940}" destId="{412CA0CA-24D4-4CFB-92F3-38759D08E3BA}" srcOrd="0" destOrd="0" parTransId="{75D9B8A6-FC16-4C1B-AA28-58BE937F573F}" sibTransId="{A64598B7-03D2-494B-AD83-444101841A52}"/>
    <dgm:cxn modelId="{658F1431-AEAA-4558-9163-916DE8B145AF}" type="presOf" srcId="{7AE3FA22-E7C6-4BF6-A329-3C160FAA5D6D}" destId="{2C7D46BC-607A-4E92-BB30-3135CCEEB9B3}" srcOrd="0" destOrd="0" presId="urn:microsoft.com/office/officeart/2005/8/layout/vList5"/>
    <dgm:cxn modelId="{758D1584-76DF-42EE-ABB6-7B2EBEB56A4B}" type="presOf" srcId="{18F42F3C-0E57-4F44-9ECC-6391CC6FA940}" destId="{1878BACA-2375-45D4-928D-85EB82B32D9E}" srcOrd="0" destOrd="0" presId="urn:microsoft.com/office/officeart/2005/8/layout/vList5"/>
    <dgm:cxn modelId="{59012122-BE90-46AC-80D9-2119859F28DA}" type="presParOf" srcId="{1878BACA-2375-45D4-928D-85EB82B32D9E}" destId="{4F4A281A-5197-45C3-9915-3255AD5CB82E}" srcOrd="0" destOrd="0" presId="urn:microsoft.com/office/officeart/2005/8/layout/vList5"/>
    <dgm:cxn modelId="{765ACDA9-AF5D-45DF-8AD3-B772BC9CE885}" type="presParOf" srcId="{4F4A281A-5197-45C3-9915-3255AD5CB82E}" destId="{A0CC6920-D377-48FB-9A09-2CC6D905451D}" srcOrd="0" destOrd="0" presId="urn:microsoft.com/office/officeart/2005/8/layout/vList5"/>
    <dgm:cxn modelId="{79D090E3-34A0-4ABE-A8F9-A7251EAD95F2}" type="presParOf" srcId="{4F4A281A-5197-45C3-9915-3255AD5CB82E}" destId="{2C7D46BC-607A-4E92-BB30-3135CCEEB9B3}"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F42F3C-0E57-4F44-9ECC-6391CC6FA940}" type="doc">
      <dgm:prSet loTypeId="urn:microsoft.com/office/officeart/2005/8/layout/vList5" loCatId="list" qsTypeId="urn:microsoft.com/office/officeart/2005/8/quickstyle/3d4" qsCatId="3D" csTypeId="urn:microsoft.com/office/officeart/2005/8/colors/accent2_3" csCatId="accent2" phldr="1"/>
      <dgm:spPr/>
      <dgm:t>
        <a:bodyPr/>
        <a:lstStyle/>
        <a:p>
          <a:endParaRPr lang="es-MX"/>
        </a:p>
      </dgm:t>
    </dgm:pt>
    <dgm:pt modelId="{0702AAAF-C6CF-4997-A24B-B6EB2F9FD96C}">
      <dgm:prSet phldrT="[Texto]" custT="1"/>
      <dgm:spPr/>
      <dgm:t>
        <a:bodyPr/>
        <a:lstStyle/>
        <a:p>
          <a:r>
            <a:rPr lang="es-MX" sz="1800" b="1" dirty="0" smtClean="0">
              <a:latin typeface="Arial" pitchFamily="34" charset="0"/>
              <a:cs typeface="Arial" pitchFamily="34" charset="0"/>
            </a:rPr>
            <a:t>Reforma </a:t>
          </a:r>
        </a:p>
        <a:p>
          <a:r>
            <a:rPr lang="es-MX" sz="1800" b="1" dirty="0" smtClean="0">
              <a:latin typeface="Arial" pitchFamily="34" charset="0"/>
              <a:cs typeface="Arial" pitchFamily="34" charset="0"/>
            </a:rPr>
            <a:t>11 de junio de 2013</a:t>
          </a:r>
          <a:endParaRPr lang="es-MX" sz="1800" b="1" dirty="0">
            <a:latin typeface="Arial" pitchFamily="34" charset="0"/>
            <a:cs typeface="Arial" pitchFamily="34" charset="0"/>
          </a:endParaRPr>
        </a:p>
      </dgm:t>
    </dgm:pt>
    <dgm:pt modelId="{879FB58D-79EE-40BC-A6D3-FF5B17F48730}" type="parTrans" cxnId="{E076C004-C361-4411-B413-3D1942CECBA4}">
      <dgm:prSet/>
      <dgm:spPr/>
      <dgm:t>
        <a:bodyPr/>
        <a:lstStyle/>
        <a:p>
          <a:endParaRPr lang="es-MX" sz="1800" b="1">
            <a:solidFill>
              <a:schemeClr val="bg1"/>
            </a:solidFill>
            <a:latin typeface="Arial" pitchFamily="34" charset="0"/>
            <a:cs typeface="Arial" pitchFamily="34" charset="0"/>
          </a:endParaRPr>
        </a:p>
      </dgm:t>
    </dgm:pt>
    <dgm:pt modelId="{1272ED81-69F7-4FE0-8DB0-8FBE7D46E292}" type="sibTrans" cxnId="{E076C004-C361-4411-B413-3D1942CECBA4}">
      <dgm:prSet/>
      <dgm:spPr/>
      <dgm:t>
        <a:bodyPr/>
        <a:lstStyle/>
        <a:p>
          <a:endParaRPr lang="es-MX" sz="1800" b="1">
            <a:solidFill>
              <a:schemeClr val="bg1"/>
            </a:solidFill>
            <a:latin typeface="Arial" pitchFamily="34" charset="0"/>
            <a:cs typeface="Arial" pitchFamily="34" charset="0"/>
          </a:endParaRPr>
        </a:p>
      </dgm:t>
    </dgm:pt>
    <dgm:pt modelId="{047AE460-60D0-4064-A1C2-B2ED9F2D6042}">
      <dgm:prSet phldrT="[Texto]" custT="1"/>
      <dgm:spPr/>
      <dgm:t>
        <a:bodyPr/>
        <a:lstStyle/>
        <a:p>
          <a:pPr marL="57150" indent="0" algn="ctr" defTabSz="466725">
            <a:lnSpc>
              <a:spcPct val="90000"/>
            </a:lnSpc>
            <a:spcBef>
              <a:spcPct val="0"/>
            </a:spcBef>
            <a:spcAft>
              <a:spcPct val="15000"/>
            </a:spcAft>
            <a:buNone/>
          </a:pPr>
          <a:endParaRPr lang="es-MX" sz="1700" b="1" dirty="0">
            <a:solidFill>
              <a:schemeClr val="tx1"/>
            </a:solidFill>
            <a:latin typeface="Arial" pitchFamily="34" charset="0"/>
            <a:cs typeface="Arial" pitchFamily="34" charset="0"/>
          </a:endParaRPr>
        </a:p>
      </dgm:t>
    </dgm:pt>
    <dgm:pt modelId="{273F54ED-1D0D-431E-9056-1CED7C61F606}" type="parTrans" cxnId="{B02582D9-8F77-4FFF-9B3C-3691B6480D14}">
      <dgm:prSet/>
      <dgm:spPr/>
      <dgm:t>
        <a:bodyPr/>
        <a:lstStyle/>
        <a:p>
          <a:endParaRPr lang="es-MX"/>
        </a:p>
      </dgm:t>
    </dgm:pt>
    <dgm:pt modelId="{93771DE5-4544-4AA8-AD3E-33F5701B2C71}" type="sibTrans" cxnId="{B02582D9-8F77-4FFF-9B3C-3691B6480D14}">
      <dgm:prSet/>
      <dgm:spPr/>
      <dgm:t>
        <a:bodyPr/>
        <a:lstStyle/>
        <a:p>
          <a:endParaRPr lang="es-MX"/>
        </a:p>
      </dgm:t>
    </dgm:pt>
    <dgm:pt modelId="{197B69F3-5E39-4E77-BD71-730C815391F1}">
      <dgm:prSet phldrT="[Texto]" custT="1"/>
      <dgm:spPr/>
      <dgm:t>
        <a:bodyPr/>
        <a:lstStyle/>
        <a:p>
          <a:pPr marL="57150" indent="0" algn="ctr" defTabSz="488950">
            <a:lnSpc>
              <a:spcPct val="150000"/>
            </a:lnSpc>
            <a:spcBef>
              <a:spcPct val="0"/>
            </a:spcBef>
            <a:spcAft>
              <a:spcPct val="15000"/>
            </a:spcAft>
            <a:buNone/>
          </a:pPr>
          <a:endParaRPr lang="es-MX" sz="1700" b="1" dirty="0">
            <a:solidFill>
              <a:schemeClr val="tx1"/>
            </a:solidFill>
            <a:latin typeface="Arial" pitchFamily="34" charset="0"/>
            <a:cs typeface="Arial" pitchFamily="34" charset="0"/>
          </a:endParaRPr>
        </a:p>
      </dgm:t>
    </dgm:pt>
    <dgm:pt modelId="{9E96D63E-4B81-4303-89DF-87A98320F4C9}" type="parTrans" cxnId="{A77B6DE6-D5AF-49B1-BEF3-CE08AD856AA7}">
      <dgm:prSet/>
      <dgm:spPr/>
      <dgm:t>
        <a:bodyPr/>
        <a:lstStyle/>
        <a:p>
          <a:endParaRPr lang="es-MX"/>
        </a:p>
      </dgm:t>
    </dgm:pt>
    <dgm:pt modelId="{5B95493D-A4CE-4054-BBA3-4DABF8692CA9}" type="sibTrans" cxnId="{A77B6DE6-D5AF-49B1-BEF3-CE08AD856AA7}">
      <dgm:prSet/>
      <dgm:spPr/>
      <dgm:t>
        <a:bodyPr/>
        <a:lstStyle/>
        <a:p>
          <a:endParaRPr lang="es-MX"/>
        </a:p>
      </dgm:t>
    </dgm:pt>
    <dgm:pt modelId="{1B63F91E-9069-48B3-890D-41E5241FF9B0}">
      <dgm:prSet phldrT="[Texto]" custT="1"/>
      <dgm:spPr/>
      <dgm:t>
        <a:bodyPr/>
        <a:lstStyle/>
        <a:p>
          <a:pPr marL="114300" indent="0" algn="just" defTabSz="622300">
            <a:lnSpc>
              <a:spcPct val="150000"/>
            </a:lnSpc>
            <a:spcBef>
              <a:spcPct val="0"/>
            </a:spcBef>
            <a:spcAft>
              <a:spcPct val="15000"/>
            </a:spcAft>
            <a:buNone/>
          </a:pPr>
          <a:endParaRPr lang="es-MX" sz="1700" b="1" u="none" dirty="0">
            <a:latin typeface="Arial" pitchFamily="34" charset="0"/>
            <a:cs typeface="Arial" pitchFamily="34" charset="0"/>
          </a:endParaRPr>
        </a:p>
      </dgm:t>
    </dgm:pt>
    <dgm:pt modelId="{B326A70C-B3E4-42CF-A054-8773162C7221}" type="parTrans" cxnId="{3A238057-6515-4851-B2D2-F27250345447}">
      <dgm:prSet/>
      <dgm:spPr/>
      <dgm:t>
        <a:bodyPr/>
        <a:lstStyle/>
        <a:p>
          <a:endParaRPr lang="es-MX"/>
        </a:p>
      </dgm:t>
    </dgm:pt>
    <dgm:pt modelId="{A46862EC-6013-4966-9BF4-E05869AC3CA4}" type="sibTrans" cxnId="{3A238057-6515-4851-B2D2-F27250345447}">
      <dgm:prSet/>
      <dgm:spPr/>
      <dgm:t>
        <a:bodyPr/>
        <a:lstStyle/>
        <a:p>
          <a:endParaRPr lang="es-MX"/>
        </a:p>
      </dgm:t>
    </dgm:pt>
    <dgm:pt modelId="{4617B4D9-E021-445C-A893-1320FEEE2CB2}">
      <dgm:prSet phldrT="[Texto]" custT="1"/>
      <dgm:spPr/>
      <dgm:t>
        <a:bodyPr/>
        <a:lstStyle/>
        <a:p>
          <a:pPr marL="114300" indent="0" algn="just" defTabSz="622300">
            <a:lnSpc>
              <a:spcPct val="150000"/>
            </a:lnSpc>
            <a:spcBef>
              <a:spcPct val="0"/>
            </a:spcBef>
            <a:spcAft>
              <a:spcPct val="15000"/>
            </a:spcAft>
            <a:buNone/>
          </a:pPr>
          <a:endParaRPr lang="es-MX" sz="1700" b="1" u="none" dirty="0">
            <a:latin typeface="Arial" pitchFamily="34" charset="0"/>
            <a:cs typeface="Arial" pitchFamily="34" charset="0"/>
          </a:endParaRPr>
        </a:p>
      </dgm:t>
    </dgm:pt>
    <dgm:pt modelId="{9186DD2C-E4FC-4AAC-B978-3BE9E091C4FE}" type="parTrans" cxnId="{C228916A-9E59-42BE-95DC-81E2C3DA05F2}">
      <dgm:prSet/>
      <dgm:spPr/>
      <dgm:t>
        <a:bodyPr/>
        <a:lstStyle/>
        <a:p>
          <a:endParaRPr lang="es-MX"/>
        </a:p>
      </dgm:t>
    </dgm:pt>
    <dgm:pt modelId="{02F93EF4-689D-479B-AAA8-FE3C04B59D5F}" type="sibTrans" cxnId="{C228916A-9E59-42BE-95DC-81E2C3DA05F2}">
      <dgm:prSet/>
      <dgm:spPr/>
      <dgm:t>
        <a:bodyPr/>
        <a:lstStyle/>
        <a:p>
          <a:endParaRPr lang="es-MX"/>
        </a:p>
      </dgm:t>
    </dgm:pt>
    <dgm:pt modelId="{23D47EAE-5E3E-45ED-A596-C150D07753EF}">
      <dgm:prSet phldrT="[Texto]" custT="1"/>
      <dgm:spPr/>
      <dgm:t>
        <a:bodyPr/>
        <a:lstStyle/>
        <a:p>
          <a:pPr marL="0" marR="0" indent="0" algn="just" defTabSz="914400" eaLnBrk="1" fontAlgn="auto" latinLnBrk="0" hangingPunct="1">
            <a:lnSpc>
              <a:spcPct val="150000"/>
            </a:lnSpc>
            <a:spcBef>
              <a:spcPts val="0"/>
            </a:spcBef>
            <a:spcAft>
              <a:spcPts val="0"/>
            </a:spcAft>
            <a:buClrTx/>
            <a:buSzTx/>
            <a:buFontTx/>
            <a:buNone/>
            <a:tabLst/>
            <a:defRPr/>
          </a:pPr>
          <a:r>
            <a:rPr lang="es-MX" sz="1700" b="1" dirty="0" smtClean="0"/>
            <a:t>Artículo 6o. </a:t>
          </a:r>
          <a:r>
            <a:rPr lang="es-MX" sz="1700" dirty="0" smtClean="0"/>
            <a:t>La manifestación de las ideas no será objeto de ninguna inquisición judicial o administrativa, sino en el caso de que ataque a la moral, </a:t>
          </a:r>
          <a:r>
            <a:rPr lang="es-MX" sz="1700" u="sng" dirty="0" smtClean="0"/>
            <a:t>la vida privada</a:t>
          </a:r>
          <a:r>
            <a:rPr lang="es-MX" sz="1700" dirty="0" smtClean="0"/>
            <a:t> o los derechos de terceros, provoque algún delito, o perturbe el orden público; </a:t>
          </a:r>
          <a:r>
            <a:rPr lang="es-MX" sz="1700" u="none" dirty="0" smtClean="0"/>
            <a:t>el derecho de réplica será ejercido en los términos dispuestos por la ley</a:t>
          </a:r>
          <a:r>
            <a:rPr lang="es-MX" sz="1700" dirty="0" smtClean="0"/>
            <a:t>. El derecho a la información será garantizado por el Estado.</a:t>
          </a:r>
          <a:endParaRPr lang="es-MX" sz="1700" b="1" u="none" dirty="0">
            <a:latin typeface="Arial" pitchFamily="34" charset="0"/>
            <a:cs typeface="Arial" pitchFamily="34" charset="0"/>
          </a:endParaRPr>
        </a:p>
      </dgm:t>
    </dgm:pt>
    <dgm:pt modelId="{9B53AEDC-56F9-4629-A3EB-700EF4C611AA}" type="parTrans" cxnId="{1062DD30-A8C5-4852-B69F-38E512374A71}">
      <dgm:prSet/>
      <dgm:spPr/>
      <dgm:t>
        <a:bodyPr/>
        <a:lstStyle/>
        <a:p>
          <a:endParaRPr lang="es-MX"/>
        </a:p>
      </dgm:t>
    </dgm:pt>
    <dgm:pt modelId="{6B9FE264-4293-4F47-983E-EBDE98F467BB}" type="sibTrans" cxnId="{1062DD30-A8C5-4852-B69F-38E512374A71}">
      <dgm:prSet/>
      <dgm:spPr/>
      <dgm:t>
        <a:bodyPr/>
        <a:lstStyle/>
        <a:p>
          <a:endParaRPr lang="es-MX"/>
        </a:p>
      </dgm:t>
    </dgm:pt>
    <dgm:pt modelId="{806182D1-47DB-4D3A-AF4A-9296EE78F96C}">
      <dgm:prSet phldrT="[Texto]" custT="1"/>
      <dgm:spPr/>
      <dgm:t>
        <a:bodyPr/>
        <a:lstStyle/>
        <a:p>
          <a:pPr marL="0" marR="0" indent="0" algn="just" defTabSz="914400" eaLnBrk="1" fontAlgn="auto" latinLnBrk="0" hangingPunct="1">
            <a:lnSpc>
              <a:spcPct val="150000"/>
            </a:lnSpc>
            <a:spcBef>
              <a:spcPts val="0"/>
            </a:spcBef>
            <a:spcAft>
              <a:spcPts val="0"/>
            </a:spcAft>
            <a:buClrTx/>
            <a:buSzTx/>
            <a:buFontTx/>
            <a:buNone/>
            <a:tabLst/>
            <a:defRPr/>
          </a:pPr>
          <a:r>
            <a:rPr lang="es-MX" sz="1700" u="sng" dirty="0" smtClean="0"/>
            <a:t>El Estado garantizará el derecho de acceso a las tecnologías de la información y comunicación, así como a los servicios de radiodifusión y telecomunicaciones, incluido el de banda ancha e internet.  Para tales efectos, el Estado establecerá condiciones de competencia efectiva en la prestación de dichos servicios. </a:t>
          </a:r>
          <a:endParaRPr lang="es-MX" sz="1700" b="1" u="sng" dirty="0">
            <a:latin typeface="Arial" pitchFamily="34" charset="0"/>
            <a:cs typeface="Arial" pitchFamily="34" charset="0"/>
          </a:endParaRPr>
        </a:p>
      </dgm:t>
    </dgm:pt>
    <dgm:pt modelId="{891C6FA3-0055-46CB-A123-9D432A262926}" type="parTrans" cxnId="{6F916BE2-9AD7-47F4-9C6D-604D8AC93249}">
      <dgm:prSet/>
      <dgm:spPr/>
      <dgm:t>
        <a:bodyPr/>
        <a:lstStyle/>
        <a:p>
          <a:endParaRPr lang="es-MX"/>
        </a:p>
      </dgm:t>
    </dgm:pt>
    <dgm:pt modelId="{95C458DC-04CE-447E-8E1C-44A10FDD77C3}" type="sibTrans" cxnId="{6F916BE2-9AD7-47F4-9C6D-604D8AC93249}">
      <dgm:prSet/>
      <dgm:spPr/>
      <dgm:t>
        <a:bodyPr/>
        <a:lstStyle/>
        <a:p>
          <a:endParaRPr lang="es-MX"/>
        </a:p>
      </dgm:t>
    </dgm:pt>
    <dgm:pt modelId="{EE2EF529-3E1F-4717-9EF9-5F9F48735EA2}">
      <dgm:prSet phldrT="[Texto]" custT="1"/>
      <dgm:spPr/>
      <dgm:t>
        <a:bodyPr/>
        <a:lstStyle/>
        <a:p>
          <a:pPr marL="0" marR="0" indent="0" algn="just" defTabSz="914400" eaLnBrk="1" fontAlgn="auto" latinLnBrk="0" hangingPunct="1">
            <a:lnSpc>
              <a:spcPct val="150000"/>
            </a:lnSpc>
            <a:spcBef>
              <a:spcPts val="0"/>
            </a:spcBef>
            <a:spcAft>
              <a:spcPts val="0"/>
            </a:spcAft>
            <a:buClrTx/>
            <a:buSzTx/>
            <a:buFontTx/>
            <a:buNone/>
            <a:tabLst/>
            <a:defRPr/>
          </a:pPr>
          <a:r>
            <a:rPr lang="es-MX" sz="1700" u="sng" dirty="0" smtClean="0"/>
            <a:t>Toda persona tiene derecho al libre acceso a información plural y oportuna, así como a buscar, recibir y difundir información e ideas de toda índole por cualquier medio de expresión.  </a:t>
          </a:r>
          <a:endParaRPr lang="es-MX" sz="1700" b="1" u="sng" dirty="0">
            <a:latin typeface="Arial" pitchFamily="34" charset="0"/>
            <a:cs typeface="Arial" pitchFamily="34" charset="0"/>
          </a:endParaRPr>
        </a:p>
      </dgm:t>
    </dgm:pt>
    <dgm:pt modelId="{8F293268-B4E4-40BE-B22A-4B265D2A43BE}" type="parTrans" cxnId="{7054ECF2-C1C5-4C62-AC37-4E09CB2D33D4}">
      <dgm:prSet/>
      <dgm:spPr/>
      <dgm:t>
        <a:bodyPr/>
        <a:lstStyle/>
        <a:p>
          <a:endParaRPr lang="es-MX"/>
        </a:p>
      </dgm:t>
    </dgm:pt>
    <dgm:pt modelId="{04DA51D8-4D73-4F9A-81B0-7291B3FE152E}" type="sibTrans" cxnId="{7054ECF2-C1C5-4C62-AC37-4E09CB2D33D4}">
      <dgm:prSet/>
      <dgm:spPr/>
      <dgm:t>
        <a:bodyPr/>
        <a:lstStyle/>
        <a:p>
          <a:endParaRPr lang="es-MX"/>
        </a:p>
      </dgm:t>
    </dgm:pt>
    <dgm:pt modelId="{921153DA-66E1-4B1C-821F-0AC886255C68}">
      <dgm:prSet phldrT="[Texto]" custT="1"/>
      <dgm:spPr/>
      <dgm:t>
        <a:bodyPr/>
        <a:lstStyle/>
        <a:p>
          <a:pPr marL="0" marR="0" indent="0" algn="just" defTabSz="914400" eaLnBrk="1" fontAlgn="auto" latinLnBrk="0" hangingPunct="1">
            <a:lnSpc>
              <a:spcPct val="150000"/>
            </a:lnSpc>
            <a:spcBef>
              <a:spcPts val="0"/>
            </a:spcBef>
            <a:spcAft>
              <a:spcPts val="0"/>
            </a:spcAft>
            <a:buClrTx/>
            <a:buSzTx/>
            <a:buFontTx/>
            <a:buNone/>
            <a:tabLst/>
            <a:defRPr/>
          </a:pPr>
          <a:endParaRPr lang="es-MX" sz="1700" b="1" u="none" dirty="0">
            <a:latin typeface="Arial" pitchFamily="34" charset="0"/>
            <a:cs typeface="Arial" pitchFamily="34" charset="0"/>
          </a:endParaRPr>
        </a:p>
      </dgm:t>
    </dgm:pt>
    <dgm:pt modelId="{C5111D0D-0946-4F19-A366-D28DB87F1C3E}" type="parTrans" cxnId="{88DE185E-2431-4E7C-9F90-94EF542B8707}">
      <dgm:prSet/>
      <dgm:spPr/>
      <dgm:t>
        <a:bodyPr/>
        <a:lstStyle/>
        <a:p>
          <a:endParaRPr lang="es-MX"/>
        </a:p>
      </dgm:t>
    </dgm:pt>
    <dgm:pt modelId="{CDE39040-45E5-49F3-997B-E9F3B9AACD5D}" type="sibTrans" cxnId="{88DE185E-2431-4E7C-9F90-94EF542B8707}">
      <dgm:prSet/>
      <dgm:spPr/>
      <dgm:t>
        <a:bodyPr/>
        <a:lstStyle/>
        <a:p>
          <a:endParaRPr lang="es-MX"/>
        </a:p>
      </dgm:t>
    </dgm:pt>
    <dgm:pt modelId="{63FD92B7-72E6-423B-BAD1-3EB63D4C632C}" type="pres">
      <dgm:prSet presAssocID="{18F42F3C-0E57-4F44-9ECC-6391CC6FA940}" presName="Name0" presStyleCnt="0">
        <dgm:presLayoutVars>
          <dgm:dir/>
          <dgm:animLvl val="lvl"/>
          <dgm:resizeHandles val="exact"/>
        </dgm:presLayoutVars>
      </dgm:prSet>
      <dgm:spPr/>
      <dgm:t>
        <a:bodyPr/>
        <a:lstStyle/>
        <a:p>
          <a:endParaRPr lang="es-MX"/>
        </a:p>
      </dgm:t>
    </dgm:pt>
    <dgm:pt modelId="{FC7E4E5B-3B7E-4BC9-8902-0B17D683028B}" type="pres">
      <dgm:prSet presAssocID="{0702AAAF-C6CF-4997-A24B-B6EB2F9FD96C}" presName="linNode" presStyleCnt="0"/>
      <dgm:spPr/>
      <dgm:t>
        <a:bodyPr/>
        <a:lstStyle/>
        <a:p>
          <a:endParaRPr lang="es-MX"/>
        </a:p>
      </dgm:t>
    </dgm:pt>
    <dgm:pt modelId="{8427B014-30CD-40D6-A0F5-31817DEAD9D5}" type="pres">
      <dgm:prSet presAssocID="{0702AAAF-C6CF-4997-A24B-B6EB2F9FD96C}" presName="parentText" presStyleLbl="node1" presStyleIdx="0" presStyleCnt="1" custScaleX="120853" custScaleY="57143">
        <dgm:presLayoutVars>
          <dgm:chMax val="1"/>
          <dgm:bulletEnabled val="1"/>
        </dgm:presLayoutVars>
      </dgm:prSet>
      <dgm:spPr/>
      <dgm:t>
        <a:bodyPr/>
        <a:lstStyle/>
        <a:p>
          <a:endParaRPr lang="es-MX"/>
        </a:p>
      </dgm:t>
    </dgm:pt>
    <dgm:pt modelId="{486AB43A-0AB0-4D11-ADF3-4DE11188B1F0}" type="pres">
      <dgm:prSet presAssocID="{0702AAAF-C6CF-4997-A24B-B6EB2F9FD96C}" presName="descendantText" presStyleLbl="alignAccFollowNode1" presStyleIdx="0" presStyleCnt="1" custScaleX="279078" custScaleY="119164" custLinFactNeighborX="39251" custLinFactNeighborY="10043">
        <dgm:presLayoutVars>
          <dgm:bulletEnabled val="1"/>
        </dgm:presLayoutVars>
      </dgm:prSet>
      <dgm:spPr/>
      <dgm:t>
        <a:bodyPr/>
        <a:lstStyle/>
        <a:p>
          <a:endParaRPr lang="es-MX"/>
        </a:p>
      </dgm:t>
    </dgm:pt>
  </dgm:ptLst>
  <dgm:cxnLst>
    <dgm:cxn modelId="{6A212EF9-1D85-43F3-B28E-F38720EA1B28}" type="presOf" srcId="{EE2EF529-3E1F-4717-9EF9-5F9F48735EA2}" destId="{486AB43A-0AB0-4D11-ADF3-4DE11188B1F0}" srcOrd="0" destOrd="3" presId="urn:microsoft.com/office/officeart/2005/8/layout/vList5"/>
    <dgm:cxn modelId="{53DFC071-1810-4E8A-8460-DABF33AA1356}" type="presOf" srcId="{4617B4D9-E021-445C-A893-1320FEEE2CB2}" destId="{486AB43A-0AB0-4D11-ADF3-4DE11188B1F0}" srcOrd="0" destOrd="5" presId="urn:microsoft.com/office/officeart/2005/8/layout/vList5"/>
    <dgm:cxn modelId="{6F916BE2-9AD7-47F4-9C6D-604D8AC93249}" srcId="{0702AAAF-C6CF-4997-A24B-B6EB2F9FD96C}" destId="{806182D1-47DB-4D3A-AF4A-9296EE78F96C}" srcOrd="4" destOrd="0" parTransId="{891C6FA3-0055-46CB-A123-9D432A262926}" sibTransId="{95C458DC-04CE-447E-8E1C-44A10FDD77C3}"/>
    <dgm:cxn modelId="{FE9FBD69-8F27-499F-9019-8E61EC49DAA7}" type="presOf" srcId="{197B69F3-5E39-4E77-BD71-730C815391F1}" destId="{486AB43A-0AB0-4D11-ADF3-4DE11188B1F0}" srcOrd="0" destOrd="0" presId="urn:microsoft.com/office/officeart/2005/8/layout/vList5"/>
    <dgm:cxn modelId="{308289EA-7BA8-4D8C-B69F-9735F478567F}" type="presOf" srcId="{1B63F91E-9069-48B3-890D-41E5241FF9B0}" destId="{486AB43A-0AB0-4D11-ADF3-4DE11188B1F0}" srcOrd="0" destOrd="6" presId="urn:microsoft.com/office/officeart/2005/8/layout/vList5"/>
    <dgm:cxn modelId="{D2E881CE-83DC-4CC2-91FF-81FA034A01E5}" type="presOf" srcId="{18F42F3C-0E57-4F44-9ECC-6391CC6FA940}" destId="{63FD92B7-72E6-423B-BAD1-3EB63D4C632C}" srcOrd="0" destOrd="0" presId="urn:microsoft.com/office/officeart/2005/8/layout/vList5"/>
    <dgm:cxn modelId="{0E0736CE-F00C-4FE3-9A77-DA848B6AB6D4}" type="presOf" srcId="{0702AAAF-C6CF-4997-A24B-B6EB2F9FD96C}" destId="{8427B014-30CD-40D6-A0F5-31817DEAD9D5}" srcOrd="0" destOrd="0" presId="urn:microsoft.com/office/officeart/2005/8/layout/vList5"/>
    <dgm:cxn modelId="{C228916A-9E59-42BE-95DC-81E2C3DA05F2}" srcId="{0702AAAF-C6CF-4997-A24B-B6EB2F9FD96C}" destId="{4617B4D9-E021-445C-A893-1320FEEE2CB2}" srcOrd="5" destOrd="0" parTransId="{9186DD2C-E4FC-4AAC-B978-3BE9E091C4FE}" sibTransId="{02F93EF4-689D-479B-AAA8-FE3C04B59D5F}"/>
    <dgm:cxn modelId="{88DE185E-2431-4E7C-9F90-94EF542B8707}" srcId="{0702AAAF-C6CF-4997-A24B-B6EB2F9FD96C}" destId="{921153DA-66E1-4B1C-821F-0AC886255C68}" srcOrd="1" destOrd="0" parTransId="{C5111D0D-0946-4F19-A366-D28DB87F1C3E}" sibTransId="{CDE39040-45E5-49F3-997B-E9F3B9AACD5D}"/>
    <dgm:cxn modelId="{F18F055E-4C87-49EA-A728-E23A96FFE8DB}" type="presOf" srcId="{23D47EAE-5E3E-45ED-A596-C150D07753EF}" destId="{486AB43A-0AB0-4D11-ADF3-4DE11188B1F0}" srcOrd="0" destOrd="2" presId="urn:microsoft.com/office/officeart/2005/8/layout/vList5"/>
    <dgm:cxn modelId="{E076C004-C361-4411-B413-3D1942CECBA4}" srcId="{18F42F3C-0E57-4F44-9ECC-6391CC6FA940}" destId="{0702AAAF-C6CF-4997-A24B-B6EB2F9FD96C}" srcOrd="0" destOrd="0" parTransId="{879FB58D-79EE-40BC-A6D3-FF5B17F48730}" sibTransId="{1272ED81-69F7-4FE0-8DB0-8FBE7D46E292}"/>
    <dgm:cxn modelId="{E065D012-E040-4A36-B95F-AE189BA0FBF9}" type="presOf" srcId="{806182D1-47DB-4D3A-AF4A-9296EE78F96C}" destId="{486AB43A-0AB0-4D11-ADF3-4DE11188B1F0}" srcOrd="0" destOrd="4" presId="urn:microsoft.com/office/officeart/2005/8/layout/vList5"/>
    <dgm:cxn modelId="{D5D43983-9E36-4B81-A665-6A8A48DF46F3}" type="presOf" srcId="{047AE460-60D0-4064-A1C2-B2ED9F2D6042}" destId="{486AB43A-0AB0-4D11-ADF3-4DE11188B1F0}" srcOrd="0" destOrd="7" presId="urn:microsoft.com/office/officeart/2005/8/layout/vList5"/>
    <dgm:cxn modelId="{3A238057-6515-4851-B2D2-F27250345447}" srcId="{0702AAAF-C6CF-4997-A24B-B6EB2F9FD96C}" destId="{1B63F91E-9069-48B3-890D-41E5241FF9B0}" srcOrd="6" destOrd="0" parTransId="{B326A70C-B3E4-42CF-A054-8773162C7221}" sibTransId="{A46862EC-6013-4966-9BF4-E05869AC3CA4}"/>
    <dgm:cxn modelId="{7054ECF2-C1C5-4C62-AC37-4E09CB2D33D4}" srcId="{0702AAAF-C6CF-4997-A24B-B6EB2F9FD96C}" destId="{EE2EF529-3E1F-4717-9EF9-5F9F48735EA2}" srcOrd="3" destOrd="0" parTransId="{8F293268-B4E4-40BE-B22A-4B265D2A43BE}" sibTransId="{04DA51D8-4D73-4F9A-81B0-7291B3FE152E}"/>
    <dgm:cxn modelId="{A77B6DE6-D5AF-49B1-BEF3-CE08AD856AA7}" srcId="{0702AAAF-C6CF-4997-A24B-B6EB2F9FD96C}" destId="{197B69F3-5E39-4E77-BD71-730C815391F1}" srcOrd="0" destOrd="0" parTransId="{9E96D63E-4B81-4303-89DF-87A98320F4C9}" sibTransId="{5B95493D-A4CE-4054-BBA3-4DABF8692CA9}"/>
    <dgm:cxn modelId="{9F9FD815-A35E-4F0B-B62B-0A22B42A4775}" type="presOf" srcId="{921153DA-66E1-4B1C-821F-0AC886255C68}" destId="{486AB43A-0AB0-4D11-ADF3-4DE11188B1F0}" srcOrd="0" destOrd="1" presId="urn:microsoft.com/office/officeart/2005/8/layout/vList5"/>
    <dgm:cxn modelId="{B02582D9-8F77-4FFF-9B3C-3691B6480D14}" srcId="{0702AAAF-C6CF-4997-A24B-B6EB2F9FD96C}" destId="{047AE460-60D0-4064-A1C2-B2ED9F2D6042}" srcOrd="7" destOrd="0" parTransId="{273F54ED-1D0D-431E-9056-1CED7C61F606}" sibTransId="{93771DE5-4544-4AA8-AD3E-33F5701B2C71}"/>
    <dgm:cxn modelId="{1062DD30-A8C5-4852-B69F-38E512374A71}" srcId="{0702AAAF-C6CF-4997-A24B-B6EB2F9FD96C}" destId="{23D47EAE-5E3E-45ED-A596-C150D07753EF}" srcOrd="2" destOrd="0" parTransId="{9B53AEDC-56F9-4629-A3EB-700EF4C611AA}" sibTransId="{6B9FE264-4293-4F47-983E-EBDE98F467BB}"/>
    <dgm:cxn modelId="{E3FD9F03-D94C-45E4-9C02-3CB719A87403}" type="presParOf" srcId="{63FD92B7-72E6-423B-BAD1-3EB63D4C632C}" destId="{FC7E4E5B-3B7E-4BC9-8902-0B17D683028B}" srcOrd="0" destOrd="0" presId="urn:microsoft.com/office/officeart/2005/8/layout/vList5"/>
    <dgm:cxn modelId="{F0198882-0024-470D-8645-1681B4D7377B}" type="presParOf" srcId="{FC7E4E5B-3B7E-4BC9-8902-0B17D683028B}" destId="{8427B014-30CD-40D6-A0F5-31817DEAD9D5}" srcOrd="0" destOrd="0" presId="urn:microsoft.com/office/officeart/2005/8/layout/vList5"/>
    <dgm:cxn modelId="{6A1913ED-9FCA-45F2-AD83-9A3885F8E0B2}" type="presParOf" srcId="{FC7E4E5B-3B7E-4BC9-8902-0B17D683028B}" destId="{486AB43A-0AB0-4D11-ADF3-4DE11188B1F0}"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F42F3C-0E57-4F44-9ECC-6391CC6FA940}" type="doc">
      <dgm:prSet loTypeId="urn:microsoft.com/office/officeart/2005/8/layout/vList5" loCatId="list" qsTypeId="urn:microsoft.com/office/officeart/2005/8/quickstyle/3d4" qsCatId="3D" csTypeId="urn:microsoft.com/office/officeart/2005/8/colors/accent2_3" csCatId="accent2" phldr="1"/>
      <dgm:spPr/>
      <dgm:t>
        <a:bodyPr/>
        <a:lstStyle/>
        <a:p>
          <a:endParaRPr lang="es-MX"/>
        </a:p>
      </dgm:t>
    </dgm:pt>
    <dgm:pt modelId="{0702AAAF-C6CF-4997-A24B-B6EB2F9FD96C}">
      <dgm:prSet phldrT="[Texto]" custT="1"/>
      <dgm:spPr/>
      <dgm:t>
        <a:bodyPr/>
        <a:lstStyle/>
        <a:p>
          <a:r>
            <a:rPr lang="es-MX" sz="1800" b="1" dirty="0" smtClean="0">
              <a:latin typeface="Arial" pitchFamily="34" charset="0"/>
              <a:cs typeface="Arial" pitchFamily="34" charset="0"/>
            </a:rPr>
            <a:t>Reforma </a:t>
          </a:r>
        </a:p>
        <a:p>
          <a:r>
            <a:rPr lang="es-MX" sz="1800" b="1" dirty="0" smtClean="0">
              <a:latin typeface="Arial" pitchFamily="34" charset="0"/>
              <a:cs typeface="Arial" pitchFamily="34" charset="0"/>
            </a:rPr>
            <a:t>07 de febrero de 2014</a:t>
          </a:r>
          <a:endParaRPr lang="es-MX" sz="1800" b="1" dirty="0">
            <a:latin typeface="Arial" pitchFamily="34" charset="0"/>
            <a:cs typeface="Arial" pitchFamily="34" charset="0"/>
          </a:endParaRPr>
        </a:p>
      </dgm:t>
    </dgm:pt>
    <dgm:pt modelId="{879FB58D-79EE-40BC-A6D3-FF5B17F48730}" type="parTrans" cxnId="{E076C004-C361-4411-B413-3D1942CECBA4}">
      <dgm:prSet/>
      <dgm:spPr/>
      <dgm:t>
        <a:bodyPr/>
        <a:lstStyle/>
        <a:p>
          <a:endParaRPr lang="es-MX" sz="1800" b="1">
            <a:solidFill>
              <a:schemeClr val="bg1"/>
            </a:solidFill>
            <a:latin typeface="Arial" pitchFamily="34" charset="0"/>
            <a:cs typeface="Arial" pitchFamily="34" charset="0"/>
          </a:endParaRPr>
        </a:p>
      </dgm:t>
    </dgm:pt>
    <dgm:pt modelId="{1272ED81-69F7-4FE0-8DB0-8FBE7D46E292}" type="sibTrans" cxnId="{E076C004-C361-4411-B413-3D1942CECBA4}">
      <dgm:prSet/>
      <dgm:spPr/>
      <dgm:t>
        <a:bodyPr/>
        <a:lstStyle/>
        <a:p>
          <a:endParaRPr lang="es-MX" sz="1800" b="1">
            <a:solidFill>
              <a:schemeClr val="bg1"/>
            </a:solidFill>
            <a:latin typeface="Arial" pitchFamily="34" charset="0"/>
            <a:cs typeface="Arial" pitchFamily="34" charset="0"/>
          </a:endParaRPr>
        </a:p>
      </dgm:t>
    </dgm:pt>
    <dgm:pt modelId="{047AE460-60D0-4064-A1C2-B2ED9F2D6042}">
      <dgm:prSet phldrT="[Texto]" custT="1"/>
      <dgm:spPr/>
      <dgm:t>
        <a:bodyPr/>
        <a:lstStyle/>
        <a:p>
          <a:pPr marL="57150" indent="0" algn="ctr" defTabSz="466725">
            <a:lnSpc>
              <a:spcPct val="90000"/>
            </a:lnSpc>
            <a:spcBef>
              <a:spcPct val="0"/>
            </a:spcBef>
            <a:spcAft>
              <a:spcPct val="15000"/>
            </a:spcAft>
            <a:buNone/>
          </a:pPr>
          <a:endParaRPr lang="es-MX" sz="1700" b="1" dirty="0">
            <a:solidFill>
              <a:schemeClr val="tx1"/>
            </a:solidFill>
            <a:latin typeface="Arial" pitchFamily="34" charset="0"/>
            <a:cs typeface="Arial" pitchFamily="34" charset="0"/>
          </a:endParaRPr>
        </a:p>
      </dgm:t>
    </dgm:pt>
    <dgm:pt modelId="{93771DE5-4544-4AA8-AD3E-33F5701B2C71}" type="sibTrans" cxnId="{B02582D9-8F77-4FFF-9B3C-3691B6480D14}">
      <dgm:prSet/>
      <dgm:spPr/>
      <dgm:t>
        <a:bodyPr/>
        <a:lstStyle/>
        <a:p>
          <a:endParaRPr lang="es-MX"/>
        </a:p>
      </dgm:t>
    </dgm:pt>
    <dgm:pt modelId="{273F54ED-1D0D-431E-9056-1CED7C61F606}" type="parTrans" cxnId="{B02582D9-8F77-4FFF-9B3C-3691B6480D14}">
      <dgm:prSet/>
      <dgm:spPr/>
      <dgm:t>
        <a:bodyPr/>
        <a:lstStyle/>
        <a:p>
          <a:endParaRPr lang="es-MX"/>
        </a:p>
      </dgm:t>
    </dgm:pt>
    <dgm:pt modelId="{1B63F91E-9069-48B3-890D-41E5241FF9B0}">
      <dgm:prSet phldrT="[Texto]" custT="1"/>
      <dgm:spPr/>
      <dgm:t>
        <a:bodyPr/>
        <a:lstStyle/>
        <a:p>
          <a:pPr marL="114300" indent="0" algn="just" defTabSz="622300">
            <a:lnSpc>
              <a:spcPct val="150000"/>
            </a:lnSpc>
            <a:spcBef>
              <a:spcPct val="0"/>
            </a:spcBef>
            <a:spcAft>
              <a:spcPct val="15000"/>
            </a:spcAft>
            <a:buNone/>
          </a:pPr>
          <a:endParaRPr lang="es-MX" sz="1700" b="1" u="none" dirty="0">
            <a:latin typeface="Arial" pitchFamily="34" charset="0"/>
            <a:cs typeface="Arial" pitchFamily="34" charset="0"/>
          </a:endParaRPr>
        </a:p>
      </dgm:t>
    </dgm:pt>
    <dgm:pt modelId="{A46862EC-6013-4966-9BF4-E05869AC3CA4}" type="sibTrans" cxnId="{3A238057-6515-4851-B2D2-F27250345447}">
      <dgm:prSet/>
      <dgm:spPr/>
      <dgm:t>
        <a:bodyPr/>
        <a:lstStyle/>
        <a:p>
          <a:endParaRPr lang="es-MX"/>
        </a:p>
      </dgm:t>
    </dgm:pt>
    <dgm:pt modelId="{B326A70C-B3E4-42CF-A054-8773162C7221}" type="parTrans" cxnId="{3A238057-6515-4851-B2D2-F27250345447}">
      <dgm:prSet/>
      <dgm:spPr/>
      <dgm:t>
        <a:bodyPr/>
        <a:lstStyle/>
        <a:p>
          <a:endParaRPr lang="es-MX"/>
        </a:p>
      </dgm:t>
    </dgm:pt>
    <dgm:pt modelId="{23D47EAE-5E3E-45ED-A596-C150D07753EF}">
      <dgm:prSet phldrT="[Tex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MX" sz="1800" b="1" dirty="0" smtClean="0"/>
            <a:t>Artículo 6o</a:t>
          </a:r>
          <a:r>
            <a:rPr lang="es-MX" sz="1800" u="none" dirty="0" smtClean="0"/>
            <a:t>. Se le da </a:t>
          </a:r>
          <a:r>
            <a:rPr lang="es-MX" sz="1800" dirty="0" smtClean="0">
              <a:solidFill>
                <a:schemeClr val="tx2">
                  <a:lumMod val="50000"/>
                </a:schemeClr>
              </a:solidFill>
            </a:rPr>
            <a:t>Autonomía constitucional a los organismos garantes a nivel federal y local. </a:t>
          </a:r>
          <a:endParaRPr lang="es-MX" sz="1700" b="1" u="none" dirty="0">
            <a:latin typeface="Arial" pitchFamily="34" charset="0"/>
            <a:cs typeface="Arial" pitchFamily="34" charset="0"/>
          </a:endParaRPr>
        </a:p>
      </dgm:t>
    </dgm:pt>
    <dgm:pt modelId="{6B9FE264-4293-4F47-983E-EBDE98F467BB}" type="sibTrans" cxnId="{1062DD30-A8C5-4852-B69F-38E512374A71}">
      <dgm:prSet/>
      <dgm:spPr/>
      <dgm:t>
        <a:bodyPr/>
        <a:lstStyle/>
        <a:p>
          <a:endParaRPr lang="es-MX"/>
        </a:p>
      </dgm:t>
    </dgm:pt>
    <dgm:pt modelId="{9B53AEDC-56F9-4629-A3EB-700EF4C611AA}" type="parTrans" cxnId="{1062DD30-A8C5-4852-B69F-38E512374A71}">
      <dgm:prSet/>
      <dgm:spPr/>
      <dgm:t>
        <a:bodyPr/>
        <a:lstStyle/>
        <a:p>
          <a:endParaRPr lang="es-MX"/>
        </a:p>
      </dgm:t>
    </dgm:pt>
    <dgm:pt modelId="{921153DA-66E1-4B1C-821F-0AC886255C68}">
      <dgm:prSet phldrT="[Texto]" custT="1"/>
      <dgm:spPr/>
      <dgm:t>
        <a:bodyPr/>
        <a:lstStyle/>
        <a:p>
          <a:pPr marL="0" marR="0" indent="0" algn="just" defTabSz="914400" eaLnBrk="1" fontAlgn="auto" latinLnBrk="0" hangingPunct="1">
            <a:lnSpc>
              <a:spcPct val="150000"/>
            </a:lnSpc>
            <a:spcBef>
              <a:spcPts val="0"/>
            </a:spcBef>
            <a:spcAft>
              <a:spcPts val="0"/>
            </a:spcAft>
            <a:buClrTx/>
            <a:buSzTx/>
            <a:buFontTx/>
            <a:buNone/>
            <a:tabLst/>
            <a:defRPr/>
          </a:pPr>
          <a:endParaRPr lang="es-MX" sz="1700" b="1" u="none" dirty="0">
            <a:latin typeface="Arial" pitchFamily="34" charset="0"/>
            <a:cs typeface="Arial" pitchFamily="34" charset="0"/>
          </a:endParaRPr>
        </a:p>
      </dgm:t>
    </dgm:pt>
    <dgm:pt modelId="{CDE39040-45E5-49F3-997B-E9F3B9AACD5D}" type="sibTrans" cxnId="{88DE185E-2431-4E7C-9F90-94EF542B8707}">
      <dgm:prSet/>
      <dgm:spPr/>
      <dgm:t>
        <a:bodyPr/>
        <a:lstStyle/>
        <a:p>
          <a:endParaRPr lang="es-MX"/>
        </a:p>
      </dgm:t>
    </dgm:pt>
    <dgm:pt modelId="{C5111D0D-0946-4F19-A366-D28DB87F1C3E}" type="parTrans" cxnId="{88DE185E-2431-4E7C-9F90-94EF542B8707}">
      <dgm:prSet/>
      <dgm:spPr/>
      <dgm:t>
        <a:bodyPr/>
        <a:lstStyle/>
        <a:p>
          <a:endParaRPr lang="es-MX"/>
        </a:p>
      </dgm:t>
    </dgm:pt>
    <dgm:pt modelId="{197B69F3-5E39-4E77-BD71-730C815391F1}">
      <dgm:prSet phldrT="[Texto]" custT="1"/>
      <dgm:spPr/>
      <dgm:t>
        <a:bodyPr/>
        <a:lstStyle/>
        <a:p>
          <a:pPr marL="57150" indent="0" algn="ctr" defTabSz="488950">
            <a:lnSpc>
              <a:spcPct val="150000"/>
            </a:lnSpc>
            <a:spcBef>
              <a:spcPct val="0"/>
            </a:spcBef>
            <a:spcAft>
              <a:spcPct val="15000"/>
            </a:spcAft>
            <a:buNone/>
          </a:pPr>
          <a:endParaRPr lang="es-MX" sz="1700" b="1" dirty="0">
            <a:solidFill>
              <a:schemeClr val="tx1"/>
            </a:solidFill>
            <a:latin typeface="Arial" pitchFamily="34" charset="0"/>
            <a:cs typeface="Arial" pitchFamily="34" charset="0"/>
          </a:endParaRPr>
        </a:p>
      </dgm:t>
    </dgm:pt>
    <dgm:pt modelId="{5B95493D-A4CE-4054-BBA3-4DABF8692CA9}" type="sibTrans" cxnId="{A77B6DE6-D5AF-49B1-BEF3-CE08AD856AA7}">
      <dgm:prSet/>
      <dgm:spPr/>
      <dgm:t>
        <a:bodyPr/>
        <a:lstStyle/>
        <a:p>
          <a:endParaRPr lang="es-MX"/>
        </a:p>
      </dgm:t>
    </dgm:pt>
    <dgm:pt modelId="{9E96D63E-4B81-4303-89DF-87A98320F4C9}" type="parTrans" cxnId="{A77B6DE6-D5AF-49B1-BEF3-CE08AD856AA7}">
      <dgm:prSet/>
      <dgm:spPr/>
      <dgm:t>
        <a:bodyPr/>
        <a:lstStyle/>
        <a:p>
          <a:endParaRPr lang="es-MX"/>
        </a:p>
      </dgm:t>
    </dgm:pt>
    <dgm:pt modelId="{37B16A57-4606-46CB-883E-C5099DD0FE5F}">
      <dgm:prSet phldrT="[Tex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MX" sz="1800" dirty="0" smtClean="0">
              <a:solidFill>
                <a:schemeClr val="tx2">
                  <a:lumMod val="50000"/>
                </a:schemeClr>
              </a:solidFill>
            </a:rPr>
            <a:t>Se amplia el catálogo de S.O. </a:t>
          </a:r>
          <a:r>
            <a:rPr lang="es-MX" sz="1800" b="0" i="0" dirty="0" smtClean="0"/>
            <a:t>(Poderes Ejecutivo, Legislativo y Judicial, órganos autónomos, partidos políticos, fideicomisos y fondos públicos, así como de cualquier persona física, moral o sindicato que reciba y ejerza recursos públicos o realice actos de autoridad en el ámbito federal, estatal y municipal)</a:t>
          </a:r>
          <a:endParaRPr lang="es-MX" sz="1700" b="1" u="none" dirty="0">
            <a:latin typeface="Arial" pitchFamily="34" charset="0"/>
            <a:cs typeface="Arial" pitchFamily="34" charset="0"/>
          </a:endParaRPr>
        </a:p>
      </dgm:t>
    </dgm:pt>
    <dgm:pt modelId="{BFEAFCD7-9494-4C4F-9A81-21B83B1C9E8F}" type="parTrans" cxnId="{5901EC92-5609-495B-BFC5-AB3632D040C2}">
      <dgm:prSet/>
      <dgm:spPr/>
      <dgm:t>
        <a:bodyPr/>
        <a:lstStyle/>
        <a:p>
          <a:endParaRPr lang="es-MX"/>
        </a:p>
      </dgm:t>
    </dgm:pt>
    <dgm:pt modelId="{90E3109B-A0E1-418C-90DF-FDC0D1E7E9AF}" type="sibTrans" cxnId="{5901EC92-5609-495B-BFC5-AB3632D040C2}">
      <dgm:prSet/>
      <dgm:spPr/>
      <dgm:t>
        <a:bodyPr/>
        <a:lstStyle/>
        <a:p>
          <a:endParaRPr lang="es-MX"/>
        </a:p>
      </dgm:t>
    </dgm:pt>
    <dgm:pt modelId="{58B4D7E3-A0C8-4B7F-8C6A-1ADAD3CBB933}">
      <dgm:prSet phldrT="[Tex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MX" sz="1800" b="0" i="0" dirty="0" smtClean="0"/>
            <a:t>Los sujetos obligados deberán </a:t>
          </a:r>
          <a:r>
            <a:rPr lang="es-MX" sz="1800" b="1" i="0" dirty="0" smtClean="0"/>
            <a:t>documentar todo acto </a:t>
          </a:r>
          <a:r>
            <a:rPr lang="es-MX" sz="1800" b="0" i="0" dirty="0" smtClean="0"/>
            <a:t>que derive del ejercicio de sus facultades, competencias o funciones, asimismo </a:t>
          </a:r>
          <a:r>
            <a:rPr lang="es-MX" sz="1800" b="1" i="0" dirty="0" smtClean="0"/>
            <a:t>deberán preservar sus documentos en archivos</a:t>
          </a:r>
          <a:r>
            <a:rPr lang="es-MX" sz="1800" b="0" i="0" dirty="0" smtClean="0"/>
            <a:t> administrativos actualizados y publicarán, a través de los medios electrónicos disponibles, la información completa y actualizada sobre el ejercicio de los recursos públicos y los indicadores que permitan rendir cuenta del cumplimiento de sus objetivos y de los resultados obtenidos</a:t>
          </a:r>
          <a:r>
            <a:rPr lang="es-MX" sz="1600" b="0" i="0" dirty="0" smtClean="0"/>
            <a:t>.</a:t>
          </a:r>
          <a:endParaRPr lang="es-MX" sz="1700" b="1" u="none" dirty="0">
            <a:latin typeface="Arial" pitchFamily="34" charset="0"/>
            <a:cs typeface="Arial" pitchFamily="34" charset="0"/>
          </a:endParaRPr>
        </a:p>
      </dgm:t>
    </dgm:pt>
    <dgm:pt modelId="{10D88394-5CC2-41CF-BA17-F27B7C57909E}" type="parTrans" cxnId="{E75B0F52-DE0F-4001-A8A0-01CEE113D09F}">
      <dgm:prSet/>
      <dgm:spPr/>
      <dgm:t>
        <a:bodyPr/>
        <a:lstStyle/>
        <a:p>
          <a:endParaRPr lang="es-MX"/>
        </a:p>
      </dgm:t>
    </dgm:pt>
    <dgm:pt modelId="{8A446211-B43C-4E5D-8500-6F0C9A89445C}" type="sibTrans" cxnId="{E75B0F52-DE0F-4001-A8A0-01CEE113D09F}">
      <dgm:prSet/>
      <dgm:spPr/>
      <dgm:t>
        <a:bodyPr/>
        <a:lstStyle/>
        <a:p>
          <a:endParaRPr lang="es-MX"/>
        </a:p>
      </dgm:t>
    </dgm:pt>
    <dgm:pt modelId="{63FD92B7-72E6-423B-BAD1-3EB63D4C632C}" type="pres">
      <dgm:prSet presAssocID="{18F42F3C-0E57-4F44-9ECC-6391CC6FA940}" presName="Name0" presStyleCnt="0">
        <dgm:presLayoutVars>
          <dgm:dir/>
          <dgm:animLvl val="lvl"/>
          <dgm:resizeHandles val="exact"/>
        </dgm:presLayoutVars>
      </dgm:prSet>
      <dgm:spPr/>
      <dgm:t>
        <a:bodyPr/>
        <a:lstStyle/>
        <a:p>
          <a:endParaRPr lang="es-MX"/>
        </a:p>
      </dgm:t>
    </dgm:pt>
    <dgm:pt modelId="{FC7E4E5B-3B7E-4BC9-8902-0B17D683028B}" type="pres">
      <dgm:prSet presAssocID="{0702AAAF-C6CF-4997-A24B-B6EB2F9FD96C}" presName="linNode" presStyleCnt="0"/>
      <dgm:spPr/>
      <dgm:t>
        <a:bodyPr/>
        <a:lstStyle/>
        <a:p>
          <a:endParaRPr lang="es-MX"/>
        </a:p>
      </dgm:t>
    </dgm:pt>
    <dgm:pt modelId="{8427B014-30CD-40D6-A0F5-31817DEAD9D5}" type="pres">
      <dgm:prSet presAssocID="{0702AAAF-C6CF-4997-A24B-B6EB2F9FD96C}" presName="parentText" presStyleLbl="node1" presStyleIdx="0" presStyleCnt="1" custScaleX="120853" custScaleY="57143">
        <dgm:presLayoutVars>
          <dgm:chMax val="1"/>
          <dgm:bulletEnabled val="1"/>
        </dgm:presLayoutVars>
      </dgm:prSet>
      <dgm:spPr/>
      <dgm:t>
        <a:bodyPr/>
        <a:lstStyle/>
        <a:p>
          <a:endParaRPr lang="es-MX"/>
        </a:p>
      </dgm:t>
    </dgm:pt>
    <dgm:pt modelId="{486AB43A-0AB0-4D11-ADF3-4DE11188B1F0}" type="pres">
      <dgm:prSet presAssocID="{0702AAAF-C6CF-4997-A24B-B6EB2F9FD96C}" presName="descendantText" presStyleLbl="alignAccFollowNode1" presStyleIdx="0" presStyleCnt="1" custScaleX="279078" custScaleY="119164" custLinFactNeighborX="-1792" custLinFactNeighborY="2764">
        <dgm:presLayoutVars>
          <dgm:bulletEnabled val="1"/>
        </dgm:presLayoutVars>
      </dgm:prSet>
      <dgm:spPr/>
      <dgm:t>
        <a:bodyPr/>
        <a:lstStyle/>
        <a:p>
          <a:endParaRPr lang="es-MX"/>
        </a:p>
      </dgm:t>
    </dgm:pt>
  </dgm:ptLst>
  <dgm:cxnLst>
    <dgm:cxn modelId="{838471EA-07AA-49D3-AA58-1C1C4C761065}" type="presOf" srcId="{58B4D7E3-A0C8-4B7F-8C6A-1ADAD3CBB933}" destId="{486AB43A-0AB0-4D11-ADF3-4DE11188B1F0}" srcOrd="0" destOrd="4" presId="urn:microsoft.com/office/officeart/2005/8/layout/vList5"/>
    <dgm:cxn modelId="{B3462FDD-851A-4408-AEB7-35A557C6273F}" type="presOf" srcId="{0702AAAF-C6CF-4997-A24B-B6EB2F9FD96C}" destId="{8427B014-30CD-40D6-A0F5-31817DEAD9D5}" srcOrd="0" destOrd="0" presId="urn:microsoft.com/office/officeart/2005/8/layout/vList5"/>
    <dgm:cxn modelId="{DBD3A7DC-8607-4EF6-B539-23EEC1F3ABD3}" type="presOf" srcId="{921153DA-66E1-4B1C-821F-0AC886255C68}" destId="{486AB43A-0AB0-4D11-ADF3-4DE11188B1F0}" srcOrd="0" destOrd="1" presId="urn:microsoft.com/office/officeart/2005/8/layout/vList5"/>
    <dgm:cxn modelId="{8F6216A8-77B1-4323-8EF7-8699BF96D295}" type="presOf" srcId="{047AE460-60D0-4064-A1C2-B2ED9F2D6042}" destId="{486AB43A-0AB0-4D11-ADF3-4DE11188B1F0}" srcOrd="0" destOrd="6" presId="urn:microsoft.com/office/officeart/2005/8/layout/vList5"/>
    <dgm:cxn modelId="{88DE185E-2431-4E7C-9F90-94EF542B8707}" srcId="{0702AAAF-C6CF-4997-A24B-B6EB2F9FD96C}" destId="{921153DA-66E1-4B1C-821F-0AC886255C68}" srcOrd="1" destOrd="0" parTransId="{C5111D0D-0946-4F19-A366-D28DB87F1C3E}" sibTransId="{CDE39040-45E5-49F3-997B-E9F3B9AACD5D}"/>
    <dgm:cxn modelId="{E076C004-C361-4411-B413-3D1942CECBA4}" srcId="{18F42F3C-0E57-4F44-9ECC-6391CC6FA940}" destId="{0702AAAF-C6CF-4997-A24B-B6EB2F9FD96C}" srcOrd="0" destOrd="0" parTransId="{879FB58D-79EE-40BC-A6D3-FF5B17F48730}" sibTransId="{1272ED81-69F7-4FE0-8DB0-8FBE7D46E292}"/>
    <dgm:cxn modelId="{E6EA6F9D-570B-4F97-B278-403B1F7656E4}" type="presOf" srcId="{23D47EAE-5E3E-45ED-A596-C150D07753EF}" destId="{486AB43A-0AB0-4D11-ADF3-4DE11188B1F0}" srcOrd="0" destOrd="2" presId="urn:microsoft.com/office/officeart/2005/8/layout/vList5"/>
    <dgm:cxn modelId="{3A238057-6515-4851-B2D2-F27250345447}" srcId="{0702AAAF-C6CF-4997-A24B-B6EB2F9FD96C}" destId="{1B63F91E-9069-48B3-890D-41E5241FF9B0}" srcOrd="5" destOrd="0" parTransId="{B326A70C-B3E4-42CF-A054-8773162C7221}" sibTransId="{A46862EC-6013-4966-9BF4-E05869AC3CA4}"/>
    <dgm:cxn modelId="{A9ADB50E-C4AD-4835-B299-6AE6DFBD04E5}" type="presOf" srcId="{1B63F91E-9069-48B3-890D-41E5241FF9B0}" destId="{486AB43A-0AB0-4D11-ADF3-4DE11188B1F0}" srcOrd="0" destOrd="5" presId="urn:microsoft.com/office/officeart/2005/8/layout/vList5"/>
    <dgm:cxn modelId="{FC5B33BE-1D22-4906-A306-0764C769A063}" type="presOf" srcId="{18F42F3C-0E57-4F44-9ECC-6391CC6FA940}" destId="{63FD92B7-72E6-423B-BAD1-3EB63D4C632C}" srcOrd="0" destOrd="0" presId="urn:microsoft.com/office/officeart/2005/8/layout/vList5"/>
    <dgm:cxn modelId="{A77B6DE6-D5AF-49B1-BEF3-CE08AD856AA7}" srcId="{0702AAAF-C6CF-4997-A24B-B6EB2F9FD96C}" destId="{197B69F3-5E39-4E77-BD71-730C815391F1}" srcOrd="0" destOrd="0" parTransId="{9E96D63E-4B81-4303-89DF-87A98320F4C9}" sibTransId="{5B95493D-A4CE-4054-BBA3-4DABF8692CA9}"/>
    <dgm:cxn modelId="{ED4342C6-BA90-4B77-9CE8-EEE072000015}" type="presOf" srcId="{37B16A57-4606-46CB-883E-C5099DD0FE5F}" destId="{486AB43A-0AB0-4D11-ADF3-4DE11188B1F0}" srcOrd="0" destOrd="3" presId="urn:microsoft.com/office/officeart/2005/8/layout/vList5"/>
    <dgm:cxn modelId="{E75B0F52-DE0F-4001-A8A0-01CEE113D09F}" srcId="{0702AAAF-C6CF-4997-A24B-B6EB2F9FD96C}" destId="{58B4D7E3-A0C8-4B7F-8C6A-1ADAD3CBB933}" srcOrd="4" destOrd="0" parTransId="{10D88394-5CC2-41CF-BA17-F27B7C57909E}" sibTransId="{8A446211-B43C-4E5D-8500-6F0C9A89445C}"/>
    <dgm:cxn modelId="{B02582D9-8F77-4FFF-9B3C-3691B6480D14}" srcId="{0702AAAF-C6CF-4997-A24B-B6EB2F9FD96C}" destId="{047AE460-60D0-4064-A1C2-B2ED9F2D6042}" srcOrd="6" destOrd="0" parTransId="{273F54ED-1D0D-431E-9056-1CED7C61F606}" sibTransId="{93771DE5-4544-4AA8-AD3E-33F5701B2C71}"/>
    <dgm:cxn modelId="{73E786A9-DD79-4CF6-815C-A5EDC5C9304E}" type="presOf" srcId="{197B69F3-5E39-4E77-BD71-730C815391F1}" destId="{486AB43A-0AB0-4D11-ADF3-4DE11188B1F0}" srcOrd="0" destOrd="0" presId="urn:microsoft.com/office/officeart/2005/8/layout/vList5"/>
    <dgm:cxn modelId="{5901EC92-5609-495B-BFC5-AB3632D040C2}" srcId="{0702AAAF-C6CF-4997-A24B-B6EB2F9FD96C}" destId="{37B16A57-4606-46CB-883E-C5099DD0FE5F}" srcOrd="3" destOrd="0" parTransId="{BFEAFCD7-9494-4C4F-9A81-21B83B1C9E8F}" sibTransId="{90E3109B-A0E1-418C-90DF-FDC0D1E7E9AF}"/>
    <dgm:cxn modelId="{1062DD30-A8C5-4852-B69F-38E512374A71}" srcId="{0702AAAF-C6CF-4997-A24B-B6EB2F9FD96C}" destId="{23D47EAE-5E3E-45ED-A596-C150D07753EF}" srcOrd="2" destOrd="0" parTransId="{9B53AEDC-56F9-4629-A3EB-700EF4C611AA}" sibTransId="{6B9FE264-4293-4F47-983E-EBDE98F467BB}"/>
    <dgm:cxn modelId="{01BCE2F4-5FF7-4626-81B5-ECAF922ECA40}" type="presParOf" srcId="{63FD92B7-72E6-423B-BAD1-3EB63D4C632C}" destId="{FC7E4E5B-3B7E-4BC9-8902-0B17D683028B}" srcOrd="0" destOrd="0" presId="urn:microsoft.com/office/officeart/2005/8/layout/vList5"/>
    <dgm:cxn modelId="{5CE8487D-DC03-44F8-84A4-4E2501138555}" type="presParOf" srcId="{FC7E4E5B-3B7E-4BC9-8902-0B17D683028B}" destId="{8427B014-30CD-40D6-A0F5-31817DEAD9D5}" srcOrd="0" destOrd="0" presId="urn:microsoft.com/office/officeart/2005/8/layout/vList5"/>
    <dgm:cxn modelId="{728FF5F2-5E34-4621-B0F2-6A7B6AF7A0A5}" type="presParOf" srcId="{FC7E4E5B-3B7E-4BC9-8902-0B17D683028B}" destId="{486AB43A-0AB0-4D11-ADF3-4DE11188B1F0}"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B7915-651E-4615-871B-916AE3030CD8}">
      <dsp:nvSpPr>
        <dsp:cNvPr id="0" name=""/>
        <dsp:cNvSpPr/>
      </dsp:nvSpPr>
      <dsp:spPr>
        <a:xfrm>
          <a:off x="2157898" y="238507"/>
          <a:ext cx="1659278" cy="1106185"/>
        </a:xfrm>
        <a:prstGeom prst="roundRect">
          <a:avLst>
            <a:gd name="adj" fmla="val 10000"/>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Rendición de cuentas</a:t>
          </a:r>
          <a:endParaRPr lang="es-MX" sz="2400" b="1" kern="1200" dirty="0"/>
        </a:p>
      </dsp:txBody>
      <dsp:txXfrm>
        <a:off x="2190297" y="270906"/>
        <a:ext cx="1594480" cy="1041387"/>
      </dsp:txXfrm>
    </dsp:sp>
    <dsp:sp modelId="{8BDD3166-79C0-4085-87E1-6B396BEED6BF}">
      <dsp:nvSpPr>
        <dsp:cNvPr id="0" name=""/>
        <dsp:cNvSpPr/>
      </dsp:nvSpPr>
      <dsp:spPr>
        <a:xfrm>
          <a:off x="1909006" y="1344693"/>
          <a:ext cx="1078530" cy="442474"/>
        </a:xfrm>
        <a:custGeom>
          <a:avLst/>
          <a:gdLst/>
          <a:ahLst/>
          <a:cxnLst/>
          <a:rect l="0" t="0" r="0" b="0"/>
          <a:pathLst>
            <a:path>
              <a:moveTo>
                <a:pt x="1078530" y="0"/>
              </a:moveTo>
              <a:lnTo>
                <a:pt x="1078530" y="221237"/>
              </a:lnTo>
              <a:lnTo>
                <a:pt x="0" y="221237"/>
              </a:lnTo>
              <a:lnTo>
                <a:pt x="0" y="442474"/>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FAAB0F8-9996-41B8-A888-27E7DE47D4D4}">
      <dsp:nvSpPr>
        <dsp:cNvPr id="0" name=""/>
        <dsp:cNvSpPr/>
      </dsp:nvSpPr>
      <dsp:spPr>
        <a:xfrm>
          <a:off x="1079367" y="1787167"/>
          <a:ext cx="1659278" cy="1106185"/>
        </a:xfrm>
        <a:prstGeom prst="roundRect">
          <a:avLst>
            <a:gd name="adj" fmla="val 10000"/>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Transparencia</a:t>
          </a:r>
          <a:endParaRPr lang="es-MX" sz="1900" b="1" kern="1200" dirty="0"/>
        </a:p>
      </dsp:txBody>
      <dsp:txXfrm>
        <a:off x="1111766" y="1819566"/>
        <a:ext cx="1594480" cy="1041387"/>
      </dsp:txXfrm>
    </dsp:sp>
    <dsp:sp modelId="{070C8B2A-D8D3-4360-9F16-B8FAF3337A56}">
      <dsp:nvSpPr>
        <dsp:cNvPr id="0" name=""/>
        <dsp:cNvSpPr/>
      </dsp:nvSpPr>
      <dsp:spPr>
        <a:xfrm>
          <a:off x="830475" y="2893352"/>
          <a:ext cx="1078530" cy="442474"/>
        </a:xfrm>
        <a:custGeom>
          <a:avLst/>
          <a:gdLst/>
          <a:ahLst/>
          <a:cxnLst/>
          <a:rect l="0" t="0" r="0" b="0"/>
          <a:pathLst>
            <a:path>
              <a:moveTo>
                <a:pt x="1078530" y="0"/>
              </a:moveTo>
              <a:lnTo>
                <a:pt x="1078530" y="221237"/>
              </a:lnTo>
              <a:lnTo>
                <a:pt x="0" y="221237"/>
              </a:lnTo>
              <a:lnTo>
                <a:pt x="0" y="442474"/>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DB95971-E82D-432D-94B6-C00217D8CD2E}">
      <dsp:nvSpPr>
        <dsp:cNvPr id="0" name=""/>
        <dsp:cNvSpPr/>
      </dsp:nvSpPr>
      <dsp:spPr>
        <a:xfrm>
          <a:off x="836" y="3335826"/>
          <a:ext cx="1659278" cy="1106185"/>
        </a:xfrm>
        <a:prstGeom prst="roundRect">
          <a:avLst>
            <a:gd name="adj" fmla="val 10000"/>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Información</a:t>
          </a:r>
          <a:endParaRPr lang="es-MX" sz="1900" b="1" kern="1200" dirty="0"/>
        </a:p>
      </dsp:txBody>
      <dsp:txXfrm>
        <a:off x="33235" y="3368225"/>
        <a:ext cx="1594480" cy="1041387"/>
      </dsp:txXfrm>
    </dsp:sp>
    <dsp:sp modelId="{5339B170-B8A4-4B9F-91EC-79D3277BC96F}">
      <dsp:nvSpPr>
        <dsp:cNvPr id="0" name=""/>
        <dsp:cNvSpPr/>
      </dsp:nvSpPr>
      <dsp:spPr>
        <a:xfrm>
          <a:off x="1909006" y="2893352"/>
          <a:ext cx="1078530" cy="442474"/>
        </a:xfrm>
        <a:custGeom>
          <a:avLst/>
          <a:gdLst/>
          <a:ahLst/>
          <a:cxnLst/>
          <a:rect l="0" t="0" r="0" b="0"/>
          <a:pathLst>
            <a:path>
              <a:moveTo>
                <a:pt x="0" y="0"/>
              </a:moveTo>
              <a:lnTo>
                <a:pt x="0" y="221237"/>
              </a:lnTo>
              <a:lnTo>
                <a:pt x="1078530" y="221237"/>
              </a:lnTo>
              <a:lnTo>
                <a:pt x="1078530" y="442474"/>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FD0E01E-1624-4F80-A971-0FED50C2D0E1}">
      <dsp:nvSpPr>
        <dsp:cNvPr id="0" name=""/>
        <dsp:cNvSpPr/>
      </dsp:nvSpPr>
      <dsp:spPr>
        <a:xfrm>
          <a:off x="2157898" y="3335826"/>
          <a:ext cx="1659278" cy="1106185"/>
        </a:xfrm>
        <a:prstGeom prst="roundRect">
          <a:avLst>
            <a:gd name="adj" fmla="val 10000"/>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Justificación</a:t>
          </a:r>
          <a:endParaRPr lang="es-MX" sz="1900" b="1" kern="1200" dirty="0"/>
        </a:p>
      </dsp:txBody>
      <dsp:txXfrm>
        <a:off x="2190297" y="3368225"/>
        <a:ext cx="1594480" cy="1041387"/>
      </dsp:txXfrm>
    </dsp:sp>
    <dsp:sp modelId="{6E4D4EB2-6D0B-4AF7-81BE-313542A56B3B}">
      <dsp:nvSpPr>
        <dsp:cNvPr id="0" name=""/>
        <dsp:cNvSpPr/>
      </dsp:nvSpPr>
      <dsp:spPr>
        <a:xfrm>
          <a:off x="2987537" y="1344693"/>
          <a:ext cx="1078530" cy="442474"/>
        </a:xfrm>
        <a:custGeom>
          <a:avLst/>
          <a:gdLst/>
          <a:ahLst/>
          <a:cxnLst/>
          <a:rect l="0" t="0" r="0" b="0"/>
          <a:pathLst>
            <a:path>
              <a:moveTo>
                <a:pt x="0" y="0"/>
              </a:moveTo>
              <a:lnTo>
                <a:pt x="0" y="221237"/>
              </a:lnTo>
              <a:lnTo>
                <a:pt x="1078530" y="221237"/>
              </a:lnTo>
              <a:lnTo>
                <a:pt x="1078530" y="442474"/>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D456E0B-D1AB-4289-A39F-896F95D9A67C}">
      <dsp:nvSpPr>
        <dsp:cNvPr id="0" name=""/>
        <dsp:cNvSpPr/>
      </dsp:nvSpPr>
      <dsp:spPr>
        <a:xfrm>
          <a:off x="3236429" y="1787167"/>
          <a:ext cx="1659278" cy="1106185"/>
        </a:xfrm>
        <a:prstGeom prst="roundRect">
          <a:avLst>
            <a:gd name="adj" fmla="val 10000"/>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Sanciones  </a:t>
          </a:r>
          <a:endParaRPr lang="es-MX" sz="1900" b="1" kern="1200" dirty="0"/>
        </a:p>
      </dsp:txBody>
      <dsp:txXfrm>
        <a:off x="3268828" y="1819566"/>
        <a:ext cx="1594480" cy="10413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D5EDC-FECB-4B2D-A0F8-F9A41A14E261}">
      <dsp:nvSpPr>
        <dsp:cNvPr id="0" name=""/>
        <dsp:cNvSpPr/>
      </dsp:nvSpPr>
      <dsp:spPr>
        <a:xfrm rot="5400000">
          <a:off x="332251" y="2539314"/>
          <a:ext cx="988632" cy="1645062"/>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B693E9DE-9020-4E7B-B482-00BE6CBC4B8B}">
      <dsp:nvSpPr>
        <dsp:cNvPr id="0" name=""/>
        <dsp:cNvSpPr/>
      </dsp:nvSpPr>
      <dsp:spPr>
        <a:xfrm>
          <a:off x="167223" y="3030833"/>
          <a:ext cx="1485171" cy="130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MX" sz="2400" b="1" kern="1200" dirty="0" smtClean="0">
              <a:solidFill>
                <a:srgbClr val="5F147C"/>
              </a:solidFill>
            </a:rPr>
            <a:t>1977</a:t>
          </a:r>
          <a:endParaRPr lang="es-MX" sz="2400" b="0" kern="1200" dirty="0">
            <a:solidFill>
              <a:srgbClr val="5F147C"/>
            </a:solidFill>
          </a:endParaRPr>
        </a:p>
        <a:p>
          <a:pPr marL="114300" lvl="1" indent="-114300" algn="l" defTabSz="622300">
            <a:lnSpc>
              <a:spcPct val="90000"/>
            </a:lnSpc>
            <a:spcBef>
              <a:spcPct val="0"/>
            </a:spcBef>
            <a:spcAft>
              <a:spcPct val="15000"/>
            </a:spcAft>
            <a:buChar char="••"/>
          </a:pPr>
          <a:r>
            <a:rPr lang="es-MX" sz="1400" b="1" kern="1200" dirty="0" smtClean="0"/>
            <a:t>Artículo 6º </a:t>
          </a:r>
          <a:r>
            <a:rPr lang="es-MX" sz="1400" b="0" kern="1200" dirty="0" smtClean="0"/>
            <a:t>Constitucional. …</a:t>
          </a:r>
          <a:r>
            <a:rPr lang="es-MX" sz="1400" b="0" i="1" kern="1200" dirty="0" smtClean="0"/>
            <a:t>El derecho a la información será garantizado por el Estado</a:t>
          </a:r>
          <a:r>
            <a:rPr lang="es-MX" sz="1400" b="0" kern="1200" dirty="0" smtClean="0"/>
            <a:t>.</a:t>
          </a:r>
          <a:endParaRPr lang="es-MX" sz="1400" b="0" kern="1200" dirty="0"/>
        </a:p>
      </dsp:txBody>
      <dsp:txXfrm>
        <a:off x="167223" y="3030833"/>
        <a:ext cx="1485171" cy="1301839"/>
      </dsp:txXfrm>
    </dsp:sp>
    <dsp:sp modelId="{85CCB94D-081B-43EB-A345-A94605F4907B}">
      <dsp:nvSpPr>
        <dsp:cNvPr id="0" name=""/>
        <dsp:cNvSpPr/>
      </dsp:nvSpPr>
      <dsp:spPr>
        <a:xfrm>
          <a:off x="1372174" y="2418202"/>
          <a:ext cx="280221" cy="280221"/>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758DF9C6-3BD6-424D-9A8B-0631C795ACFB}">
      <dsp:nvSpPr>
        <dsp:cNvPr id="0" name=""/>
        <dsp:cNvSpPr/>
      </dsp:nvSpPr>
      <dsp:spPr>
        <a:xfrm rot="5400000">
          <a:off x="2150391" y="2089413"/>
          <a:ext cx="988632" cy="1645062"/>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CF4035E8-BD03-4B8C-8323-BA7A628F3903}">
      <dsp:nvSpPr>
        <dsp:cNvPr id="0" name=""/>
        <dsp:cNvSpPr/>
      </dsp:nvSpPr>
      <dsp:spPr>
        <a:xfrm>
          <a:off x="1985363" y="2580932"/>
          <a:ext cx="1485171" cy="130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755650">
            <a:lnSpc>
              <a:spcPct val="90000"/>
            </a:lnSpc>
            <a:spcBef>
              <a:spcPct val="0"/>
            </a:spcBef>
            <a:spcAft>
              <a:spcPct val="35000"/>
            </a:spcAft>
          </a:pPr>
          <a:r>
            <a:rPr lang="es-MX" sz="1700" b="1" kern="1200" dirty="0" smtClean="0">
              <a:solidFill>
                <a:srgbClr val="5F147C"/>
              </a:solidFill>
            </a:rPr>
            <a:t>2000</a:t>
          </a:r>
          <a:endParaRPr lang="es-MX" sz="1700" b="0" kern="1200" dirty="0">
            <a:solidFill>
              <a:srgbClr val="5F147C"/>
            </a:solidFill>
          </a:endParaRPr>
        </a:p>
        <a:p>
          <a:pPr marL="114300" lvl="1" indent="-114300" algn="just" defTabSz="622300">
            <a:lnSpc>
              <a:spcPct val="90000"/>
            </a:lnSpc>
            <a:spcBef>
              <a:spcPct val="0"/>
            </a:spcBef>
            <a:spcAft>
              <a:spcPct val="15000"/>
            </a:spcAft>
            <a:buChar char="••"/>
          </a:pPr>
          <a:r>
            <a:rPr lang="es-MX" sz="1400" b="0" kern="1200" dirty="0" smtClean="0"/>
            <a:t>La SCJN reconoce el Derecho de Acceso a la Información como una garantía individual.</a:t>
          </a:r>
          <a:endParaRPr lang="es-MX" sz="1400" b="0" kern="1200" dirty="0"/>
        </a:p>
      </dsp:txBody>
      <dsp:txXfrm>
        <a:off x="1985363" y="2580932"/>
        <a:ext cx="1485171" cy="1301839"/>
      </dsp:txXfrm>
    </dsp:sp>
    <dsp:sp modelId="{C7E92E75-28A1-43D8-91A7-52CBC9D91FB1}">
      <dsp:nvSpPr>
        <dsp:cNvPr id="0" name=""/>
        <dsp:cNvSpPr/>
      </dsp:nvSpPr>
      <dsp:spPr>
        <a:xfrm>
          <a:off x="3190314" y="1968302"/>
          <a:ext cx="280221" cy="280221"/>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CDAA190B-81BA-4C9D-8AE2-89D0678A5000}">
      <dsp:nvSpPr>
        <dsp:cNvPr id="0" name=""/>
        <dsp:cNvSpPr/>
      </dsp:nvSpPr>
      <dsp:spPr>
        <a:xfrm rot="5400000">
          <a:off x="3968531" y="1639512"/>
          <a:ext cx="988632" cy="1645062"/>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605123C-C0FB-48D2-BCB2-9CD6FD471BFD}">
      <dsp:nvSpPr>
        <dsp:cNvPr id="0" name=""/>
        <dsp:cNvSpPr/>
      </dsp:nvSpPr>
      <dsp:spPr>
        <a:xfrm>
          <a:off x="3803503" y="2131032"/>
          <a:ext cx="1485171" cy="130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800100">
            <a:lnSpc>
              <a:spcPct val="90000"/>
            </a:lnSpc>
            <a:spcBef>
              <a:spcPct val="0"/>
            </a:spcBef>
            <a:spcAft>
              <a:spcPct val="35000"/>
            </a:spcAft>
          </a:pPr>
          <a:r>
            <a:rPr lang="es-MX" sz="1800" b="1" kern="1200" dirty="0" smtClean="0">
              <a:solidFill>
                <a:srgbClr val="5F147C"/>
              </a:solidFill>
            </a:rPr>
            <a:t>2002</a:t>
          </a:r>
          <a:endParaRPr lang="es-MX" sz="1800" b="1" kern="1200" dirty="0">
            <a:solidFill>
              <a:srgbClr val="5F147C"/>
            </a:solidFill>
          </a:endParaRPr>
        </a:p>
        <a:p>
          <a:pPr marL="114300" lvl="1" indent="-114300" algn="l" defTabSz="622300">
            <a:lnSpc>
              <a:spcPct val="90000"/>
            </a:lnSpc>
            <a:spcBef>
              <a:spcPct val="0"/>
            </a:spcBef>
            <a:spcAft>
              <a:spcPct val="15000"/>
            </a:spcAft>
            <a:buChar char="••"/>
          </a:pPr>
          <a:r>
            <a:rPr lang="es-MX" sz="1400" b="0" kern="1200" dirty="0" smtClean="0"/>
            <a:t>11 de junio de 2002, se publica en el DOF la LFTAIPG (Grupo Oaxaca)</a:t>
          </a:r>
          <a:endParaRPr lang="es-MX" sz="1400" b="0" kern="1200" dirty="0"/>
        </a:p>
      </dsp:txBody>
      <dsp:txXfrm>
        <a:off x="3803503" y="2131032"/>
        <a:ext cx="1485171" cy="1301839"/>
      </dsp:txXfrm>
    </dsp:sp>
    <dsp:sp modelId="{4D43626C-7F59-4B1B-93EB-53E3A2AAA33B}">
      <dsp:nvSpPr>
        <dsp:cNvPr id="0" name=""/>
        <dsp:cNvSpPr/>
      </dsp:nvSpPr>
      <dsp:spPr>
        <a:xfrm>
          <a:off x="5008454" y="1518401"/>
          <a:ext cx="280221" cy="280221"/>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5A687596-8EB8-45C9-81A1-6A1098F17BC4}">
      <dsp:nvSpPr>
        <dsp:cNvPr id="0" name=""/>
        <dsp:cNvSpPr/>
      </dsp:nvSpPr>
      <dsp:spPr>
        <a:xfrm rot="5400000">
          <a:off x="5786671" y="1189612"/>
          <a:ext cx="988632" cy="1645062"/>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00A16D6-DD38-4C10-8F0D-DEBE5FCD3827}">
      <dsp:nvSpPr>
        <dsp:cNvPr id="0" name=""/>
        <dsp:cNvSpPr/>
      </dsp:nvSpPr>
      <dsp:spPr>
        <a:xfrm>
          <a:off x="5621644" y="1681131"/>
          <a:ext cx="1485171" cy="130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dirty="0" smtClean="0">
              <a:solidFill>
                <a:srgbClr val="5F147C"/>
              </a:solidFill>
            </a:rPr>
            <a:t>2007</a:t>
          </a:r>
          <a:endParaRPr lang="es-MX" sz="1800" b="1" kern="1200" dirty="0">
            <a:solidFill>
              <a:srgbClr val="5F147C"/>
            </a:solidFill>
          </a:endParaRPr>
        </a:p>
        <a:p>
          <a:pPr marL="114300" lvl="1" indent="-114300" algn="l" defTabSz="622300">
            <a:lnSpc>
              <a:spcPct val="90000"/>
            </a:lnSpc>
            <a:spcBef>
              <a:spcPct val="0"/>
            </a:spcBef>
            <a:spcAft>
              <a:spcPct val="15000"/>
            </a:spcAft>
            <a:buChar char="••"/>
          </a:pPr>
          <a:r>
            <a:rPr lang="es-MX" sz="1400" kern="1200" dirty="0" smtClean="0"/>
            <a:t>El 20 de julio de 2007, reforma al Artículo 6 de la CPEUM </a:t>
          </a:r>
          <a:endParaRPr lang="es-MX" sz="1400" kern="1200" dirty="0"/>
        </a:p>
      </dsp:txBody>
      <dsp:txXfrm>
        <a:off x="5621644" y="1681131"/>
        <a:ext cx="1485171" cy="1301839"/>
      </dsp:txXfrm>
    </dsp:sp>
    <dsp:sp modelId="{5B08DEF5-DF35-45B5-AB94-E92D4DAC1573}">
      <dsp:nvSpPr>
        <dsp:cNvPr id="0" name=""/>
        <dsp:cNvSpPr/>
      </dsp:nvSpPr>
      <dsp:spPr>
        <a:xfrm>
          <a:off x="6826594" y="1068501"/>
          <a:ext cx="280221" cy="280221"/>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9E9CFD21-EDEE-409E-A032-25ED40127814}">
      <dsp:nvSpPr>
        <dsp:cNvPr id="0" name=""/>
        <dsp:cNvSpPr/>
      </dsp:nvSpPr>
      <dsp:spPr>
        <a:xfrm rot="5400000">
          <a:off x="7604811" y="739711"/>
          <a:ext cx="988632" cy="1645062"/>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13D3CE0-C496-4E0B-984A-3D23962C659C}">
      <dsp:nvSpPr>
        <dsp:cNvPr id="0" name=""/>
        <dsp:cNvSpPr/>
      </dsp:nvSpPr>
      <dsp:spPr>
        <a:xfrm>
          <a:off x="7439784" y="1231231"/>
          <a:ext cx="1485171" cy="130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dirty="0" smtClean="0">
              <a:solidFill>
                <a:srgbClr val="5F147C"/>
              </a:solidFill>
            </a:rPr>
            <a:t>2014</a:t>
          </a:r>
          <a:endParaRPr lang="es-MX" sz="1800" b="1" kern="1200" dirty="0">
            <a:solidFill>
              <a:srgbClr val="5F147C"/>
            </a:solidFill>
          </a:endParaRPr>
        </a:p>
        <a:p>
          <a:pPr marL="114300" lvl="1" indent="-114300" algn="l" defTabSz="622300">
            <a:lnSpc>
              <a:spcPct val="90000"/>
            </a:lnSpc>
            <a:spcBef>
              <a:spcPct val="0"/>
            </a:spcBef>
            <a:spcAft>
              <a:spcPct val="15000"/>
            </a:spcAft>
            <a:buChar char="••"/>
          </a:pPr>
          <a:r>
            <a:rPr lang="es-MX" sz="1400" kern="1200" dirty="0" smtClean="0"/>
            <a:t>Reforma al Artículo 6 de la CPEUM</a:t>
          </a:r>
          <a:endParaRPr lang="es-MX" sz="1400" kern="1200" dirty="0"/>
        </a:p>
      </dsp:txBody>
      <dsp:txXfrm>
        <a:off x="7439784" y="1231231"/>
        <a:ext cx="1485171" cy="13018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3E400-AC68-4531-80E9-407A6D933153}">
      <dsp:nvSpPr>
        <dsp:cNvPr id="0" name=""/>
        <dsp:cNvSpPr/>
      </dsp:nvSpPr>
      <dsp:spPr>
        <a:xfrm>
          <a:off x="0" y="0"/>
          <a:ext cx="7992888" cy="1360951"/>
        </a:xfrm>
        <a:prstGeom prst="rect">
          <a:avLst/>
        </a:prstGeom>
        <a:solidFill>
          <a:schemeClr val="accent4">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s-MX" sz="3600" kern="1200" dirty="0">
            <a:solidFill>
              <a:srgbClr val="341A46"/>
            </a:solidFill>
          </a:endParaRPr>
        </a:p>
      </dsp:txBody>
      <dsp:txXfrm>
        <a:off x="0" y="0"/>
        <a:ext cx="7992888" cy="1360951"/>
      </dsp:txXfrm>
    </dsp:sp>
    <dsp:sp modelId="{EA214B6B-E9D3-4797-AF7C-5C748EC5FEC9}">
      <dsp:nvSpPr>
        <dsp:cNvPr id="0" name=""/>
        <dsp:cNvSpPr/>
      </dsp:nvSpPr>
      <dsp:spPr>
        <a:xfrm>
          <a:off x="421" y="1360951"/>
          <a:ext cx="1761926" cy="2857997"/>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De orden público y de observancia general en toda la República</a:t>
          </a:r>
          <a:endParaRPr lang="es-MX" sz="1700" kern="1200" dirty="0"/>
        </a:p>
      </dsp:txBody>
      <dsp:txXfrm>
        <a:off x="421" y="1360951"/>
        <a:ext cx="1761926" cy="2857997"/>
      </dsp:txXfrm>
    </dsp:sp>
    <dsp:sp modelId="{D002FAEE-B21E-46BB-B487-632C895F5DD1}">
      <dsp:nvSpPr>
        <dsp:cNvPr id="0" name=""/>
        <dsp:cNvSpPr/>
      </dsp:nvSpPr>
      <dsp:spPr>
        <a:xfrm>
          <a:off x="1762348" y="1360951"/>
          <a:ext cx="1968284" cy="2857997"/>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Reglamentaria del artículo 6o. de la CPEUM, en materia de transparencia y acceso a la información.</a:t>
          </a:r>
          <a:endParaRPr lang="es-MX" sz="1700" kern="1200" dirty="0"/>
        </a:p>
      </dsp:txBody>
      <dsp:txXfrm>
        <a:off x="1762348" y="1360951"/>
        <a:ext cx="1968284" cy="2857997"/>
      </dsp:txXfrm>
    </dsp:sp>
    <dsp:sp modelId="{A4BB7F42-4E8F-40F8-B358-58FD3744147C}">
      <dsp:nvSpPr>
        <dsp:cNvPr id="0" name=""/>
        <dsp:cNvSpPr/>
      </dsp:nvSpPr>
      <dsp:spPr>
        <a:xfrm>
          <a:off x="3730633" y="1360951"/>
          <a:ext cx="4261832" cy="2857997"/>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Establecer los </a:t>
          </a:r>
          <a:r>
            <a:rPr lang="es-MX" sz="1700" b="1" kern="1200" dirty="0" smtClean="0"/>
            <a:t>principios, bases generales y procedimientos para garantizar el derecho de acceso a la información </a:t>
          </a:r>
          <a:r>
            <a:rPr lang="es-MX" sz="1700" kern="1200" dirty="0" smtClean="0"/>
            <a:t>en posesión de cualquier autoridad, entidad, órgano y organismo de los poderes Legislativo, Ejecutivo y Judicial, órganos autónomos, partidos políticos, fideicomisos y fondos públicos, así como de cualquier persona física, moral o sindicato que reciba y ejerza recursos públicos o realice actos de autoridad de la Federación, las Entidades Federativas y los municipios</a:t>
          </a:r>
          <a:endParaRPr lang="es-MX" sz="1700" kern="1200" dirty="0"/>
        </a:p>
      </dsp:txBody>
      <dsp:txXfrm>
        <a:off x="3730633" y="1360951"/>
        <a:ext cx="4261832" cy="2857997"/>
      </dsp:txXfrm>
    </dsp:sp>
    <dsp:sp modelId="{E198DF96-352B-48C6-A4F2-682596C90CFC}">
      <dsp:nvSpPr>
        <dsp:cNvPr id="0" name=""/>
        <dsp:cNvSpPr/>
      </dsp:nvSpPr>
      <dsp:spPr>
        <a:xfrm>
          <a:off x="0" y="4218948"/>
          <a:ext cx="7992888" cy="317555"/>
        </a:xfrm>
        <a:prstGeom prst="rect">
          <a:avLst/>
        </a:prstGeom>
        <a:solidFill>
          <a:schemeClr val="accent4">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49B74-0F05-4FC1-9980-5720BAC72A7E}">
      <dsp:nvSpPr>
        <dsp:cNvPr id="0" name=""/>
        <dsp:cNvSpPr/>
      </dsp:nvSpPr>
      <dsp:spPr>
        <a:xfrm rot="16200000">
          <a:off x="508000" y="-508000"/>
          <a:ext cx="2032000" cy="3048000"/>
        </a:xfrm>
        <a:prstGeom prst="round1Rect">
          <a:avLst/>
        </a:prstGeom>
        <a:solidFill>
          <a:schemeClr val="accent2">
            <a:alpha val="90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lumMod val="90000"/>
                  <a:lumOff val="10000"/>
                </a:schemeClr>
              </a:solidFill>
              <a:effectLst/>
              <a:latin typeface="Calibri"/>
              <a:ea typeface="+mn-ea"/>
              <a:cs typeface="+mn-cs"/>
            </a:rPr>
            <a:t>Respuesta</a:t>
          </a:r>
          <a:r>
            <a:rPr lang="es-MX" sz="1800" b="1" kern="1200" dirty="0" smtClean="0">
              <a:solidFill>
                <a:schemeClr val="tx1">
                  <a:lumMod val="90000"/>
                  <a:lumOff val="10000"/>
                </a:schemeClr>
              </a:solidFill>
              <a:effectLst>
                <a:outerShdw blurRad="38100" dist="38100" dir="2700000" algn="tl">
                  <a:srgbClr val="000000">
                    <a:alpha val="43137"/>
                  </a:srgbClr>
                </a:outerShdw>
              </a:effectLst>
              <a:latin typeface="Calibri"/>
              <a:ea typeface="+mn-ea"/>
              <a:cs typeface="+mn-cs"/>
            </a:rPr>
            <a:t> </a:t>
          </a:r>
        </a:p>
        <a:p>
          <a:pPr lvl="0" algn="ctr" defTabSz="800100">
            <a:lnSpc>
              <a:spcPct val="90000"/>
            </a:lnSpc>
            <a:spcBef>
              <a:spcPct val="0"/>
            </a:spcBef>
            <a:spcAft>
              <a:spcPct val="35000"/>
            </a:spcAft>
          </a:pPr>
          <a:r>
            <a:rPr lang="es-MX" sz="1800" kern="1200" dirty="0" smtClean="0">
              <a:solidFill>
                <a:schemeClr val="tx1">
                  <a:lumMod val="90000"/>
                  <a:lumOff val="10000"/>
                </a:schemeClr>
              </a:solidFill>
              <a:latin typeface="Calibri"/>
              <a:ea typeface="+mn-ea"/>
              <a:cs typeface="+mn-cs"/>
            </a:rPr>
            <a:t>20 días hábiles (+ 10)</a:t>
          </a:r>
          <a:endParaRPr lang="es-MX" sz="1800" kern="1200" dirty="0">
            <a:solidFill>
              <a:schemeClr val="tx1">
                <a:lumMod val="90000"/>
                <a:lumOff val="10000"/>
              </a:schemeClr>
            </a:solidFill>
            <a:latin typeface="Calibri"/>
            <a:ea typeface="+mn-ea"/>
            <a:cs typeface="+mn-cs"/>
          </a:endParaRPr>
        </a:p>
      </dsp:txBody>
      <dsp:txXfrm rot="5400000">
        <a:off x="0" y="0"/>
        <a:ext cx="3048000" cy="1524000"/>
      </dsp:txXfrm>
    </dsp:sp>
    <dsp:sp modelId="{9A148003-CF09-446C-B40B-03465200BB2C}">
      <dsp:nvSpPr>
        <dsp:cNvPr id="0" name=""/>
        <dsp:cNvSpPr/>
      </dsp:nvSpPr>
      <dsp:spPr>
        <a:xfrm>
          <a:off x="3048000" y="0"/>
          <a:ext cx="3048000" cy="2032000"/>
        </a:xfrm>
        <a:prstGeom prst="round1Rect">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lumMod val="90000"/>
                  <a:lumOff val="10000"/>
                </a:schemeClr>
              </a:solidFill>
              <a:latin typeface="Calibri"/>
              <a:ea typeface="+mn-ea"/>
              <a:cs typeface="+mn-cs"/>
            </a:rPr>
            <a:t>Requerimiento de Información Adicional  </a:t>
          </a:r>
          <a:r>
            <a:rPr lang="es-MX" sz="1800" kern="1200" dirty="0" smtClean="0">
              <a:solidFill>
                <a:schemeClr val="tx1">
                  <a:lumMod val="90000"/>
                  <a:lumOff val="10000"/>
                </a:schemeClr>
              </a:solidFill>
              <a:latin typeface="Calibri"/>
              <a:ea typeface="+mn-ea"/>
              <a:cs typeface="+mn-cs"/>
            </a:rPr>
            <a:t>(5 días y se interrumpe el plazo, solicitante tiene 10 días para el desahogo) </a:t>
          </a:r>
          <a:endParaRPr lang="es-MX" sz="1800" kern="1200" dirty="0">
            <a:solidFill>
              <a:schemeClr val="tx1">
                <a:lumMod val="90000"/>
                <a:lumOff val="10000"/>
              </a:schemeClr>
            </a:solidFill>
            <a:latin typeface="Calibri"/>
            <a:ea typeface="+mn-ea"/>
            <a:cs typeface="+mn-cs"/>
          </a:endParaRPr>
        </a:p>
      </dsp:txBody>
      <dsp:txXfrm>
        <a:off x="3048000" y="0"/>
        <a:ext cx="3048000" cy="1524000"/>
      </dsp:txXfrm>
    </dsp:sp>
    <dsp:sp modelId="{442658E6-EBD5-49DA-AFA0-045B26EC22B6}">
      <dsp:nvSpPr>
        <dsp:cNvPr id="0" name=""/>
        <dsp:cNvSpPr/>
      </dsp:nvSpPr>
      <dsp:spPr>
        <a:xfrm rot="10800000">
          <a:off x="0" y="2032000"/>
          <a:ext cx="3048000" cy="2032000"/>
        </a:xfrm>
        <a:prstGeom prst="round1Rect">
          <a:avLst/>
        </a:prstGeom>
        <a:solidFill>
          <a:srgbClr val="FFFF66">
            <a:alpha val="63333"/>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lumMod val="90000"/>
                  <a:lumOff val="10000"/>
                </a:schemeClr>
              </a:solidFill>
              <a:latin typeface="Calibri"/>
              <a:ea typeface="+mn-ea"/>
              <a:cs typeface="+mn-cs"/>
            </a:rPr>
            <a:t>No competencia </a:t>
          </a:r>
          <a:r>
            <a:rPr lang="es-MX" sz="1800" kern="1200" dirty="0" smtClean="0">
              <a:solidFill>
                <a:schemeClr val="tx1">
                  <a:lumMod val="90000"/>
                  <a:lumOff val="10000"/>
                </a:schemeClr>
              </a:solidFill>
              <a:latin typeface="Calibri"/>
              <a:ea typeface="+mn-ea"/>
              <a:cs typeface="+mn-cs"/>
            </a:rPr>
            <a:t>(3 días)</a:t>
          </a:r>
          <a:endParaRPr lang="es-MX" sz="1800" kern="1200" dirty="0">
            <a:solidFill>
              <a:schemeClr val="tx1">
                <a:lumMod val="90000"/>
                <a:lumOff val="10000"/>
              </a:schemeClr>
            </a:solidFill>
            <a:latin typeface="Calibri"/>
            <a:ea typeface="+mn-ea"/>
            <a:cs typeface="+mn-cs"/>
          </a:endParaRPr>
        </a:p>
      </dsp:txBody>
      <dsp:txXfrm rot="10800000">
        <a:off x="0" y="2539999"/>
        <a:ext cx="3048000" cy="1524000"/>
      </dsp:txXfrm>
    </dsp:sp>
    <dsp:sp modelId="{D28C8B49-6F43-4685-A865-C1A66724397C}">
      <dsp:nvSpPr>
        <dsp:cNvPr id="0" name=""/>
        <dsp:cNvSpPr/>
      </dsp:nvSpPr>
      <dsp:spPr>
        <a:xfrm rot="5400000">
          <a:off x="3556000" y="1523999"/>
          <a:ext cx="2032000" cy="3048000"/>
        </a:xfrm>
        <a:prstGeom prst="round1Rect">
          <a:avLst/>
        </a:prstGeom>
        <a:solidFill>
          <a:srgbClr val="8D89A4">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dirty="0" smtClean="0">
              <a:solidFill>
                <a:schemeClr val="tx1">
                  <a:lumMod val="90000"/>
                  <a:lumOff val="10000"/>
                </a:schemeClr>
              </a:solidFill>
              <a:effectLst/>
              <a:latin typeface="Calibri"/>
              <a:ea typeface="+mn-ea"/>
              <a:cs typeface="+mn-cs"/>
            </a:rPr>
            <a:t>*Información Públicamente disponible (5 días)</a:t>
          </a:r>
          <a:endParaRPr lang="es-MX" sz="1800" kern="1200" dirty="0">
            <a:solidFill>
              <a:schemeClr val="tx1">
                <a:lumMod val="90000"/>
                <a:lumOff val="10000"/>
              </a:schemeClr>
            </a:solidFill>
            <a:effectLst/>
            <a:latin typeface="Calibri"/>
            <a:ea typeface="+mn-ea"/>
            <a:cs typeface="+mn-cs"/>
          </a:endParaRPr>
        </a:p>
      </dsp:txBody>
      <dsp:txXfrm rot="-5400000">
        <a:off x="3048000" y="2539999"/>
        <a:ext cx="3048000" cy="1524000"/>
      </dsp:txXfrm>
    </dsp:sp>
    <dsp:sp modelId="{7413FAEF-BF45-4940-A90D-5F32B8B9ACF6}">
      <dsp:nvSpPr>
        <dsp:cNvPr id="0" name=""/>
        <dsp:cNvSpPr/>
      </dsp:nvSpPr>
      <dsp:spPr>
        <a:xfrm>
          <a:off x="2133600" y="1523999"/>
          <a:ext cx="1828800" cy="1016000"/>
        </a:xfrm>
        <a:prstGeom prst="roundRect">
          <a:avLst/>
        </a:prstGeom>
        <a:solidFill>
          <a:srgbClr val="6C5578"/>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bg1">
                  <a:lumMod val="85000"/>
                </a:schemeClr>
              </a:solidFill>
              <a:latin typeface="Calibri"/>
              <a:ea typeface="+mn-ea"/>
              <a:cs typeface="+mn-cs"/>
            </a:rPr>
            <a:t>Plazos</a:t>
          </a:r>
          <a:r>
            <a:rPr lang="es-MX" sz="1700" kern="1200" dirty="0" smtClean="0">
              <a:solidFill>
                <a:sysClr val="windowText" lastClr="000000">
                  <a:hueOff val="0"/>
                  <a:satOff val="0"/>
                  <a:lumOff val="0"/>
                  <a:alphaOff val="0"/>
                </a:sysClr>
              </a:solidFill>
              <a:latin typeface="Calibri"/>
              <a:ea typeface="+mn-ea"/>
              <a:cs typeface="+mn-cs"/>
            </a:rPr>
            <a:t> </a:t>
          </a:r>
          <a:endParaRPr lang="es-MX" sz="1700" kern="1200" dirty="0">
            <a:solidFill>
              <a:sysClr val="windowText" lastClr="000000">
                <a:hueOff val="0"/>
                <a:satOff val="0"/>
                <a:lumOff val="0"/>
                <a:alphaOff val="0"/>
              </a:sysClr>
            </a:solidFill>
            <a:latin typeface="Calibri"/>
            <a:ea typeface="+mn-ea"/>
            <a:cs typeface="+mn-cs"/>
          </a:endParaRPr>
        </a:p>
      </dsp:txBody>
      <dsp:txXfrm>
        <a:off x="2183197" y="1573596"/>
        <a:ext cx="1729606" cy="9168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B8E52-9B11-4644-BFCE-A5CAB9AE7717}">
      <dsp:nvSpPr>
        <dsp:cNvPr id="0" name=""/>
        <dsp:cNvSpPr/>
      </dsp:nvSpPr>
      <dsp:spPr>
        <a:xfrm>
          <a:off x="3368466" y="-115907"/>
          <a:ext cx="1378217" cy="1348218"/>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s-MX" sz="800" b="1" kern="1200" dirty="0" smtClean="0">
            <a:solidFill>
              <a:schemeClr val="tx1"/>
            </a:solidFill>
          </a:endParaRPr>
        </a:p>
        <a:p>
          <a:pPr lvl="0" algn="ctr" defTabSz="355600">
            <a:lnSpc>
              <a:spcPct val="90000"/>
            </a:lnSpc>
            <a:spcBef>
              <a:spcPct val="0"/>
            </a:spcBef>
            <a:spcAft>
              <a:spcPct val="35000"/>
            </a:spcAft>
          </a:pPr>
          <a:r>
            <a:rPr lang="es-MX" sz="1200" b="1" kern="1200" dirty="0" smtClean="0">
              <a:solidFill>
                <a:schemeClr val="tx1"/>
              </a:solidFill>
            </a:rPr>
            <a:t>Presentación </a:t>
          </a:r>
        </a:p>
        <a:p>
          <a:pPr lvl="0" algn="ctr" defTabSz="355600">
            <a:lnSpc>
              <a:spcPct val="90000"/>
            </a:lnSpc>
            <a:spcBef>
              <a:spcPct val="0"/>
            </a:spcBef>
            <a:spcAft>
              <a:spcPct val="35000"/>
            </a:spcAft>
          </a:pPr>
          <a:endParaRPr lang="es-MX" sz="300" b="1" kern="1200" dirty="0" smtClean="0">
            <a:solidFill>
              <a:schemeClr val="tx1"/>
            </a:solidFill>
          </a:endParaRPr>
        </a:p>
        <a:p>
          <a:pPr lvl="0" algn="ctr" defTabSz="355600">
            <a:lnSpc>
              <a:spcPct val="90000"/>
            </a:lnSpc>
            <a:spcBef>
              <a:spcPct val="0"/>
            </a:spcBef>
            <a:spcAft>
              <a:spcPct val="35000"/>
            </a:spcAft>
          </a:pPr>
          <a:r>
            <a:rPr lang="es-MX" sz="1400" b="1" kern="1200" dirty="0" smtClean="0">
              <a:solidFill>
                <a:schemeClr val="tx1"/>
              </a:solidFill>
            </a:rPr>
            <a:t>UT u OG</a:t>
          </a:r>
          <a:endParaRPr lang="es-MX" sz="1400" b="1" kern="1200" dirty="0">
            <a:solidFill>
              <a:schemeClr val="tx1"/>
            </a:solidFill>
          </a:endParaRPr>
        </a:p>
      </dsp:txBody>
      <dsp:txXfrm>
        <a:off x="3570301" y="81535"/>
        <a:ext cx="974547" cy="953334"/>
      </dsp:txXfrm>
    </dsp:sp>
    <dsp:sp modelId="{672749B6-9D41-46A9-B6EA-FFBE6435A702}">
      <dsp:nvSpPr>
        <dsp:cNvPr id="0" name=""/>
        <dsp:cNvSpPr/>
      </dsp:nvSpPr>
      <dsp:spPr>
        <a:xfrm rot="1350000">
          <a:off x="4746331" y="688421"/>
          <a:ext cx="156872" cy="375122"/>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4748122" y="754440"/>
        <a:ext cx="109810" cy="225074"/>
      </dsp:txXfrm>
    </dsp:sp>
    <dsp:sp modelId="{6F5FB249-4134-491C-A986-2C0234BFEA48}">
      <dsp:nvSpPr>
        <dsp:cNvPr id="0" name=""/>
        <dsp:cNvSpPr/>
      </dsp:nvSpPr>
      <dsp:spPr>
        <a:xfrm>
          <a:off x="4911055" y="523053"/>
          <a:ext cx="1378217" cy="1348218"/>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Admite, previene o desecha</a:t>
          </a:r>
          <a:endParaRPr lang="es-MX" sz="1600" b="1" kern="1200" dirty="0"/>
        </a:p>
      </dsp:txBody>
      <dsp:txXfrm>
        <a:off x="5112890" y="720495"/>
        <a:ext cx="974547" cy="953334"/>
      </dsp:txXfrm>
    </dsp:sp>
    <dsp:sp modelId="{3B55B4A5-B3A0-4469-A62F-0622C4E337E4}">
      <dsp:nvSpPr>
        <dsp:cNvPr id="0" name=""/>
        <dsp:cNvSpPr/>
      </dsp:nvSpPr>
      <dsp:spPr>
        <a:xfrm rot="4050000">
          <a:off x="5833766" y="1776499"/>
          <a:ext cx="168113" cy="375122"/>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5849333" y="1828226"/>
        <a:ext cx="117679" cy="225074"/>
      </dsp:txXfrm>
    </dsp:sp>
    <dsp:sp modelId="{7645A68C-794C-424A-8DE0-9E332FFD9797}">
      <dsp:nvSpPr>
        <dsp:cNvPr id="0" name=""/>
        <dsp:cNvSpPr/>
      </dsp:nvSpPr>
      <dsp:spPr>
        <a:xfrm>
          <a:off x="5550015" y="2065641"/>
          <a:ext cx="1378217" cy="1348218"/>
        </a:xfrm>
        <a:prstGeom prst="ellipse">
          <a:avLst/>
        </a:prstGeom>
        <a:solidFill>
          <a:srgbClr val="00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tx1"/>
              </a:solidFill>
            </a:rPr>
            <a:t>Pone a disposición de partes</a:t>
          </a:r>
          <a:endParaRPr lang="es-MX" sz="1400" b="1" kern="1200" dirty="0">
            <a:solidFill>
              <a:schemeClr val="tx1"/>
            </a:solidFill>
          </a:endParaRPr>
        </a:p>
      </dsp:txBody>
      <dsp:txXfrm>
        <a:off x="5751850" y="2263083"/>
        <a:ext cx="974547" cy="953334"/>
      </dsp:txXfrm>
    </dsp:sp>
    <dsp:sp modelId="{7D83ACB0-731B-4BA1-B3F6-179916A0862D}">
      <dsp:nvSpPr>
        <dsp:cNvPr id="0" name=""/>
        <dsp:cNvSpPr/>
      </dsp:nvSpPr>
      <dsp:spPr>
        <a:xfrm rot="6750000">
          <a:off x="5837408" y="3319087"/>
          <a:ext cx="168113" cy="375122"/>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0800000">
        <a:off x="5872275" y="3370814"/>
        <a:ext cx="117679" cy="225074"/>
      </dsp:txXfrm>
    </dsp:sp>
    <dsp:sp modelId="{C34EF5AC-AADE-43F8-AC26-718837D02E0A}">
      <dsp:nvSpPr>
        <dsp:cNvPr id="0" name=""/>
        <dsp:cNvSpPr/>
      </dsp:nvSpPr>
      <dsp:spPr>
        <a:xfrm>
          <a:off x="4911055" y="3608229"/>
          <a:ext cx="1378217" cy="1348218"/>
        </a:xfrm>
        <a:prstGeom prst="ellipse">
          <a:avLst/>
        </a:prstGeom>
        <a:solidFill>
          <a:srgbClr val="FF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b="1" kern="1200" dirty="0" smtClean="0"/>
            <a:t>Pruebas</a:t>
          </a:r>
          <a:endParaRPr lang="es-MX" sz="2000" b="1" kern="1200" dirty="0"/>
        </a:p>
      </dsp:txBody>
      <dsp:txXfrm>
        <a:off x="5112890" y="3805671"/>
        <a:ext cx="974547" cy="953334"/>
      </dsp:txXfrm>
    </dsp:sp>
    <dsp:sp modelId="{6210C115-9201-479E-B330-29D0DDB541BE}">
      <dsp:nvSpPr>
        <dsp:cNvPr id="0" name=""/>
        <dsp:cNvSpPr/>
      </dsp:nvSpPr>
      <dsp:spPr>
        <a:xfrm rot="9450000">
          <a:off x="4754534" y="4412558"/>
          <a:ext cx="156872" cy="375122"/>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0800000">
        <a:off x="4799805" y="4478577"/>
        <a:ext cx="109810" cy="225074"/>
      </dsp:txXfrm>
    </dsp:sp>
    <dsp:sp modelId="{A8880D55-0949-4047-8A61-8B1524831908}">
      <dsp:nvSpPr>
        <dsp:cNvPr id="0" name=""/>
        <dsp:cNvSpPr/>
      </dsp:nvSpPr>
      <dsp:spPr>
        <a:xfrm>
          <a:off x="3368466" y="4247190"/>
          <a:ext cx="1378217" cy="1348218"/>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b="1" kern="1200" dirty="0" smtClean="0">
              <a:solidFill>
                <a:schemeClr val="tx1"/>
              </a:solidFill>
            </a:rPr>
            <a:t>Audiencia</a:t>
          </a:r>
        </a:p>
        <a:p>
          <a:pPr lvl="0" algn="ctr" defTabSz="755650">
            <a:lnSpc>
              <a:spcPct val="90000"/>
            </a:lnSpc>
            <a:spcBef>
              <a:spcPct val="0"/>
            </a:spcBef>
            <a:spcAft>
              <a:spcPct val="35000"/>
            </a:spcAft>
          </a:pPr>
          <a:r>
            <a:rPr lang="es-MX" sz="1700" b="1" kern="1200" dirty="0" smtClean="0">
              <a:solidFill>
                <a:schemeClr val="tx1"/>
              </a:solidFill>
            </a:rPr>
            <a:t>(en su caso)</a:t>
          </a:r>
          <a:endParaRPr lang="es-MX" sz="1700" b="1" kern="1200" dirty="0">
            <a:solidFill>
              <a:schemeClr val="tx1"/>
            </a:solidFill>
          </a:endParaRPr>
        </a:p>
      </dsp:txBody>
      <dsp:txXfrm>
        <a:off x="3570301" y="4444632"/>
        <a:ext cx="974547" cy="953334"/>
      </dsp:txXfrm>
    </dsp:sp>
    <dsp:sp modelId="{C61B8208-520F-42B4-A7FB-F9D133ECED6C}">
      <dsp:nvSpPr>
        <dsp:cNvPr id="0" name=""/>
        <dsp:cNvSpPr/>
      </dsp:nvSpPr>
      <dsp:spPr>
        <a:xfrm rot="12150000">
          <a:off x="3211946" y="4415956"/>
          <a:ext cx="156872" cy="375122"/>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0800000">
        <a:off x="3257217" y="4499985"/>
        <a:ext cx="109810" cy="225074"/>
      </dsp:txXfrm>
    </dsp:sp>
    <dsp:sp modelId="{8D70E86C-99D5-426D-9579-28E54FFBCD44}">
      <dsp:nvSpPr>
        <dsp:cNvPr id="0" name=""/>
        <dsp:cNvSpPr/>
      </dsp:nvSpPr>
      <dsp:spPr>
        <a:xfrm>
          <a:off x="1825878" y="3608229"/>
          <a:ext cx="1378217" cy="1348218"/>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Cierre de Instrucción</a:t>
          </a:r>
          <a:endParaRPr lang="es-MX" sz="1600" b="1" kern="1200" dirty="0"/>
        </a:p>
      </dsp:txBody>
      <dsp:txXfrm>
        <a:off x="2027713" y="3805671"/>
        <a:ext cx="974547" cy="953334"/>
      </dsp:txXfrm>
    </dsp:sp>
    <dsp:sp modelId="{F69931DD-BD57-4652-BE78-2ABAC0B2E1EE}">
      <dsp:nvSpPr>
        <dsp:cNvPr id="0" name=""/>
        <dsp:cNvSpPr/>
      </dsp:nvSpPr>
      <dsp:spPr>
        <a:xfrm rot="14850000">
          <a:off x="2113270" y="3327879"/>
          <a:ext cx="168113" cy="375122"/>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0800000">
        <a:off x="2148137" y="3426200"/>
        <a:ext cx="117679" cy="225074"/>
      </dsp:txXfrm>
    </dsp:sp>
    <dsp:sp modelId="{ACC7B7CF-34B5-4DB3-A01E-AC6959ECF8AB}">
      <dsp:nvSpPr>
        <dsp:cNvPr id="0" name=""/>
        <dsp:cNvSpPr/>
      </dsp:nvSpPr>
      <dsp:spPr>
        <a:xfrm>
          <a:off x="1186917" y="2065641"/>
          <a:ext cx="1378217" cy="1348218"/>
        </a:xfrm>
        <a:prstGeom prst="ellipse">
          <a:avLst/>
        </a:prstGeom>
        <a:solidFill>
          <a:srgbClr val="00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tx1"/>
              </a:solidFill>
            </a:rPr>
            <a:t>Pasa a</a:t>
          </a:r>
        </a:p>
        <a:p>
          <a:pPr lvl="0" algn="ctr" defTabSz="711200">
            <a:lnSpc>
              <a:spcPct val="90000"/>
            </a:lnSpc>
            <a:spcBef>
              <a:spcPct val="0"/>
            </a:spcBef>
            <a:spcAft>
              <a:spcPct val="35000"/>
            </a:spcAft>
          </a:pPr>
          <a:r>
            <a:rPr lang="es-MX" sz="1600" b="1" kern="1200" dirty="0" smtClean="0">
              <a:solidFill>
                <a:schemeClr val="tx1"/>
              </a:solidFill>
            </a:rPr>
            <a:t> Resolución</a:t>
          </a:r>
          <a:endParaRPr lang="es-MX" sz="1600" b="1" kern="1200" dirty="0">
            <a:solidFill>
              <a:schemeClr val="tx1"/>
            </a:solidFill>
          </a:endParaRPr>
        </a:p>
      </dsp:txBody>
      <dsp:txXfrm>
        <a:off x="1388752" y="2263083"/>
        <a:ext cx="974547" cy="953334"/>
      </dsp:txXfrm>
    </dsp:sp>
    <dsp:sp modelId="{708F18A4-6F99-4BFA-85AC-704994C4CC5A}">
      <dsp:nvSpPr>
        <dsp:cNvPr id="0" name=""/>
        <dsp:cNvSpPr/>
      </dsp:nvSpPr>
      <dsp:spPr>
        <a:xfrm rot="17550000">
          <a:off x="2109629" y="1785290"/>
          <a:ext cx="168113" cy="375122"/>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2125196" y="1883611"/>
        <a:ext cx="117679" cy="225074"/>
      </dsp:txXfrm>
    </dsp:sp>
    <dsp:sp modelId="{20997AF8-292D-4A15-B79B-F2DD4996A8F3}">
      <dsp:nvSpPr>
        <dsp:cNvPr id="0" name=""/>
        <dsp:cNvSpPr/>
      </dsp:nvSpPr>
      <dsp:spPr>
        <a:xfrm>
          <a:off x="1825878" y="523053"/>
          <a:ext cx="1378217" cy="1348218"/>
        </a:xfrm>
        <a:prstGeom prst="ellipse">
          <a:avLst/>
        </a:prstGeom>
        <a:solidFill>
          <a:srgbClr val="FF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Desecha,</a:t>
          </a:r>
        </a:p>
        <a:p>
          <a:pPr lvl="0" algn="ctr" defTabSz="711200">
            <a:lnSpc>
              <a:spcPct val="90000"/>
            </a:lnSpc>
            <a:spcBef>
              <a:spcPct val="0"/>
            </a:spcBef>
            <a:spcAft>
              <a:spcPct val="35000"/>
            </a:spcAft>
          </a:pPr>
          <a:r>
            <a:rPr lang="es-MX" sz="1600" b="1" kern="1200" dirty="0" smtClean="0"/>
            <a:t>Confirma,</a:t>
          </a:r>
        </a:p>
        <a:p>
          <a:pPr lvl="0" algn="ctr" defTabSz="711200">
            <a:lnSpc>
              <a:spcPct val="90000"/>
            </a:lnSpc>
            <a:spcBef>
              <a:spcPct val="0"/>
            </a:spcBef>
            <a:spcAft>
              <a:spcPct val="35000"/>
            </a:spcAft>
          </a:pPr>
          <a:r>
            <a:rPr lang="es-MX" sz="1600" b="1" kern="1200" dirty="0" smtClean="0"/>
            <a:t>Revoca  o</a:t>
          </a:r>
        </a:p>
        <a:p>
          <a:pPr lvl="0" algn="ctr" defTabSz="711200">
            <a:lnSpc>
              <a:spcPct val="90000"/>
            </a:lnSpc>
            <a:spcBef>
              <a:spcPct val="0"/>
            </a:spcBef>
            <a:spcAft>
              <a:spcPct val="35000"/>
            </a:spcAft>
          </a:pPr>
          <a:r>
            <a:rPr lang="es-MX" sz="1600" b="1" kern="1200" dirty="0" smtClean="0"/>
            <a:t>Modifica</a:t>
          </a:r>
        </a:p>
      </dsp:txBody>
      <dsp:txXfrm>
        <a:off x="2027713" y="720495"/>
        <a:ext cx="974547" cy="953334"/>
      </dsp:txXfrm>
    </dsp:sp>
    <dsp:sp modelId="{53F534C8-1AB7-48CB-89B8-84C0EE424DF7}">
      <dsp:nvSpPr>
        <dsp:cNvPr id="0" name=""/>
        <dsp:cNvSpPr/>
      </dsp:nvSpPr>
      <dsp:spPr>
        <a:xfrm rot="20250000">
          <a:off x="3203743" y="691819"/>
          <a:ext cx="156872" cy="375122"/>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3205534" y="775848"/>
        <a:ext cx="109810" cy="2250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B8E52-9B11-4644-BFCE-A5CAB9AE7717}">
      <dsp:nvSpPr>
        <dsp:cNvPr id="0" name=""/>
        <dsp:cNvSpPr/>
      </dsp:nvSpPr>
      <dsp:spPr>
        <a:xfrm>
          <a:off x="2846330" y="-118179"/>
          <a:ext cx="1378610" cy="1348603"/>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s-MX" sz="800" b="1" kern="1200" dirty="0" smtClean="0">
            <a:solidFill>
              <a:schemeClr val="tx1"/>
            </a:solidFill>
          </a:endParaRPr>
        </a:p>
        <a:p>
          <a:pPr lvl="0" algn="ctr" defTabSz="355600">
            <a:lnSpc>
              <a:spcPct val="90000"/>
            </a:lnSpc>
            <a:spcBef>
              <a:spcPct val="0"/>
            </a:spcBef>
            <a:spcAft>
              <a:spcPct val="35000"/>
            </a:spcAft>
          </a:pPr>
          <a:r>
            <a:rPr lang="es-MX" sz="1200" b="1" kern="1200" dirty="0" smtClean="0">
              <a:solidFill>
                <a:schemeClr val="tx1"/>
              </a:solidFill>
            </a:rPr>
            <a:t>Presentación </a:t>
          </a:r>
        </a:p>
        <a:p>
          <a:pPr lvl="0" algn="ctr" defTabSz="355600">
            <a:lnSpc>
              <a:spcPct val="90000"/>
            </a:lnSpc>
            <a:spcBef>
              <a:spcPct val="0"/>
            </a:spcBef>
            <a:spcAft>
              <a:spcPct val="35000"/>
            </a:spcAft>
          </a:pPr>
          <a:endParaRPr lang="es-MX" sz="300" b="1" kern="1200" dirty="0" smtClean="0">
            <a:solidFill>
              <a:schemeClr val="tx1"/>
            </a:solidFill>
          </a:endParaRPr>
        </a:p>
        <a:p>
          <a:pPr lvl="0" algn="ctr" defTabSz="355600">
            <a:lnSpc>
              <a:spcPct val="90000"/>
            </a:lnSpc>
            <a:spcBef>
              <a:spcPct val="0"/>
            </a:spcBef>
            <a:spcAft>
              <a:spcPct val="35000"/>
            </a:spcAft>
          </a:pPr>
          <a:r>
            <a:rPr lang="es-MX" sz="1400" b="1" kern="1200" dirty="0" smtClean="0">
              <a:solidFill>
                <a:schemeClr val="tx1"/>
              </a:solidFill>
            </a:rPr>
            <a:t>INAI</a:t>
          </a:r>
          <a:endParaRPr lang="es-MX" sz="1400" b="1" kern="1200" dirty="0">
            <a:solidFill>
              <a:schemeClr val="tx1"/>
            </a:solidFill>
          </a:endParaRPr>
        </a:p>
      </dsp:txBody>
      <dsp:txXfrm>
        <a:off x="3048223" y="79319"/>
        <a:ext cx="974824" cy="953607"/>
      </dsp:txXfrm>
    </dsp:sp>
    <dsp:sp modelId="{672749B6-9D41-46A9-B6EA-FFBE6435A702}">
      <dsp:nvSpPr>
        <dsp:cNvPr id="0" name=""/>
        <dsp:cNvSpPr/>
      </dsp:nvSpPr>
      <dsp:spPr>
        <a:xfrm rot="1350000">
          <a:off x="4224792" y="686586"/>
          <a:ext cx="157508" cy="375229"/>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4226590" y="752591"/>
        <a:ext cx="110256" cy="225137"/>
      </dsp:txXfrm>
    </dsp:sp>
    <dsp:sp modelId="{6F5FB249-4134-491C-A986-2C0234BFEA48}">
      <dsp:nvSpPr>
        <dsp:cNvPr id="0" name=""/>
        <dsp:cNvSpPr/>
      </dsp:nvSpPr>
      <dsp:spPr>
        <a:xfrm>
          <a:off x="4390388" y="521390"/>
          <a:ext cx="1378610" cy="1348603"/>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Admite, previene o desecha</a:t>
          </a:r>
          <a:endParaRPr lang="es-MX" sz="1600" b="1" kern="1200" dirty="0"/>
        </a:p>
      </dsp:txBody>
      <dsp:txXfrm>
        <a:off x="4592281" y="718888"/>
        <a:ext cx="974824" cy="953607"/>
      </dsp:txXfrm>
    </dsp:sp>
    <dsp:sp modelId="{3B55B4A5-B3A0-4469-A62F-0622C4E337E4}">
      <dsp:nvSpPr>
        <dsp:cNvPr id="0" name=""/>
        <dsp:cNvSpPr/>
      </dsp:nvSpPr>
      <dsp:spPr>
        <a:xfrm rot="4050000">
          <a:off x="5313275" y="1775694"/>
          <a:ext cx="168752" cy="375229"/>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5328901" y="1827354"/>
        <a:ext cx="118126" cy="225137"/>
      </dsp:txXfrm>
    </dsp:sp>
    <dsp:sp modelId="{7645A68C-794C-424A-8DE0-9E332FFD9797}">
      <dsp:nvSpPr>
        <dsp:cNvPr id="0" name=""/>
        <dsp:cNvSpPr/>
      </dsp:nvSpPr>
      <dsp:spPr>
        <a:xfrm>
          <a:off x="5029958" y="2065448"/>
          <a:ext cx="1378610" cy="1348603"/>
        </a:xfrm>
        <a:prstGeom prst="ellipse">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tx1"/>
              </a:solidFill>
            </a:rPr>
            <a:t>Corre traslado a OG y a recurrente</a:t>
          </a:r>
          <a:endParaRPr lang="es-MX" sz="1400" b="1" kern="1200" dirty="0">
            <a:solidFill>
              <a:schemeClr val="tx1"/>
            </a:solidFill>
          </a:endParaRPr>
        </a:p>
      </dsp:txBody>
      <dsp:txXfrm>
        <a:off x="5231851" y="2262946"/>
        <a:ext cx="974824" cy="953607"/>
      </dsp:txXfrm>
    </dsp:sp>
    <dsp:sp modelId="{7D83ACB0-731B-4BA1-B3F6-179916A0862D}">
      <dsp:nvSpPr>
        <dsp:cNvPr id="0" name=""/>
        <dsp:cNvSpPr/>
      </dsp:nvSpPr>
      <dsp:spPr>
        <a:xfrm rot="6750000">
          <a:off x="5316930" y="3319752"/>
          <a:ext cx="168752" cy="375229"/>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rot="10800000">
        <a:off x="5351930" y="3371412"/>
        <a:ext cx="118126" cy="225137"/>
      </dsp:txXfrm>
    </dsp:sp>
    <dsp:sp modelId="{C34EF5AC-AADE-43F8-AC26-718837D02E0A}">
      <dsp:nvSpPr>
        <dsp:cNvPr id="0" name=""/>
        <dsp:cNvSpPr/>
      </dsp:nvSpPr>
      <dsp:spPr>
        <a:xfrm>
          <a:off x="4390388" y="3609507"/>
          <a:ext cx="1378610" cy="1348603"/>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Informe Justificado OG</a:t>
          </a:r>
          <a:endParaRPr lang="es-MX" sz="1600" b="1" kern="1200" dirty="0"/>
        </a:p>
      </dsp:txBody>
      <dsp:txXfrm>
        <a:off x="4592281" y="3807005"/>
        <a:ext cx="974824" cy="953607"/>
      </dsp:txXfrm>
    </dsp:sp>
    <dsp:sp modelId="{6210C115-9201-479E-B330-29D0DDB541BE}">
      <dsp:nvSpPr>
        <dsp:cNvPr id="0" name=""/>
        <dsp:cNvSpPr/>
      </dsp:nvSpPr>
      <dsp:spPr>
        <a:xfrm rot="9450000">
          <a:off x="4233029" y="4414272"/>
          <a:ext cx="157508" cy="375229"/>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rot="10800000">
        <a:off x="4278483" y="4480277"/>
        <a:ext cx="110256" cy="225137"/>
      </dsp:txXfrm>
    </dsp:sp>
    <dsp:sp modelId="{A8880D55-0949-4047-8A61-8B1524831908}">
      <dsp:nvSpPr>
        <dsp:cNvPr id="0" name=""/>
        <dsp:cNvSpPr/>
      </dsp:nvSpPr>
      <dsp:spPr>
        <a:xfrm>
          <a:off x="2846330" y="4249076"/>
          <a:ext cx="1378610" cy="1348603"/>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MX" sz="1050" b="1" kern="1200" dirty="0" smtClean="0">
              <a:solidFill>
                <a:schemeClr val="tx1"/>
              </a:solidFill>
            </a:rPr>
            <a:t>Manifestaciones</a:t>
          </a:r>
        </a:p>
        <a:p>
          <a:pPr lvl="0" algn="ctr" defTabSz="466725">
            <a:lnSpc>
              <a:spcPct val="90000"/>
            </a:lnSpc>
            <a:spcBef>
              <a:spcPct val="0"/>
            </a:spcBef>
            <a:spcAft>
              <a:spcPct val="35000"/>
            </a:spcAft>
          </a:pPr>
          <a:r>
            <a:rPr lang="es-MX" sz="1050" b="1" kern="1200" dirty="0" smtClean="0">
              <a:solidFill>
                <a:schemeClr val="tx1"/>
              </a:solidFill>
            </a:rPr>
            <a:t>del recurrente</a:t>
          </a:r>
        </a:p>
      </dsp:txBody>
      <dsp:txXfrm>
        <a:off x="3048223" y="4446574"/>
        <a:ext cx="974824" cy="953607"/>
      </dsp:txXfrm>
    </dsp:sp>
    <dsp:sp modelId="{C61B8208-520F-42B4-A7FB-F9D133ECED6C}">
      <dsp:nvSpPr>
        <dsp:cNvPr id="0" name=""/>
        <dsp:cNvSpPr/>
      </dsp:nvSpPr>
      <dsp:spPr>
        <a:xfrm rot="12150000">
          <a:off x="2688971" y="4417684"/>
          <a:ext cx="157508" cy="375229"/>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rot="10800000">
        <a:off x="2734425" y="4501771"/>
        <a:ext cx="110256" cy="225137"/>
      </dsp:txXfrm>
    </dsp:sp>
    <dsp:sp modelId="{8D70E86C-99D5-426D-9579-28E54FFBCD44}">
      <dsp:nvSpPr>
        <dsp:cNvPr id="0" name=""/>
        <dsp:cNvSpPr/>
      </dsp:nvSpPr>
      <dsp:spPr>
        <a:xfrm>
          <a:off x="1302272" y="3609507"/>
          <a:ext cx="1378610" cy="1348603"/>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Cierre de Instrucción</a:t>
          </a:r>
          <a:endParaRPr lang="es-MX" sz="1600" b="1" kern="1200" dirty="0"/>
        </a:p>
      </dsp:txBody>
      <dsp:txXfrm>
        <a:off x="1504165" y="3807005"/>
        <a:ext cx="974824" cy="953607"/>
      </dsp:txXfrm>
    </dsp:sp>
    <dsp:sp modelId="{F69931DD-BD57-4652-BE78-2ABAC0B2E1EE}">
      <dsp:nvSpPr>
        <dsp:cNvPr id="0" name=""/>
        <dsp:cNvSpPr/>
      </dsp:nvSpPr>
      <dsp:spPr>
        <a:xfrm rot="14850000">
          <a:off x="1589244" y="3328577"/>
          <a:ext cx="168752" cy="375229"/>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rot="10800000">
        <a:off x="1624244" y="3427009"/>
        <a:ext cx="118126" cy="225137"/>
      </dsp:txXfrm>
    </dsp:sp>
    <dsp:sp modelId="{ACC7B7CF-34B5-4DB3-A01E-AC6959ECF8AB}">
      <dsp:nvSpPr>
        <dsp:cNvPr id="0" name=""/>
        <dsp:cNvSpPr/>
      </dsp:nvSpPr>
      <dsp:spPr>
        <a:xfrm>
          <a:off x="662702" y="2065448"/>
          <a:ext cx="1378610" cy="1348603"/>
        </a:xfrm>
        <a:prstGeom prst="ellipse">
          <a:avLst/>
        </a:prstGeom>
        <a:solidFill>
          <a:srgbClr val="00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tx1"/>
              </a:solidFill>
            </a:rPr>
            <a:t>Pasa </a:t>
          </a:r>
        </a:p>
        <a:p>
          <a:pPr lvl="0" algn="ctr" defTabSz="711200">
            <a:lnSpc>
              <a:spcPct val="90000"/>
            </a:lnSpc>
            <a:spcBef>
              <a:spcPct val="0"/>
            </a:spcBef>
            <a:spcAft>
              <a:spcPct val="35000"/>
            </a:spcAft>
          </a:pPr>
          <a:r>
            <a:rPr lang="es-MX" sz="1600" b="1" kern="1200" dirty="0" smtClean="0">
              <a:solidFill>
                <a:schemeClr val="tx1"/>
              </a:solidFill>
            </a:rPr>
            <a:t>a</a:t>
          </a:r>
        </a:p>
        <a:p>
          <a:pPr lvl="0" algn="ctr" defTabSz="711200">
            <a:lnSpc>
              <a:spcPct val="90000"/>
            </a:lnSpc>
            <a:spcBef>
              <a:spcPct val="0"/>
            </a:spcBef>
            <a:spcAft>
              <a:spcPct val="35000"/>
            </a:spcAft>
          </a:pPr>
          <a:r>
            <a:rPr lang="es-MX" sz="1600" b="1" kern="1200" dirty="0" smtClean="0">
              <a:solidFill>
                <a:schemeClr val="tx1"/>
              </a:solidFill>
            </a:rPr>
            <a:t> resolución</a:t>
          </a:r>
          <a:endParaRPr lang="es-MX" sz="1600" b="1" kern="1200" dirty="0">
            <a:solidFill>
              <a:schemeClr val="tx1"/>
            </a:solidFill>
          </a:endParaRPr>
        </a:p>
      </dsp:txBody>
      <dsp:txXfrm>
        <a:off x="864595" y="2262946"/>
        <a:ext cx="974824" cy="953607"/>
      </dsp:txXfrm>
    </dsp:sp>
    <dsp:sp modelId="{708F18A4-6F99-4BFA-85AC-704994C4CC5A}">
      <dsp:nvSpPr>
        <dsp:cNvPr id="0" name=""/>
        <dsp:cNvSpPr/>
      </dsp:nvSpPr>
      <dsp:spPr>
        <a:xfrm rot="17550000">
          <a:off x="1585588" y="1784518"/>
          <a:ext cx="168752" cy="375229"/>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1601214" y="1882950"/>
        <a:ext cx="118126" cy="225137"/>
      </dsp:txXfrm>
    </dsp:sp>
    <dsp:sp modelId="{20997AF8-292D-4A15-B79B-F2DD4996A8F3}">
      <dsp:nvSpPr>
        <dsp:cNvPr id="0" name=""/>
        <dsp:cNvSpPr/>
      </dsp:nvSpPr>
      <dsp:spPr>
        <a:xfrm>
          <a:off x="1302272" y="521390"/>
          <a:ext cx="1378610" cy="1348603"/>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Desecha,</a:t>
          </a:r>
        </a:p>
        <a:p>
          <a:pPr lvl="0" algn="ctr" defTabSz="711200">
            <a:lnSpc>
              <a:spcPct val="90000"/>
            </a:lnSpc>
            <a:spcBef>
              <a:spcPct val="0"/>
            </a:spcBef>
            <a:spcAft>
              <a:spcPct val="35000"/>
            </a:spcAft>
          </a:pPr>
          <a:r>
            <a:rPr lang="es-MX" sz="1600" b="1" kern="1200" dirty="0" smtClean="0"/>
            <a:t>Confirma,</a:t>
          </a:r>
        </a:p>
        <a:p>
          <a:pPr lvl="0" algn="ctr" defTabSz="711200">
            <a:lnSpc>
              <a:spcPct val="90000"/>
            </a:lnSpc>
            <a:spcBef>
              <a:spcPct val="0"/>
            </a:spcBef>
            <a:spcAft>
              <a:spcPct val="35000"/>
            </a:spcAft>
          </a:pPr>
          <a:r>
            <a:rPr lang="es-MX" sz="1600" b="1" kern="1200" dirty="0" smtClean="0"/>
            <a:t>Revoca  o</a:t>
          </a:r>
        </a:p>
        <a:p>
          <a:pPr lvl="0" algn="ctr" defTabSz="711200">
            <a:lnSpc>
              <a:spcPct val="90000"/>
            </a:lnSpc>
            <a:spcBef>
              <a:spcPct val="0"/>
            </a:spcBef>
            <a:spcAft>
              <a:spcPct val="35000"/>
            </a:spcAft>
          </a:pPr>
          <a:r>
            <a:rPr lang="es-MX" sz="1600" b="1" kern="1200" dirty="0" smtClean="0"/>
            <a:t>Modifica</a:t>
          </a:r>
        </a:p>
      </dsp:txBody>
      <dsp:txXfrm>
        <a:off x="1504165" y="718888"/>
        <a:ext cx="974824" cy="953607"/>
      </dsp:txXfrm>
    </dsp:sp>
    <dsp:sp modelId="{53F534C8-1AB7-48CB-89B8-84C0EE424DF7}">
      <dsp:nvSpPr>
        <dsp:cNvPr id="0" name=""/>
        <dsp:cNvSpPr/>
      </dsp:nvSpPr>
      <dsp:spPr>
        <a:xfrm rot="20250000">
          <a:off x="2680734" y="689998"/>
          <a:ext cx="157508" cy="375229"/>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2682532" y="774085"/>
        <a:ext cx="110256" cy="22513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FE03B-F23B-48D1-BF5E-2AC66A8C0CAC}">
      <dsp:nvSpPr>
        <dsp:cNvPr id="0" name=""/>
        <dsp:cNvSpPr/>
      </dsp:nvSpPr>
      <dsp:spPr>
        <a:xfrm>
          <a:off x="1325783" y="1705"/>
          <a:ext cx="2040619" cy="102030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MX" sz="2800" kern="1200" dirty="0" smtClean="0"/>
            <a:t>¿Quién sanciona?</a:t>
          </a:r>
          <a:endParaRPr lang="es-MX" sz="2800" kern="1200" dirty="0"/>
        </a:p>
      </dsp:txBody>
      <dsp:txXfrm>
        <a:off x="1355667" y="31589"/>
        <a:ext cx="1980851" cy="960541"/>
      </dsp:txXfrm>
    </dsp:sp>
    <dsp:sp modelId="{0E41DE7C-18D9-491B-A805-5C2C0C579EB7}">
      <dsp:nvSpPr>
        <dsp:cNvPr id="0" name=""/>
        <dsp:cNvSpPr/>
      </dsp:nvSpPr>
      <dsp:spPr>
        <a:xfrm>
          <a:off x="1529845" y="1022015"/>
          <a:ext cx="204061" cy="765232"/>
        </a:xfrm>
        <a:custGeom>
          <a:avLst/>
          <a:gdLst/>
          <a:ahLst/>
          <a:cxnLst/>
          <a:rect l="0" t="0" r="0" b="0"/>
          <a:pathLst>
            <a:path>
              <a:moveTo>
                <a:pt x="0" y="0"/>
              </a:moveTo>
              <a:lnTo>
                <a:pt x="0" y="765232"/>
              </a:lnTo>
              <a:lnTo>
                <a:pt x="204061" y="7652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6C029F-9D73-48BB-BCF1-4CC662669FB2}">
      <dsp:nvSpPr>
        <dsp:cNvPr id="0" name=""/>
        <dsp:cNvSpPr/>
      </dsp:nvSpPr>
      <dsp:spPr>
        <a:xfrm>
          <a:off x="1733907" y="1277092"/>
          <a:ext cx="1632495" cy="102030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dirty="0" smtClean="0"/>
            <a:t>OG</a:t>
          </a:r>
          <a:endParaRPr lang="es-MX" sz="1500" kern="1200" dirty="0"/>
        </a:p>
      </dsp:txBody>
      <dsp:txXfrm>
        <a:off x="1763791" y="1306976"/>
        <a:ext cx="1572727" cy="960541"/>
      </dsp:txXfrm>
    </dsp:sp>
    <dsp:sp modelId="{FE661F83-2BE2-4B38-ABCF-6A5B8685E6D2}">
      <dsp:nvSpPr>
        <dsp:cNvPr id="0" name=""/>
        <dsp:cNvSpPr/>
      </dsp:nvSpPr>
      <dsp:spPr>
        <a:xfrm>
          <a:off x="1529845" y="1022015"/>
          <a:ext cx="204061" cy="2040619"/>
        </a:xfrm>
        <a:custGeom>
          <a:avLst/>
          <a:gdLst/>
          <a:ahLst/>
          <a:cxnLst/>
          <a:rect l="0" t="0" r="0" b="0"/>
          <a:pathLst>
            <a:path>
              <a:moveTo>
                <a:pt x="0" y="0"/>
              </a:moveTo>
              <a:lnTo>
                <a:pt x="0" y="2040619"/>
              </a:lnTo>
              <a:lnTo>
                <a:pt x="204061" y="20406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9CD286-B783-4E61-B867-4E51495450D1}">
      <dsp:nvSpPr>
        <dsp:cNvPr id="0" name=""/>
        <dsp:cNvSpPr/>
      </dsp:nvSpPr>
      <dsp:spPr>
        <a:xfrm>
          <a:off x="1733907" y="2552480"/>
          <a:ext cx="1632495" cy="102030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468225"/>
              <a:satOff val="6479"/>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dirty="0" smtClean="0"/>
            <a:t>INE</a:t>
          </a:r>
        </a:p>
        <a:p>
          <a:pPr lvl="0" algn="ctr" defTabSz="666750">
            <a:lnSpc>
              <a:spcPct val="90000"/>
            </a:lnSpc>
            <a:spcBef>
              <a:spcPct val="0"/>
            </a:spcBef>
            <a:spcAft>
              <a:spcPct val="35000"/>
            </a:spcAft>
          </a:pPr>
          <a:r>
            <a:rPr lang="es-MX" sz="1500" kern="1200" dirty="0" smtClean="0"/>
            <a:t>u </a:t>
          </a:r>
        </a:p>
        <a:p>
          <a:pPr lvl="0" algn="ctr" defTabSz="666750">
            <a:lnSpc>
              <a:spcPct val="90000"/>
            </a:lnSpc>
            <a:spcBef>
              <a:spcPct val="0"/>
            </a:spcBef>
            <a:spcAft>
              <a:spcPct val="35000"/>
            </a:spcAft>
          </a:pPr>
          <a:r>
            <a:rPr lang="es-MX" sz="1500" kern="1200" dirty="0" smtClean="0"/>
            <a:t>OPLES</a:t>
          </a:r>
          <a:endParaRPr lang="es-MX" sz="1500" kern="1200" dirty="0"/>
        </a:p>
      </dsp:txBody>
      <dsp:txXfrm>
        <a:off x="1763791" y="2582364"/>
        <a:ext cx="1572727" cy="960541"/>
      </dsp:txXfrm>
    </dsp:sp>
    <dsp:sp modelId="{C42FB374-47E0-4057-BB52-D8148ED03827}">
      <dsp:nvSpPr>
        <dsp:cNvPr id="0" name=""/>
        <dsp:cNvSpPr/>
      </dsp:nvSpPr>
      <dsp:spPr>
        <a:xfrm>
          <a:off x="1529845" y="1022015"/>
          <a:ext cx="204061" cy="3316006"/>
        </a:xfrm>
        <a:custGeom>
          <a:avLst/>
          <a:gdLst/>
          <a:ahLst/>
          <a:cxnLst/>
          <a:rect l="0" t="0" r="0" b="0"/>
          <a:pathLst>
            <a:path>
              <a:moveTo>
                <a:pt x="0" y="0"/>
              </a:moveTo>
              <a:lnTo>
                <a:pt x="0" y="3316006"/>
              </a:lnTo>
              <a:lnTo>
                <a:pt x="204061" y="331600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C21ABB-A503-41CB-B73D-55CE85B7765B}">
      <dsp:nvSpPr>
        <dsp:cNvPr id="0" name=""/>
        <dsp:cNvSpPr/>
      </dsp:nvSpPr>
      <dsp:spPr>
        <a:xfrm>
          <a:off x="1733907" y="3827867"/>
          <a:ext cx="1632495" cy="102030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936450"/>
              <a:satOff val="12957"/>
              <a:lumOff val="-2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dirty="0" smtClean="0"/>
            <a:t>Autoridad competente </a:t>
          </a:r>
        </a:p>
        <a:p>
          <a:pPr lvl="0" algn="ctr" defTabSz="666750">
            <a:lnSpc>
              <a:spcPct val="90000"/>
            </a:lnSpc>
            <a:spcBef>
              <a:spcPct val="0"/>
            </a:spcBef>
            <a:spcAft>
              <a:spcPct val="35000"/>
            </a:spcAft>
          </a:pPr>
          <a:r>
            <a:rPr lang="es-MX" sz="1500" kern="1200" dirty="0" smtClean="0"/>
            <a:t>(léase OIC o análogo)</a:t>
          </a:r>
          <a:endParaRPr lang="es-MX" sz="1500" kern="1200" dirty="0"/>
        </a:p>
      </dsp:txBody>
      <dsp:txXfrm>
        <a:off x="1763791" y="3857751"/>
        <a:ext cx="1572727" cy="960541"/>
      </dsp:txXfrm>
    </dsp:sp>
    <dsp:sp modelId="{A89EEEF8-07E5-4EEB-A62D-D2C86A9EB5B4}">
      <dsp:nvSpPr>
        <dsp:cNvPr id="0" name=""/>
        <dsp:cNvSpPr/>
      </dsp:nvSpPr>
      <dsp:spPr>
        <a:xfrm>
          <a:off x="3876558" y="1705"/>
          <a:ext cx="2040619" cy="1020309"/>
        </a:xfrm>
        <a:prstGeom prst="roundRect">
          <a:avLst>
            <a:gd name="adj" fmla="val 10000"/>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MX" sz="2800" kern="1200" dirty="0" smtClean="0"/>
            <a:t>¿Quien es el sancionado?</a:t>
          </a:r>
          <a:endParaRPr lang="es-MX" sz="2800" kern="1200" dirty="0"/>
        </a:p>
      </dsp:txBody>
      <dsp:txXfrm>
        <a:off x="3906442" y="31589"/>
        <a:ext cx="1980851" cy="960541"/>
      </dsp:txXfrm>
    </dsp:sp>
    <dsp:sp modelId="{CDF2E895-04E5-49D9-A799-CC39553DD092}">
      <dsp:nvSpPr>
        <dsp:cNvPr id="0" name=""/>
        <dsp:cNvSpPr/>
      </dsp:nvSpPr>
      <dsp:spPr>
        <a:xfrm>
          <a:off x="4080620" y="1022015"/>
          <a:ext cx="204061" cy="765232"/>
        </a:xfrm>
        <a:custGeom>
          <a:avLst/>
          <a:gdLst/>
          <a:ahLst/>
          <a:cxnLst/>
          <a:rect l="0" t="0" r="0" b="0"/>
          <a:pathLst>
            <a:path>
              <a:moveTo>
                <a:pt x="0" y="0"/>
              </a:moveTo>
              <a:lnTo>
                <a:pt x="0" y="765232"/>
              </a:lnTo>
              <a:lnTo>
                <a:pt x="204061" y="7652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D7FD3-B096-4EAE-8554-FCB18E72E319}">
      <dsp:nvSpPr>
        <dsp:cNvPr id="0" name=""/>
        <dsp:cNvSpPr/>
      </dsp:nvSpPr>
      <dsp:spPr>
        <a:xfrm>
          <a:off x="4284682" y="1277092"/>
          <a:ext cx="1632495" cy="102030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404675"/>
              <a:satOff val="19436"/>
              <a:lumOff val="-3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dirty="0" smtClean="0"/>
            <a:t>Infractores que no sean servidores públicos</a:t>
          </a:r>
          <a:endParaRPr lang="es-MX" sz="1500" kern="1200" dirty="0"/>
        </a:p>
      </dsp:txBody>
      <dsp:txXfrm>
        <a:off x="4314566" y="1306976"/>
        <a:ext cx="1572727" cy="960541"/>
      </dsp:txXfrm>
    </dsp:sp>
    <dsp:sp modelId="{01907382-966D-4C11-885F-2EE20E879324}">
      <dsp:nvSpPr>
        <dsp:cNvPr id="0" name=""/>
        <dsp:cNvSpPr/>
      </dsp:nvSpPr>
      <dsp:spPr>
        <a:xfrm>
          <a:off x="4080620" y="1022015"/>
          <a:ext cx="204061" cy="2040619"/>
        </a:xfrm>
        <a:custGeom>
          <a:avLst/>
          <a:gdLst/>
          <a:ahLst/>
          <a:cxnLst/>
          <a:rect l="0" t="0" r="0" b="0"/>
          <a:pathLst>
            <a:path>
              <a:moveTo>
                <a:pt x="0" y="0"/>
              </a:moveTo>
              <a:lnTo>
                <a:pt x="0" y="2040619"/>
              </a:lnTo>
              <a:lnTo>
                <a:pt x="204061" y="20406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1FACD9-8634-4942-AB2D-D71D144E6247}">
      <dsp:nvSpPr>
        <dsp:cNvPr id="0" name=""/>
        <dsp:cNvSpPr/>
      </dsp:nvSpPr>
      <dsp:spPr>
        <a:xfrm>
          <a:off x="4284682" y="2552480"/>
          <a:ext cx="1632495" cy="102030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5872900"/>
              <a:satOff val="25914"/>
              <a:lumOff val="-4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dirty="0" smtClean="0"/>
            <a:t>Partidos Políticos</a:t>
          </a:r>
          <a:endParaRPr lang="es-MX" sz="1500" kern="1200" dirty="0"/>
        </a:p>
      </dsp:txBody>
      <dsp:txXfrm>
        <a:off x="4314566" y="2582364"/>
        <a:ext cx="1572727" cy="960541"/>
      </dsp:txXfrm>
    </dsp:sp>
    <dsp:sp modelId="{87D944FC-3D04-44B3-B1E5-F16224809F9C}">
      <dsp:nvSpPr>
        <dsp:cNvPr id="0" name=""/>
        <dsp:cNvSpPr/>
      </dsp:nvSpPr>
      <dsp:spPr>
        <a:xfrm>
          <a:off x="4080620" y="1022015"/>
          <a:ext cx="204061" cy="3316006"/>
        </a:xfrm>
        <a:custGeom>
          <a:avLst/>
          <a:gdLst/>
          <a:ahLst/>
          <a:cxnLst/>
          <a:rect l="0" t="0" r="0" b="0"/>
          <a:pathLst>
            <a:path>
              <a:moveTo>
                <a:pt x="0" y="0"/>
              </a:moveTo>
              <a:lnTo>
                <a:pt x="0" y="3316006"/>
              </a:lnTo>
              <a:lnTo>
                <a:pt x="204061" y="331600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97DFE9-71B9-45FD-8BD8-E3915A82B3A3}">
      <dsp:nvSpPr>
        <dsp:cNvPr id="0" name=""/>
        <dsp:cNvSpPr/>
      </dsp:nvSpPr>
      <dsp:spPr>
        <a:xfrm>
          <a:off x="4284682" y="3827867"/>
          <a:ext cx="1632495" cy="102030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kern="1200" dirty="0" smtClean="0"/>
            <a:t>Infractores que sean servidores públicos</a:t>
          </a:r>
          <a:endParaRPr lang="es-MX" sz="1500" kern="1200" dirty="0"/>
        </a:p>
      </dsp:txBody>
      <dsp:txXfrm>
        <a:off x="4314566" y="3857751"/>
        <a:ext cx="1572727" cy="96054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04967-CA49-4ACD-B9FC-3CEC51FBA1FB}">
      <dsp:nvSpPr>
        <dsp:cNvPr id="0" name=""/>
        <dsp:cNvSpPr/>
      </dsp:nvSpPr>
      <dsp:spPr>
        <a:xfrm>
          <a:off x="1062039" y="1323961"/>
          <a:ext cx="1602003" cy="1385797"/>
        </a:xfrm>
        <a:prstGeom prst="hexagon">
          <a:avLst>
            <a:gd name="adj" fmla="val 28570"/>
            <a:gd name="vf" fmla="val 11547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t>Patrimonio propio</a:t>
          </a:r>
          <a:endParaRPr lang="es-MX" sz="1000" b="1" kern="1200" dirty="0"/>
        </a:p>
      </dsp:txBody>
      <dsp:txXfrm>
        <a:off x="1327513" y="1553607"/>
        <a:ext cx="1071055" cy="926505"/>
      </dsp:txXfrm>
    </dsp:sp>
    <dsp:sp modelId="{1E5678D1-5F17-4A1B-AE1C-17F6545C9BE1}">
      <dsp:nvSpPr>
        <dsp:cNvPr id="0" name=""/>
        <dsp:cNvSpPr/>
      </dsp:nvSpPr>
      <dsp:spPr>
        <a:xfrm>
          <a:off x="2065201" y="660950"/>
          <a:ext cx="604431" cy="5207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00F35-0200-4FC4-A3A7-BE490CDB18C2}">
      <dsp:nvSpPr>
        <dsp:cNvPr id="0" name=""/>
        <dsp:cNvSpPr/>
      </dsp:nvSpPr>
      <dsp:spPr>
        <a:xfrm>
          <a:off x="1209607" y="63577"/>
          <a:ext cx="1312830" cy="1135752"/>
        </a:xfrm>
        <a:prstGeom prst="hexagon">
          <a:avLst>
            <a:gd name="adj" fmla="val 2857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Autónomos</a:t>
          </a:r>
          <a:endParaRPr lang="es-MX" sz="1000" b="1" kern="1200" dirty="0">
            <a:solidFill>
              <a:schemeClr val="tx1"/>
            </a:solidFill>
          </a:endParaRPr>
        </a:p>
      </dsp:txBody>
      <dsp:txXfrm>
        <a:off x="1427171" y="251795"/>
        <a:ext cx="877702" cy="759316"/>
      </dsp:txXfrm>
    </dsp:sp>
    <dsp:sp modelId="{0CAC6B64-C398-4DA7-8FA9-AD4CE8E78A45}">
      <dsp:nvSpPr>
        <dsp:cNvPr id="0" name=""/>
        <dsp:cNvSpPr/>
      </dsp:nvSpPr>
      <dsp:spPr>
        <a:xfrm>
          <a:off x="2770619" y="1634564"/>
          <a:ext cx="604431" cy="5207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6755D-52AE-436A-928D-4ABBE057C655}">
      <dsp:nvSpPr>
        <dsp:cNvPr id="0" name=""/>
        <dsp:cNvSpPr/>
      </dsp:nvSpPr>
      <dsp:spPr>
        <a:xfrm>
          <a:off x="2413624" y="762141"/>
          <a:ext cx="1312830" cy="113575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t>Especializados</a:t>
          </a:r>
          <a:endParaRPr lang="es-MX" sz="1000" b="1" kern="1200" dirty="0"/>
        </a:p>
      </dsp:txBody>
      <dsp:txXfrm>
        <a:off x="2631188" y="950359"/>
        <a:ext cx="877702" cy="759316"/>
      </dsp:txXfrm>
    </dsp:sp>
    <dsp:sp modelId="{718FDB45-050E-4A9E-8C44-578FF7AB87A1}">
      <dsp:nvSpPr>
        <dsp:cNvPr id="0" name=""/>
        <dsp:cNvSpPr/>
      </dsp:nvSpPr>
      <dsp:spPr>
        <a:xfrm>
          <a:off x="2280590" y="2733591"/>
          <a:ext cx="604431" cy="5207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84563C-EDD0-47FC-8D84-AB1A0D66E465}">
      <dsp:nvSpPr>
        <dsp:cNvPr id="0" name=""/>
        <dsp:cNvSpPr/>
      </dsp:nvSpPr>
      <dsp:spPr>
        <a:xfrm>
          <a:off x="2413624" y="2135436"/>
          <a:ext cx="1312830" cy="1135752"/>
        </a:xfrm>
        <a:prstGeom prst="hexagon">
          <a:avLst>
            <a:gd name="adj" fmla="val 28570"/>
            <a:gd name="vf" fmla="val 11547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Independientes</a:t>
          </a:r>
          <a:endParaRPr lang="es-MX" sz="1000" b="1" kern="1200" dirty="0">
            <a:solidFill>
              <a:schemeClr val="tx1"/>
            </a:solidFill>
          </a:endParaRPr>
        </a:p>
      </dsp:txBody>
      <dsp:txXfrm>
        <a:off x="2631188" y="2323654"/>
        <a:ext cx="877702" cy="759316"/>
      </dsp:txXfrm>
    </dsp:sp>
    <dsp:sp modelId="{B7BAEC3A-3772-4B86-8187-B16AC9140741}">
      <dsp:nvSpPr>
        <dsp:cNvPr id="0" name=""/>
        <dsp:cNvSpPr/>
      </dsp:nvSpPr>
      <dsp:spPr>
        <a:xfrm>
          <a:off x="1065020" y="2847674"/>
          <a:ext cx="604431" cy="5207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1DDC4-8108-4869-95F1-BC96E32D0A6E}">
      <dsp:nvSpPr>
        <dsp:cNvPr id="0" name=""/>
        <dsp:cNvSpPr/>
      </dsp:nvSpPr>
      <dsp:spPr>
        <a:xfrm>
          <a:off x="1209607" y="2834781"/>
          <a:ext cx="1312830" cy="1135752"/>
        </a:xfrm>
        <a:prstGeom prst="hexagon">
          <a:avLst>
            <a:gd name="adj" fmla="val 2857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Imparciales</a:t>
          </a:r>
          <a:endParaRPr lang="es-MX" sz="1000" b="1" kern="1200" dirty="0">
            <a:solidFill>
              <a:schemeClr val="tx1"/>
            </a:solidFill>
          </a:endParaRPr>
        </a:p>
      </dsp:txBody>
      <dsp:txXfrm>
        <a:off x="1427171" y="3022999"/>
        <a:ext cx="877702" cy="759316"/>
      </dsp:txXfrm>
    </dsp:sp>
    <dsp:sp modelId="{6FF47AAF-1473-49C6-A248-A8B804BD859F}">
      <dsp:nvSpPr>
        <dsp:cNvPr id="0" name=""/>
        <dsp:cNvSpPr/>
      </dsp:nvSpPr>
      <dsp:spPr>
        <a:xfrm>
          <a:off x="348050" y="1874451"/>
          <a:ext cx="604431" cy="5207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398DF-E97F-4C4A-85D1-D47A0F0376DD}">
      <dsp:nvSpPr>
        <dsp:cNvPr id="0" name=""/>
        <dsp:cNvSpPr/>
      </dsp:nvSpPr>
      <dsp:spPr>
        <a:xfrm>
          <a:off x="0" y="2136217"/>
          <a:ext cx="1312830" cy="113575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t>Colegiados</a:t>
          </a:r>
          <a:endParaRPr lang="es-MX" sz="1000" b="1" kern="1200" dirty="0"/>
        </a:p>
      </dsp:txBody>
      <dsp:txXfrm>
        <a:off x="217564" y="2324435"/>
        <a:ext cx="877702" cy="759316"/>
      </dsp:txXfrm>
    </dsp:sp>
    <dsp:sp modelId="{615A5975-CF2F-4805-BE64-7083BAE87059}">
      <dsp:nvSpPr>
        <dsp:cNvPr id="0" name=""/>
        <dsp:cNvSpPr/>
      </dsp:nvSpPr>
      <dsp:spPr>
        <a:xfrm>
          <a:off x="0" y="760578"/>
          <a:ext cx="1312830" cy="1135752"/>
        </a:xfrm>
        <a:prstGeom prst="hexagon">
          <a:avLst>
            <a:gd name="adj" fmla="val 28570"/>
            <a:gd name="vf" fmla="val 11547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Personalidad jurídica</a:t>
          </a:r>
          <a:endParaRPr lang="es-MX" sz="1000" b="1" kern="1200" dirty="0">
            <a:solidFill>
              <a:schemeClr val="tx1"/>
            </a:solidFill>
          </a:endParaRPr>
        </a:p>
      </dsp:txBody>
      <dsp:txXfrm>
        <a:off x="217564" y="948796"/>
        <a:ext cx="877702" cy="75931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04967-CA49-4ACD-B9FC-3CEC51FBA1FB}">
      <dsp:nvSpPr>
        <dsp:cNvPr id="0" name=""/>
        <dsp:cNvSpPr/>
      </dsp:nvSpPr>
      <dsp:spPr>
        <a:xfrm>
          <a:off x="1062039" y="1323961"/>
          <a:ext cx="1602003" cy="1385797"/>
        </a:xfrm>
        <a:prstGeom prst="hexagon">
          <a:avLst>
            <a:gd name="adj" fmla="val 28570"/>
            <a:gd name="vf" fmla="val 11547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t>Conforme al 6º Constitucional,</a:t>
          </a:r>
        </a:p>
        <a:p>
          <a:pPr lvl="0" algn="ctr" defTabSz="444500">
            <a:lnSpc>
              <a:spcPct val="90000"/>
            </a:lnSpc>
            <a:spcBef>
              <a:spcPct val="0"/>
            </a:spcBef>
            <a:spcAft>
              <a:spcPct val="35000"/>
            </a:spcAft>
          </a:pPr>
          <a:r>
            <a:rPr lang="es-MX" sz="1000" b="1" kern="1200" dirty="0" smtClean="0"/>
            <a:t>Ley General, y</a:t>
          </a:r>
        </a:p>
        <a:p>
          <a:pPr lvl="0" algn="ctr" defTabSz="444500">
            <a:lnSpc>
              <a:spcPct val="90000"/>
            </a:lnSpc>
            <a:spcBef>
              <a:spcPct val="0"/>
            </a:spcBef>
            <a:spcAft>
              <a:spcPct val="35000"/>
            </a:spcAft>
          </a:pPr>
          <a:r>
            <a:rPr lang="es-MX" sz="1000" b="1" kern="1200" dirty="0" smtClean="0"/>
            <a:t>Disposiciones aplicables</a:t>
          </a:r>
        </a:p>
      </dsp:txBody>
      <dsp:txXfrm>
        <a:off x="1327513" y="1553607"/>
        <a:ext cx="1071055" cy="926505"/>
      </dsp:txXfrm>
    </dsp:sp>
    <dsp:sp modelId="{1E5678D1-5F17-4A1B-AE1C-17F6545C9BE1}">
      <dsp:nvSpPr>
        <dsp:cNvPr id="0" name=""/>
        <dsp:cNvSpPr/>
      </dsp:nvSpPr>
      <dsp:spPr>
        <a:xfrm>
          <a:off x="2065201" y="660950"/>
          <a:ext cx="604431" cy="5207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00F35-0200-4FC4-A3A7-BE490CDB18C2}">
      <dsp:nvSpPr>
        <dsp:cNvPr id="0" name=""/>
        <dsp:cNvSpPr/>
      </dsp:nvSpPr>
      <dsp:spPr>
        <a:xfrm>
          <a:off x="1209607" y="63577"/>
          <a:ext cx="1312830" cy="1135752"/>
        </a:xfrm>
        <a:prstGeom prst="hexagon">
          <a:avLst>
            <a:gd name="adj" fmla="val 2857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Autonomía  técnica</a:t>
          </a:r>
          <a:endParaRPr lang="es-MX" sz="1000" b="1" kern="1200" dirty="0">
            <a:solidFill>
              <a:schemeClr val="tx1"/>
            </a:solidFill>
          </a:endParaRPr>
        </a:p>
      </dsp:txBody>
      <dsp:txXfrm>
        <a:off x="1427171" y="251795"/>
        <a:ext cx="877702" cy="759316"/>
      </dsp:txXfrm>
    </dsp:sp>
    <dsp:sp modelId="{0CAC6B64-C398-4DA7-8FA9-AD4CE8E78A45}">
      <dsp:nvSpPr>
        <dsp:cNvPr id="0" name=""/>
        <dsp:cNvSpPr/>
      </dsp:nvSpPr>
      <dsp:spPr>
        <a:xfrm>
          <a:off x="2770619" y="1634564"/>
          <a:ext cx="604431" cy="5207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6755D-52AE-436A-928D-4ABBE057C655}">
      <dsp:nvSpPr>
        <dsp:cNvPr id="0" name=""/>
        <dsp:cNvSpPr/>
      </dsp:nvSpPr>
      <dsp:spPr>
        <a:xfrm>
          <a:off x="2413624" y="762141"/>
          <a:ext cx="1312830" cy="113575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t>Autonomía  de gestión</a:t>
          </a:r>
          <a:endParaRPr lang="es-MX" sz="1000" b="1" kern="1200" dirty="0"/>
        </a:p>
      </dsp:txBody>
      <dsp:txXfrm>
        <a:off x="2631188" y="950359"/>
        <a:ext cx="877702" cy="759316"/>
      </dsp:txXfrm>
    </dsp:sp>
    <dsp:sp modelId="{718FDB45-050E-4A9E-8C44-578FF7AB87A1}">
      <dsp:nvSpPr>
        <dsp:cNvPr id="0" name=""/>
        <dsp:cNvSpPr/>
      </dsp:nvSpPr>
      <dsp:spPr>
        <a:xfrm>
          <a:off x="2280590" y="2733591"/>
          <a:ext cx="604431" cy="5207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84563C-EDD0-47FC-8D84-AB1A0D66E465}">
      <dsp:nvSpPr>
        <dsp:cNvPr id="0" name=""/>
        <dsp:cNvSpPr/>
      </dsp:nvSpPr>
      <dsp:spPr>
        <a:xfrm>
          <a:off x="2413624" y="2135436"/>
          <a:ext cx="1312830" cy="1135752"/>
        </a:xfrm>
        <a:prstGeom prst="hexagon">
          <a:avLst>
            <a:gd name="adj" fmla="val 28570"/>
            <a:gd name="vf" fmla="val 11547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Autonomía de decisión</a:t>
          </a:r>
          <a:endParaRPr lang="es-MX" sz="1000" b="1" kern="1200" dirty="0">
            <a:solidFill>
              <a:schemeClr val="tx1"/>
            </a:solidFill>
          </a:endParaRPr>
        </a:p>
      </dsp:txBody>
      <dsp:txXfrm>
        <a:off x="2631188" y="2323654"/>
        <a:ext cx="877702" cy="759316"/>
      </dsp:txXfrm>
    </dsp:sp>
    <dsp:sp modelId="{B7BAEC3A-3772-4B86-8187-B16AC9140741}">
      <dsp:nvSpPr>
        <dsp:cNvPr id="0" name=""/>
        <dsp:cNvSpPr/>
      </dsp:nvSpPr>
      <dsp:spPr>
        <a:xfrm>
          <a:off x="1065020" y="2847674"/>
          <a:ext cx="604431" cy="5207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1DDC4-8108-4869-95F1-BC96E32D0A6E}">
      <dsp:nvSpPr>
        <dsp:cNvPr id="0" name=""/>
        <dsp:cNvSpPr/>
      </dsp:nvSpPr>
      <dsp:spPr>
        <a:xfrm>
          <a:off x="1209607" y="2834781"/>
          <a:ext cx="1312830" cy="1135752"/>
        </a:xfrm>
        <a:prstGeom prst="hexagon">
          <a:avLst>
            <a:gd name="adj" fmla="val 28570"/>
            <a:gd name="vf" fmla="val 115470"/>
          </a:avLst>
        </a:prstGeom>
        <a:solidFill>
          <a:srgbClr val="FFC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Capacidad para ejercer presupuesto</a:t>
          </a:r>
          <a:endParaRPr lang="es-MX" sz="1000" b="1" kern="1200" dirty="0">
            <a:solidFill>
              <a:schemeClr val="tx1"/>
            </a:solidFill>
          </a:endParaRPr>
        </a:p>
      </dsp:txBody>
      <dsp:txXfrm>
        <a:off x="1427171" y="3022999"/>
        <a:ext cx="877702" cy="759316"/>
      </dsp:txXfrm>
    </dsp:sp>
    <dsp:sp modelId="{6FF47AAF-1473-49C6-A248-A8B804BD859F}">
      <dsp:nvSpPr>
        <dsp:cNvPr id="0" name=""/>
        <dsp:cNvSpPr/>
      </dsp:nvSpPr>
      <dsp:spPr>
        <a:xfrm>
          <a:off x="348050" y="1874451"/>
          <a:ext cx="604431" cy="5207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398DF-E97F-4C4A-85D1-D47A0F0376DD}">
      <dsp:nvSpPr>
        <dsp:cNvPr id="0" name=""/>
        <dsp:cNvSpPr/>
      </dsp:nvSpPr>
      <dsp:spPr>
        <a:xfrm>
          <a:off x="0" y="2136217"/>
          <a:ext cx="1312830" cy="113575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t>Capacidad para determinar su organización interna</a:t>
          </a:r>
          <a:endParaRPr lang="es-MX" sz="1000" b="1" kern="1200" dirty="0"/>
        </a:p>
      </dsp:txBody>
      <dsp:txXfrm>
        <a:off x="217564" y="2324435"/>
        <a:ext cx="877702" cy="759316"/>
      </dsp:txXfrm>
    </dsp:sp>
    <dsp:sp modelId="{615A5975-CF2F-4805-BE64-7083BAE87059}">
      <dsp:nvSpPr>
        <dsp:cNvPr id="0" name=""/>
        <dsp:cNvSpPr/>
      </dsp:nvSpPr>
      <dsp:spPr>
        <a:xfrm>
          <a:off x="0" y="760578"/>
          <a:ext cx="1312830" cy="1135752"/>
        </a:xfrm>
        <a:prstGeom prst="hexagon">
          <a:avLst>
            <a:gd name="adj" fmla="val 28570"/>
            <a:gd name="vf" fmla="val 11547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chemeClr val="tx1"/>
              </a:solidFill>
            </a:rPr>
            <a:t>Responsables de garantizar el DAI y la PDP</a:t>
          </a:r>
          <a:endParaRPr lang="es-MX" sz="1000" b="1" kern="1200" dirty="0">
            <a:solidFill>
              <a:schemeClr val="tx1"/>
            </a:solidFill>
          </a:endParaRPr>
        </a:p>
      </dsp:txBody>
      <dsp:txXfrm>
        <a:off x="217564" y="948796"/>
        <a:ext cx="877702" cy="75931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1BB98-EB04-4189-AE2D-FA96AAD41090}">
      <dsp:nvSpPr>
        <dsp:cNvPr id="0" name=""/>
        <dsp:cNvSpPr/>
      </dsp:nvSpPr>
      <dsp:spPr>
        <a:xfrm>
          <a:off x="405418" y="0"/>
          <a:ext cx="3023034" cy="3023034"/>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4DCD63-7C50-4CF2-A0D1-8BF2B58BE75F}">
      <dsp:nvSpPr>
        <dsp:cNvPr id="0" name=""/>
        <dsp:cNvSpPr/>
      </dsp:nvSpPr>
      <dsp:spPr>
        <a:xfrm>
          <a:off x="583318" y="196497"/>
          <a:ext cx="1209213" cy="1209213"/>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smtClean="0">
              <a:solidFill>
                <a:schemeClr val="tx1"/>
              </a:solidFill>
            </a:rPr>
            <a:t>Colegiada</a:t>
          </a:r>
          <a:endParaRPr lang="es-MX" sz="1300" b="1" kern="1200" dirty="0">
            <a:solidFill>
              <a:schemeClr val="tx1"/>
            </a:solidFill>
          </a:endParaRPr>
        </a:p>
      </dsp:txBody>
      <dsp:txXfrm>
        <a:off x="642347" y="255526"/>
        <a:ext cx="1091155" cy="1091155"/>
      </dsp:txXfrm>
    </dsp:sp>
    <dsp:sp modelId="{2C7B851C-C8CB-4F1B-9881-9860774CDF7A}">
      <dsp:nvSpPr>
        <dsp:cNvPr id="0" name=""/>
        <dsp:cNvSpPr/>
      </dsp:nvSpPr>
      <dsp:spPr>
        <a:xfrm>
          <a:off x="2022741" y="196497"/>
          <a:ext cx="1209213" cy="12092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smtClean="0"/>
            <a:t>Autónoma</a:t>
          </a:r>
          <a:endParaRPr lang="es-MX" sz="1300" b="1" kern="1200" dirty="0"/>
        </a:p>
      </dsp:txBody>
      <dsp:txXfrm>
        <a:off x="2081770" y="255526"/>
        <a:ext cx="1091155" cy="1091155"/>
      </dsp:txXfrm>
    </dsp:sp>
    <dsp:sp modelId="{88987816-706C-471B-BAFE-C12FF8433367}">
      <dsp:nvSpPr>
        <dsp:cNvPr id="0" name=""/>
        <dsp:cNvSpPr/>
      </dsp:nvSpPr>
      <dsp:spPr>
        <a:xfrm>
          <a:off x="601915" y="1617323"/>
          <a:ext cx="1209213" cy="1209213"/>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smtClean="0">
              <a:solidFill>
                <a:schemeClr val="tx1"/>
              </a:solidFill>
            </a:rPr>
            <a:t>Impar</a:t>
          </a:r>
          <a:endParaRPr lang="es-MX" sz="1300" b="1" kern="1200" dirty="0">
            <a:solidFill>
              <a:schemeClr val="tx1"/>
            </a:solidFill>
          </a:endParaRPr>
        </a:p>
      </dsp:txBody>
      <dsp:txXfrm>
        <a:off x="660944" y="1676352"/>
        <a:ext cx="1091155" cy="1091155"/>
      </dsp:txXfrm>
    </dsp:sp>
    <dsp:sp modelId="{3C826D72-AB32-4C1D-94A5-F24ACE86C0F1}">
      <dsp:nvSpPr>
        <dsp:cNvPr id="0" name=""/>
        <dsp:cNvSpPr/>
      </dsp:nvSpPr>
      <dsp:spPr>
        <a:xfrm>
          <a:off x="2022741" y="1617323"/>
          <a:ext cx="1209213" cy="1209213"/>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smtClean="0"/>
            <a:t>Comisionados (cómo se denominarán)</a:t>
          </a:r>
          <a:endParaRPr lang="es-MX" sz="1300" b="1" kern="1200" dirty="0"/>
        </a:p>
      </dsp:txBody>
      <dsp:txXfrm>
        <a:off x="2081770" y="1676352"/>
        <a:ext cx="1091155" cy="109115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2D79E-0114-4C17-B90A-437D800E2106}">
      <dsp:nvSpPr>
        <dsp:cNvPr id="0" name=""/>
        <dsp:cNvSpPr/>
      </dsp:nvSpPr>
      <dsp:spPr>
        <a:xfrm>
          <a:off x="2601" y="558411"/>
          <a:ext cx="2536612" cy="100453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4">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MX" sz="2400" kern="1200" dirty="0" smtClean="0"/>
            <a:t>Fracción </a:t>
          </a:r>
        </a:p>
        <a:p>
          <a:pPr lvl="0" algn="ctr" defTabSz="1066800">
            <a:lnSpc>
              <a:spcPct val="90000"/>
            </a:lnSpc>
            <a:spcBef>
              <a:spcPct val="0"/>
            </a:spcBef>
            <a:spcAft>
              <a:spcPct val="35000"/>
            </a:spcAft>
          </a:pPr>
          <a:r>
            <a:rPr lang="es-MX" sz="2400" kern="1200" dirty="0" smtClean="0"/>
            <a:t>II y III</a:t>
          </a:r>
          <a:endParaRPr lang="es-MX" sz="2400" kern="1200" dirty="0"/>
        </a:p>
      </dsp:txBody>
      <dsp:txXfrm>
        <a:off x="2601" y="558411"/>
        <a:ext cx="2536612" cy="1004537"/>
      </dsp:txXfrm>
    </dsp:sp>
    <dsp:sp modelId="{3A36DB61-5280-4833-8469-3242696535E4}">
      <dsp:nvSpPr>
        <dsp:cNvPr id="0" name=""/>
        <dsp:cNvSpPr/>
      </dsp:nvSpPr>
      <dsp:spPr>
        <a:xfrm>
          <a:off x="0" y="1562948"/>
          <a:ext cx="2536612" cy="339693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S" sz="2300" kern="1200" dirty="0" smtClean="0">
              <a:solidFill>
                <a:srgbClr val="552579"/>
              </a:solidFill>
              <a:latin typeface="Candara" pitchFamily="34" charset="0"/>
              <a:cs typeface="Arial" charset="0"/>
            </a:rPr>
            <a:t>Primeras menciones constitucionales expresas. </a:t>
          </a:r>
          <a:endParaRPr lang="es-MX" sz="2300" kern="1200" dirty="0">
            <a:solidFill>
              <a:srgbClr val="552579"/>
            </a:solidFill>
          </a:endParaRPr>
        </a:p>
        <a:p>
          <a:pPr marL="228600" lvl="1" indent="-228600" algn="l" defTabSz="1066800">
            <a:lnSpc>
              <a:spcPct val="90000"/>
            </a:lnSpc>
            <a:spcBef>
              <a:spcPct val="0"/>
            </a:spcBef>
            <a:spcAft>
              <a:spcPct val="15000"/>
            </a:spcAft>
            <a:buChar char="••"/>
          </a:pPr>
          <a:r>
            <a:rPr lang="es-ES" sz="2400" b="1" u="none" kern="1200" dirty="0" smtClean="0">
              <a:solidFill>
                <a:srgbClr val="552579"/>
              </a:solidFill>
              <a:effectLst>
                <a:outerShdw blurRad="38100" dist="38100" dir="2700000" algn="tl">
                  <a:srgbClr val="000000">
                    <a:alpha val="43137"/>
                  </a:srgbClr>
                </a:outerShdw>
              </a:effectLst>
              <a:latin typeface="Candara" pitchFamily="34" charset="0"/>
              <a:cs typeface="Arial" charset="0"/>
            </a:rPr>
            <a:t>Limitantes </a:t>
          </a:r>
          <a:r>
            <a:rPr lang="es-ES" sz="2300" kern="1200" dirty="0" smtClean="0">
              <a:solidFill>
                <a:srgbClr val="552579"/>
              </a:solidFill>
              <a:latin typeface="Candara" pitchFamily="34" charset="0"/>
              <a:cs typeface="Arial" charset="0"/>
            </a:rPr>
            <a:t>al ejercicio del derecho de acceso a la información.</a:t>
          </a:r>
          <a:endParaRPr lang="es-MX" sz="2300" kern="1200" dirty="0">
            <a:solidFill>
              <a:srgbClr val="552579"/>
            </a:solidFill>
          </a:endParaRPr>
        </a:p>
      </dsp:txBody>
      <dsp:txXfrm>
        <a:off x="0" y="1562948"/>
        <a:ext cx="2536612" cy="3396937"/>
      </dsp:txXfrm>
    </dsp:sp>
    <dsp:sp modelId="{F9B6245C-65AA-467E-ACF8-453A7A1DDAC6}">
      <dsp:nvSpPr>
        <dsp:cNvPr id="0" name=""/>
        <dsp:cNvSpPr/>
      </dsp:nvSpPr>
      <dsp:spPr>
        <a:xfrm>
          <a:off x="2910954" y="540791"/>
          <a:ext cx="2536612" cy="1004537"/>
        </a:xfrm>
        <a:prstGeom prst="rect">
          <a:avLst/>
        </a:prstGeom>
        <a:solidFill>
          <a:schemeClr val="accent4">
            <a:hueOff val="-3518287"/>
            <a:satOff val="21119"/>
            <a:lumOff val="-1863"/>
            <a:alphaOff val="0"/>
          </a:schemeClr>
        </a:solidFill>
        <a:ln w="12700" cap="flat" cmpd="sng" algn="ctr">
          <a:solidFill>
            <a:schemeClr val="accent4">
              <a:hueOff val="-3518287"/>
              <a:satOff val="21119"/>
              <a:lumOff val="-1863"/>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4">
              <a:hueOff val="-3518287"/>
              <a:satOff val="21119"/>
              <a:lumOff val="-1863"/>
              <a:alphaOff val="0"/>
              <a:shade val="40000"/>
              <a:satMod val="15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MX" sz="2400" kern="1200" dirty="0" smtClean="0"/>
            <a:t>Derechos ARCO</a:t>
          </a:r>
          <a:endParaRPr lang="es-MX" sz="2400" kern="1200" dirty="0"/>
        </a:p>
      </dsp:txBody>
      <dsp:txXfrm>
        <a:off x="2910954" y="540791"/>
        <a:ext cx="2536612" cy="1004537"/>
      </dsp:txXfrm>
    </dsp:sp>
    <dsp:sp modelId="{AD07BBF9-5F4C-4E2C-B628-2B5B393827B5}">
      <dsp:nvSpPr>
        <dsp:cNvPr id="0" name=""/>
        <dsp:cNvSpPr/>
      </dsp:nvSpPr>
      <dsp:spPr>
        <a:xfrm>
          <a:off x="2894340" y="1562948"/>
          <a:ext cx="2536612" cy="3396937"/>
        </a:xfrm>
        <a:prstGeom prst="rect">
          <a:avLst/>
        </a:prstGeom>
        <a:solidFill>
          <a:schemeClr val="accent4">
            <a:tint val="40000"/>
            <a:alpha val="90000"/>
            <a:hueOff val="-3661728"/>
            <a:satOff val="16608"/>
            <a:lumOff val="16"/>
            <a:alphaOff val="0"/>
          </a:schemeClr>
        </a:solidFill>
        <a:ln w="12700" cap="flat" cmpd="sng" algn="ctr">
          <a:solidFill>
            <a:schemeClr val="accent4">
              <a:tint val="40000"/>
              <a:alpha val="90000"/>
              <a:hueOff val="-3661728"/>
              <a:satOff val="16608"/>
              <a:lumOff val="16"/>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S" sz="2300" kern="1200" dirty="0" smtClean="0">
              <a:solidFill>
                <a:schemeClr val="tx1"/>
              </a:solidFill>
              <a:latin typeface="Candara" pitchFamily="34" charset="0"/>
              <a:cs typeface="Arial" charset="0"/>
            </a:rPr>
            <a:t>Reconocimiento expreso del derecho de las personas a la protección de sus datos personales y al ejercicio  de éste.</a:t>
          </a:r>
          <a:endParaRPr lang="es-MX" sz="2300" kern="1200" dirty="0" smtClean="0">
            <a:solidFill>
              <a:schemeClr val="tx1"/>
            </a:solidFill>
            <a:latin typeface="Candara" pitchFamily="34" charset="0"/>
            <a:cs typeface="Arial" charset="0"/>
          </a:endParaRPr>
        </a:p>
      </dsp:txBody>
      <dsp:txXfrm>
        <a:off x="2894340" y="1562948"/>
        <a:ext cx="2536612" cy="3396937"/>
      </dsp:txXfrm>
    </dsp:sp>
    <dsp:sp modelId="{6E1DE59E-780C-4F0A-8A90-7BB43764E9FC}">
      <dsp:nvSpPr>
        <dsp:cNvPr id="0" name=""/>
        <dsp:cNvSpPr/>
      </dsp:nvSpPr>
      <dsp:spPr>
        <a:xfrm>
          <a:off x="5786078" y="558411"/>
          <a:ext cx="2536612" cy="1004537"/>
        </a:xfrm>
        <a:prstGeom prst="rect">
          <a:avLst/>
        </a:prstGeom>
        <a:solidFill>
          <a:schemeClr val="accent4">
            <a:hueOff val="-7036575"/>
            <a:satOff val="42238"/>
            <a:lumOff val="-3725"/>
            <a:alphaOff val="0"/>
          </a:schemeClr>
        </a:solidFill>
        <a:ln w="12700" cap="flat" cmpd="sng" algn="ctr">
          <a:solidFill>
            <a:schemeClr val="accent4">
              <a:hueOff val="-7036575"/>
              <a:satOff val="42238"/>
              <a:lumOff val="-3725"/>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4">
              <a:hueOff val="-7036575"/>
              <a:satOff val="42238"/>
              <a:lumOff val="-3725"/>
              <a:alphaOff val="0"/>
              <a:shade val="40000"/>
              <a:satMod val="15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MX" sz="2400" kern="1200" dirty="0" smtClean="0"/>
            <a:t>Facultad del Congreso</a:t>
          </a:r>
          <a:endParaRPr lang="es-MX" sz="2400" kern="1200" dirty="0"/>
        </a:p>
      </dsp:txBody>
      <dsp:txXfrm>
        <a:off x="5786078" y="558411"/>
        <a:ext cx="2536612" cy="1004537"/>
      </dsp:txXfrm>
    </dsp:sp>
    <dsp:sp modelId="{DE281B02-49A6-4EFE-907D-819C92EFDC5C}">
      <dsp:nvSpPr>
        <dsp:cNvPr id="0" name=""/>
        <dsp:cNvSpPr/>
      </dsp:nvSpPr>
      <dsp:spPr>
        <a:xfrm>
          <a:off x="5786078" y="1562948"/>
          <a:ext cx="2536612" cy="3396937"/>
        </a:xfrm>
        <a:prstGeom prst="rect">
          <a:avLst/>
        </a:prstGeom>
        <a:solidFill>
          <a:schemeClr val="accent4">
            <a:tint val="40000"/>
            <a:alpha val="90000"/>
            <a:hueOff val="-7323457"/>
            <a:satOff val="33215"/>
            <a:lumOff val="33"/>
            <a:alphaOff val="0"/>
          </a:schemeClr>
        </a:solidFill>
        <a:ln w="12700" cap="flat" cmpd="sng" algn="ctr">
          <a:solidFill>
            <a:schemeClr val="accent4">
              <a:tint val="40000"/>
              <a:alpha val="90000"/>
              <a:hueOff val="-7323457"/>
              <a:satOff val="33215"/>
              <a:lumOff val="33"/>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kern="1200" dirty="0" smtClean="0">
              <a:solidFill>
                <a:schemeClr val="accent5">
                  <a:lumMod val="50000"/>
                </a:schemeClr>
              </a:solidFill>
              <a:latin typeface="Candara" pitchFamily="34" charset="0"/>
            </a:rPr>
            <a:t>Facultad del Congreso para legislar en materia de protección de datos personales en posesión de los particulares.</a:t>
          </a:r>
          <a:endParaRPr lang="es-MX" sz="2400" kern="1200" dirty="0">
            <a:solidFill>
              <a:schemeClr val="accent5">
                <a:lumMod val="50000"/>
              </a:schemeClr>
            </a:solidFill>
          </a:endParaRPr>
        </a:p>
      </dsp:txBody>
      <dsp:txXfrm>
        <a:off x="5786078" y="1562948"/>
        <a:ext cx="2536612" cy="3396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7FE5F-50B8-455A-93A1-385FAE08FF52}">
      <dsp:nvSpPr>
        <dsp:cNvPr id="0" name=""/>
        <dsp:cNvSpPr/>
      </dsp:nvSpPr>
      <dsp:spPr>
        <a:xfrm>
          <a:off x="664959" y="0"/>
          <a:ext cx="7536208" cy="5917520"/>
        </a:xfrm>
        <a:prstGeom prst="rightArrow">
          <a:avLst/>
        </a:prstGeom>
        <a:solidFill>
          <a:schemeClr val="accent2">
            <a:tint val="40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0559F0C-A78F-4B60-B85E-438195619C9A}">
      <dsp:nvSpPr>
        <dsp:cNvPr id="0" name=""/>
        <dsp:cNvSpPr/>
      </dsp:nvSpPr>
      <dsp:spPr>
        <a:xfrm>
          <a:off x="4437" y="1775256"/>
          <a:ext cx="2134277" cy="2367008"/>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smtClean="0">
              <a:latin typeface="Calibri" pitchFamily="34" charset="0"/>
              <a:ea typeface="Times New Roman" pitchFamily="18" charset="0"/>
              <a:cs typeface="Calibri" pitchFamily="34" charset="0"/>
            </a:rPr>
            <a:t>1789 </a:t>
          </a:r>
          <a:r>
            <a:rPr lang="es-MX" sz="1200" b="1" kern="1200" smtClean="0"/>
            <a:t>Declaración de los Derechos del Hombre y el Ciudadano </a:t>
          </a:r>
        </a:p>
        <a:p>
          <a:pPr lvl="0" algn="ctr" defTabSz="533400">
            <a:lnSpc>
              <a:spcPct val="90000"/>
            </a:lnSpc>
            <a:spcBef>
              <a:spcPct val="0"/>
            </a:spcBef>
            <a:spcAft>
              <a:spcPct val="35000"/>
            </a:spcAft>
          </a:pPr>
          <a:r>
            <a:rPr lang="es-MX" sz="1200" b="1" kern="1200" smtClean="0"/>
            <a:t>Artículo XI.</a:t>
          </a:r>
          <a:r>
            <a:rPr lang="es-MX" sz="1200" kern="1200" smtClean="0"/>
            <a:t> Libertad de expresión </a:t>
          </a:r>
        </a:p>
        <a:p>
          <a:pPr lvl="0" algn="ctr" defTabSz="533400">
            <a:lnSpc>
              <a:spcPct val="90000"/>
            </a:lnSpc>
            <a:spcBef>
              <a:spcPct val="0"/>
            </a:spcBef>
            <a:spcAft>
              <a:spcPct val="35000"/>
            </a:spcAft>
          </a:pPr>
          <a:r>
            <a:rPr lang="es-MX" sz="1200" b="1" kern="1200" smtClean="0"/>
            <a:t>Artículo XV.</a:t>
          </a:r>
          <a:r>
            <a:rPr lang="es-MX" sz="1200" kern="1200" smtClean="0"/>
            <a:t> Derecho a pedir a todos sus agentes cuentas de su administración.</a:t>
          </a:r>
          <a:endParaRPr lang="es-MX" sz="1200" kern="1200" dirty="0"/>
        </a:p>
      </dsp:txBody>
      <dsp:txXfrm>
        <a:off x="108624" y="1879443"/>
        <a:ext cx="1925903" cy="2158634"/>
      </dsp:txXfrm>
    </dsp:sp>
    <dsp:sp modelId="{BF0D5160-DC3A-4028-8FA6-A0A3CD419A90}">
      <dsp:nvSpPr>
        <dsp:cNvPr id="0" name=""/>
        <dsp:cNvSpPr/>
      </dsp:nvSpPr>
      <dsp:spPr>
        <a:xfrm>
          <a:off x="2245429" y="1775256"/>
          <a:ext cx="2134277" cy="2367008"/>
        </a:xfrm>
        <a:prstGeom prst="roundRect">
          <a:avLst/>
        </a:prstGeom>
        <a:solidFill>
          <a:schemeClr val="accent2">
            <a:hueOff val="-2447042"/>
            <a:satOff val="10798"/>
            <a:lumOff val="-183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smtClean="0">
              <a:latin typeface="Calibri" pitchFamily="34" charset="0"/>
              <a:ea typeface="Times New Roman" pitchFamily="18" charset="0"/>
              <a:cs typeface="Calibri" pitchFamily="34" charset="0"/>
            </a:rPr>
            <a:t>1948 </a:t>
          </a:r>
          <a:r>
            <a:rPr lang="es-MX" sz="1200" b="1" kern="1200" smtClean="0"/>
            <a:t>Declaración Universal de los Derechos Humanos </a:t>
          </a:r>
        </a:p>
        <a:p>
          <a:pPr lvl="0" algn="ctr" defTabSz="533400">
            <a:lnSpc>
              <a:spcPct val="90000"/>
            </a:lnSpc>
            <a:spcBef>
              <a:spcPct val="0"/>
            </a:spcBef>
            <a:spcAft>
              <a:spcPct val="35000"/>
            </a:spcAft>
          </a:pPr>
          <a:r>
            <a:rPr lang="es-MX" sz="1200" b="1" kern="1200" smtClean="0"/>
            <a:t>Artículo 19. </a:t>
          </a:r>
          <a:r>
            <a:rPr lang="es-MX" sz="1200" kern="1200" smtClean="0"/>
            <a:t>Se establecen: </a:t>
          </a:r>
          <a:r>
            <a:rPr lang="es-MX" sz="1200" b="1" kern="1200" smtClean="0"/>
            <a:t>el acceso a la información</a:t>
          </a:r>
          <a:r>
            <a:rPr lang="es-MX" sz="1200" kern="1200" smtClean="0"/>
            <a:t>, la </a:t>
          </a:r>
          <a:r>
            <a:rPr lang="es-MX" sz="1200" b="1" kern="1200" smtClean="0"/>
            <a:t>difusión </a:t>
          </a:r>
          <a:r>
            <a:rPr lang="es-MX" sz="1200" kern="1200" smtClean="0"/>
            <a:t>de la información y la </a:t>
          </a:r>
          <a:r>
            <a:rPr lang="es-MX" sz="1200" b="1" kern="1200" smtClean="0"/>
            <a:t>libertad de expresión.</a:t>
          </a:r>
          <a:endParaRPr lang="es-MX" sz="1200" b="1" kern="1200" dirty="0"/>
        </a:p>
      </dsp:txBody>
      <dsp:txXfrm>
        <a:off x="2349616" y="1879443"/>
        <a:ext cx="1925903" cy="2158634"/>
      </dsp:txXfrm>
    </dsp:sp>
    <dsp:sp modelId="{347720A4-9F06-4770-A6A1-2543EA271ABC}">
      <dsp:nvSpPr>
        <dsp:cNvPr id="0" name=""/>
        <dsp:cNvSpPr/>
      </dsp:nvSpPr>
      <dsp:spPr>
        <a:xfrm>
          <a:off x="4486420" y="1775256"/>
          <a:ext cx="2134277" cy="2367008"/>
        </a:xfrm>
        <a:prstGeom prst="roundRect">
          <a:avLst/>
        </a:prstGeom>
        <a:solidFill>
          <a:schemeClr val="accent2">
            <a:hueOff val="-4894083"/>
            <a:satOff val="21595"/>
            <a:lumOff val="-366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smtClean="0">
              <a:latin typeface="Calibri" pitchFamily="34" charset="0"/>
              <a:ea typeface="Times New Roman" pitchFamily="18" charset="0"/>
              <a:cs typeface="Calibri" pitchFamily="34" charset="0"/>
            </a:rPr>
            <a:t>1966 </a:t>
          </a:r>
        </a:p>
        <a:p>
          <a:pPr lvl="0" algn="ctr" defTabSz="533400">
            <a:lnSpc>
              <a:spcPct val="90000"/>
            </a:lnSpc>
            <a:spcBef>
              <a:spcPct val="0"/>
            </a:spcBef>
            <a:spcAft>
              <a:spcPct val="35000"/>
            </a:spcAft>
          </a:pPr>
          <a:r>
            <a:rPr lang="es-MX" sz="1200" b="1" kern="1200" smtClean="0"/>
            <a:t>Pacto Internacional de los Derechos Civiles y Políticos </a:t>
          </a:r>
        </a:p>
        <a:p>
          <a:pPr lvl="0" algn="ctr" defTabSz="533400">
            <a:lnSpc>
              <a:spcPct val="90000"/>
            </a:lnSpc>
            <a:spcBef>
              <a:spcPct val="0"/>
            </a:spcBef>
            <a:spcAft>
              <a:spcPct val="35000"/>
            </a:spcAft>
          </a:pPr>
          <a:r>
            <a:rPr kumimoji="0" lang="es-MX" sz="1200" b="0" i="0" u="none" strike="noStrike" kern="1200" cap="none" normalizeH="0" baseline="0" smtClean="0">
              <a:ln/>
              <a:effectLst/>
              <a:ea typeface="Times New Roman" pitchFamily="18" charset="0"/>
              <a:cs typeface="Tahoma" pitchFamily="34" charset="0"/>
            </a:rPr>
            <a:t>Establece la libertad de buscar, recibir y difundir informaciones e ideas de toda índole.</a:t>
          </a:r>
        </a:p>
        <a:p>
          <a:pPr lvl="0" algn="ctr" defTabSz="533400">
            <a:lnSpc>
              <a:spcPct val="90000"/>
            </a:lnSpc>
            <a:spcBef>
              <a:spcPct val="0"/>
            </a:spcBef>
            <a:spcAft>
              <a:spcPct val="35000"/>
            </a:spcAft>
          </a:pPr>
          <a:r>
            <a:rPr kumimoji="0" lang="es-MX" sz="1200" b="0" i="0" u="none" strike="noStrike" kern="1200" cap="none" normalizeH="0" baseline="0" smtClean="0">
              <a:ln/>
              <a:effectLst/>
              <a:cs typeface="Tahoma" pitchFamily="34" charset="0"/>
            </a:rPr>
            <a:t>Excepciones expresamente fijadas</a:t>
          </a:r>
          <a:endParaRPr lang="es-MX" sz="1200" b="0" kern="1200" smtClean="0"/>
        </a:p>
        <a:p>
          <a:pPr lvl="0" algn="ctr" defTabSz="533400">
            <a:lnSpc>
              <a:spcPct val="90000"/>
            </a:lnSpc>
            <a:spcBef>
              <a:spcPct val="0"/>
            </a:spcBef>
            <a:spcAft>
              <a:spcPct val="35000"/>
            </a:spcAft>
          </a:pPr>
          <a:endParaRPr lang="es-MX" sz="1200" kern="1200" dirty="0"/>
        </a:p>
      </dsp:txBody>
      <dsp:txXfrm>
        <a:off x="4590607" y="1879443"/>
        <a:ext cx="1925903" cy="2158634"/>
      </dsp:txXfrm>
    </dsp:sp>
    <dsp:sp modelId="{71BD23F2-F464-46A2-AC69-9F7410167A07}">
      <dsp:nvSpPr>
        <dsp:cNvPr id="0" name=""/>
        <dsp:cNvSpPr/>
      </dsp:nvSpPr>
      <dsp:spPr>
        <a:xfrm>
          <a:off x="6727412" y="1775256"/>
          <a:ext cx="2134277" cy="2367008"/>
        </a:xfrm>
        <a:prstGeom prst="roundRect">
          <a:avLst/>
        </a:prstGeom>
        <a:solidFill>
          <a:schemeClr val="accent2">
            <a:hueOff val="-7341125"/>
            <a:satOff val="32393"/>
            <a:lumOff val="-549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smtClean="0">
              <a:latin typeface="Calibri" pitchFamily="34" charset="0"/>
              <a:ea typeface="Times New Roman" pitchFamily="18" charset="0"/>
              <a:cs typeface="Calibri" pitchFamily="34" charset="0"/>
            </a:rPr>
            <a:t>1966 </a:t>
          </a:r>
          <a:r>
            <a:rPr lang="es-MX" sz="1200" b="1" kern="1200" smtClean="0"/>
            <a:t>Convención Americana sobre Derechos Humanos </a:t>
          </a:r>
        </a:p>
        <a:p>
          <a:pPr lvl="0" algn="ctr" defTabSz="533400">
            <a:lnSpc>
              <a:spcPct val="90000"/>
            </a:lnSpc>
            <a:spcBef>
              <a:spcPct val="0"/>
            </a:spcBef>
            <a:spcAft>
              <a:spcPct val="35000"/>
            </a:spcAft>
          </a:pPr>
          <a:r>
            <a:rPr kumimoji="0" lang="es-MX" sz="1200" b="0" i="0" u="none" strike="noStrike" kern="1200" cap="none" normalizeH="0" baseline="0" smtClean="0">
              <a:ln/>
              <a:effectLst/>
              <a:ea typeface="Times New Roman" pitchFamily="18" charset="0"/>
              <a:cs typeface="Tahoma" pitchFamily="34" charset="0"/>
            </a:rPr>
            <a:t>Establece la libertad de buscar, recibir y difundir informaciones e ideas de toda índole. </a:t>
          </a:r>
          <a:r>
            <a:rPr kumimoji="0" lang="es-MX" sz="1200" b="0" i="0" u="none" strike="noStrike" kern="1200" cap="none" normalizeH="0" baseline="0" smtClean="0">
              <a:ln/>
              <a:effectLst/>
              <a:cs typeface="Tahoma" pitchFamily="34" charset="0"/>
            </a:rPr>
            <a:t>Excepciones expresamente fijadas</a:t>
          </a:r>
          <a:endParaRPr lang="es-MX" sz="1200" kern="1200" dirty="0"/>
        </a:p>
      </dsp:txBody>
      <dsp:txXfrm>
        <a:off x="6831599" y="1879443"/>
        <a:ext cx="1925903" cy="215863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7F748-2E3E-41D8-90ED-06A0DDA2D8FF}">
      <dsp:nvSpPr>
        <dsp:cNvPr id="0" name=""/>
        <dsp:cNvSpPr/>
      </dsp:nvSpPr>
      <dsp:spPr>
        <a:xfrm>
          <a:off x="2400916" y="2482000"/>
          <a:ext cx="2530411" cy="2349550"/>
        </a:xfrm>
        <a:prstGeom prst="ellipse">
          <a:avLst/>
        </a:prstGeom>
        <a:solidFill>
          <a:srgbClr val="461D53"/>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3">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ts val="0"/>
            </a:spcAft>
          </a:pPr>
          <a:r>
            <a:rPr lang="es-MX" sz="1900" b="1" kern="1200" dirty="0" smtClean="0"/>
            <a:t>Ley Federal de Protección de Datos Personales en Posesión de los Particulares</a:t>
          </a:r>
          <a:endParaRPr lang="es-MX" sz="1900" b="1" kern="1200" dirty="0"/>
        </a:p>
      </dsp:txBody>
      <dsp:txXfrm>
        <a:off x="2771486" y="2826084"/>
        <a:ext cx="1789271" cy="1661382"/>
      </dsp:txXfrm>
    </dsp:sp>
    <dsp:sp modelId="{415B0783-8424-41BC-97DB-40CC67BBEA21}">
      <dsp:nvSpPr>
        <dsp:cNvPr id="0" name=""/>
        <dsp:cNvSpPr/>
      </dsp:nvSpPr>
      <dsp:spPr>
        <a:xfrm rot="12653184">
          <a:off x="1082470" y="2545137"/>
          <a:ext cx="1483402" cy="616424"/>
        </a:xfrm>
        <a:prstGeom prst="lef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D7B1222A-5A0E-463F-A138-E11723409F8A}">
      <dsp:nvSpPr>
        <dsp:cNvPr id="0" name=""/>
        <dsp:cNvSpPr/>
      </dsp:nvSpPr>
      <dsp:spPr>
        <a:xfrm>
          <a:off x="-91450" y="1699606"/>
          <a:ext cx="2693672" cy="103030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ts val="0"/>
            </a:spcAft>
          </a:pPr>
          <a:r>
            <a:rPr lang="es-MX" sz="1800" kern="1200" dirty="0" smtClean="0"/>
            <a:t>- Orden público y</a:t>
          </a:r>
        </a:p>
        <a:p>
          <a:pPr lvl="0" algn="ctr" defTabSz="800100">
            <a:lnSpc>
              <a:spcPct val="90000"/>
            </a:lnSpc>
            <a:spcBef>
              <a:spcPct val="0"/>
            </a:spcBef>
            <a:spcAft>
              <a:spcPts val="0"/>
            </a:spcAft>
          </a:pPr>
          <a:r>
            <a:rPr lang="es-MX" sz="1800" kern="1200" dirty="0" smtClean="0"/>
            <a:t>- Observancia general</a:t>
          </a:r>
        </a:p>
        <a:p>
          <a:pPr lvl="0" algn="ctr" defTabSz="800100">
            <a:lnSpc>
              <a:spcPct val="90000"/>
            </a:lnSpc>
            <a:spcBef>
              <a:spcPct val="0"/>
            </a:spcBef>
            <a:spcAft>
              <a:spcPts val="0"/>
            </a:spcAft>
          </a:pPr>
          <a:r>
            <a:rPr lang="es-MX" sz="1800" kern="1200" dirty="0" smtClean="0"/>
            <a:t>- Federal </a:t>
          </a:r>
          <a:endParaRPr lang="es-MX" sz="1800" kern="1200" dirty="0"/>
        </a:p>
      </dsp:txBody>
      <dsp:txXfrm>
        <a:off x="-61274" y="1729782"/>
        <a:ext cx="2633320" cy="969948"/>
      </dsp:txXfrm>
    </dsp:sp>
    <dsp:sp modelId="{DB0D98C5-89A7-43C7-95D2-ACE54A416D7D}">
      <dsp:nvSpPr>
        <dsp:cNvPr id="0" name=""/>
        <dsp:cNvSpPr/>
      </dsp:nvSpPr>
      <dsp:spPr>
        <a:xfrm rot="16202664">
          <a:off x="3029272" y="1507304"/>
          <a:ext cx="1237870" cy="616424"/>
        </a:xfrm>
        <a:prstGeom prst="leftArrow">
          <a:avLst>
            <a:gd name="adj1" fmla="val 60000"/>
            <a:gd name="adj2" fmla="val 50000"/>
          </a:avLst>
        </a:prstGeom>
        <a:solidFill>
          <a:schemeClr val="accent4">
            <a:hueOff val="-3518287"/>
            <a:satOff val="21119"/>
            <a:lumOff val="-1863"/>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3518287"/>
              <a:satOff val="21119"/>
              <a:lumOff val="-1863"/>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D9B99EA0-6ECD-46E5-8EF5-EDC958B0977A}">
      <dsp:nvSpPr>
        <dsp:cNvPr id="0" name=""/>
        <dsp:cNvSpPr/>
      </dsp:nvSpPr>
      <dsp:spPr>
        <a:xfrm>
          <a:off x="2163931" y="637817"/>
          <a:ext cx="3008233" cy="1068534"/>
        </a:xfrm>
        <a:prstGeom prst="roundRect">
          <a:avLst>
            <a:gd name="adj" fmla="val 10000"/>
          </a:avLst>
        </a:prstGeom>
        <a:solidFill>
          <a:schemeClr val="accent4">
            <a:hueOff val="-3518287"/>
            <a:satOff val="21119"/>
            <a:lumOff val="-1863"/>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3518287"/>
              <a:satOff val="21119"/>
              <a:lumOff val="-1863"/>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ts val="0"/>
            </a:spcAft>
          </a:pPr>
          <a:r>
            <a:rPr lang="es-MX" sz="1800" kern="1200" dirty="0" smtClean="0"/>
            <a:t>Protección de datos personales en posesión de los particulares</a:t>
          </a:r>
          <a:endParaRPr lang="es-MX" sz="1800" kern="1200" dirty="0"/>
        </a:p>
      </dsp:txBody>
      <dsp:txXfrm>
        <a:off x="2195227" y="669113"/>
        <a:ext cx="2945641" cy="1005942"/>
      </dsp:txXfrm>
    </dsp:sp>
    <dsp:sp modelId="{816CF036-3C21-43B6-A40D-A053C1E1A73F}">
      <dsp:nvSpPr>
        <dsp:cNvPr id="0" name=""/>
        <dsp:cNvSpPr/>
      </dsp:nvSpPr>
      <dsp:spPr>
        <a:xfrm rot="19784420">
          <a:off x="4815827" y="2772853"/>
          <a:ext cx="1538813" cy="616424"/>
        </a:xfrm>
        <a:prstGeom prst="leftArrow">
          <a:avLst>
            <a:gd name="adj1" fmla="val 60000"/>
            <a:gd name="adj2" fmla="val 50000"/>
          </a:avLst>
        </a:prstGeom>
        <a:solidFill>
          <a:schemeClr val="accent4">
            <a:hueOff val="-7036575"/>
            <a:satOff val="42238"/>
            <a:lumOff val="-3725"/>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7036575"/>
              <a:satOff val="42238"/>
              <a:lumOff val="-3725"/>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1E18DEE2-CC67-4184-AC8A-A07CD56A5861}">
      <dsp:nvSpPr>
        <dsp:cNvPr id="0" name=""/>
        <dsp:cNvSpPr/>
      </dsp:nvSpPr>
      <dsp:spPr>
        <a:xfrm>
          <a:off x="4742719" y="1479409"/>
          <a:ext cx="2802409" cy="1463588"/>
        </a:xfrm>
        <a:prstGeom prst="roundRect">
          <a:avLst>
            <a:gd name="adj" fmla="val 10000"/>
          </a:avLst>
        </a:prstGeom>
        <a:solidFill>
          <a:schemeClr val="accent4">
            <a:hueOff val="-7036575"/>
            <a:satOff val="42238"/>
            <a:lumOff val="-3725"/>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7036575"/>
              <a:satOff val="42238"/>
              <a:lumOff val="-3725"/>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100000"/>
            </a:lnSpc>
            <a:spcBef>
              <a:spcPct val="0"/>
            </a:spcBef>
            <a:spcAft>
              <a:spcPts val="0"/>
            </a:spcAft>
          </a:pPr>
          <a:r>
            <a:rPr lang="es-MX" sz="1800" kern="1200" dirty="0" smtClean="0"/>
            <a:t>Regular el tratamiento</a:t>
          </a:r>
        </a:p>
        <a:p>
          <a:pPr lvl="0" algn="ctr" defTabSz="800100">
            <a:lnSpc>
              <a:spcPct val="100000"/>
            </a:lnSpc>
            <a:spcBef>
              <a:spcPct val="0"/>
            </a:spcBef>
            <a:spcAft>
              <a:spcPts val="0"/>
            </a:spcAft>
          </a:pPr>
          <a:r>
            <a:rPr lang="es-MX" sz="1800" kern="1200" dirty="0" smtClean="0"/>
            <a:t>- Legítimo</a:t>
          </a:r>
        </a:p>
        <a:p>
          <a:pPr lvl="0" algn="ctr" defTabSz="800100">
            <a:lnSpc>
              <a:spcPct val="100000"/>
            </a:lnSpc>
            <a:spcBef>
              <a:spcPct val="0"/>
            </a:spcBef>
            <a:spcAft>
              <a:spcPts val="0"/>
            </a:spcAft>
          </a:pPr>
          <a:r>
            <a:rPr lang="es-MX" sz="1800" kern="1200" dirty="0" smtClean="0"/>
            <a:t>- Controlado</a:t>
          </a:r>
        </a:p>
        <a:p>
          <a:pPr lvl="0" algn="ctr" defTabSz="800100">
            <a:lnSpc>
              <a:spcPct val="100000"/>
            </a:lnSpc>
            <a:spcBef>
              <a:spcPct val="0"/>
            </a:spcBef>
            <a:spcAft>
              <a:spcPts val="0"/>
            </a:spcAft>
          </a:pPr>
          <a:r>
            <a:rPr lang="es-MX" sz="1800" kern="1200" dirty="0" smtClean="0"/>
            <a:t>- Informado </a:t>
          </a:r>
          <a:endParaRPr lang="es-MX" sz="1800" kern="1200" dirty="0"/>
        </a:p>
      </dsp:txBody>
      <dsp:txXfrm>
        <a:off x="4785586" y="1522276"/>
        <a:ext cx="2716675" cy="137785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C27A9-7BDF-404F-93F3-9177B923E398}">
      <dsp:nvSpPr>
        <dsp:cNvPr id="0" name=""/>
        <dsp:cNvSpPr/>
      </dsp:nvSpPr>
      <dsp:spPr>
        <a:xfrm>
          <a:off x="7822" y="1832873"/>
          <a:ext cx="3098454" cy="1549227"/>
        </a:xfrm>
        <a:prstGeom prst="roundRect">
          <a:avLst>
            <a:gd name="adj" fmla="val 10000"/>
          </a:avLst>
        </a:prstGeom>
        <a:solidFill>
          <a:schemeClr val="accent4">
            <a:shade val="60000"/>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shade val="60000"/>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0" kern="1200" smtClean="0"/>
            <a:t>Particulares que llevan a cabo el tratamiento de datos personales.</a:t>
          </a:r>
          <a:endParaRPr lang="es-MX" sz="2000" b="0" kern="1200" dirty="0"/>
        </a:p>
      </dsp:txBody>
      <dsp:txXfrm>
        <a:off x="53197" y="1878248"/>
        <a:ext cx="3007704" cy="1458477"/>
      </dsp:txXfrm>
    </dsp:sp>
    <dsp:sp modelId="{86A7CFD7-FD5E-4631-B782-701B456CA9AF}">
      <dsp:nvSpPr>
        <dsp:cNvPr id="0" name=""/>
        <dsp:cNvSpPr/>
      </dsp:nvSpPr>
      <dsp:spPr>
        <a:xfrm rot="18858756">
          <a:off x="2838886" y="1946008"/>
          <a:ext cx="1774163" cy="53473"/>
        </a:xfrm>
        <a:custGeom>
          <a:avLst/>
          <a:gdLst/>
          <a:ahLst/>
          <a:cxnLst/>
          <a:rect l="0" t="0" r="0" b="0"/>
          <a:pathLst>
            <a:path>
              <a:moveTo>
                <a:pt x="0" y="26736"/>
              </a:moveTo>
              <a:lnTo>
                <a:pt x="1774163" y="26736"/>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MX" sz="2000" b="0" kern="1200"/>
        </a:p>
      </dsp:txBody>
      <dsp:txXfrm>
        <a:off x="3681613" y="1928391"/>
        <a:ext cx="88708" cy="88708"/>
      </dsp:txXfrm>
    </dsp:sp>
    <dsp:sp modelId="{A8B02054-9912-4146-844F-3FA96C4BF126}">
      <dsp:nvSpPr>
        <dsp:cNvPr id="0" name=""/>
        <dsp:cNvSpPr/>
      </dsp:nvSpPr>
      <dsp:spPr>
        <a:xfrm>
          <a:off x="4345658" y="563389"/>
          <a:ext cx="3755172" cy="1549227"/>
        </a:xfrm>
        <a:prstGeom prst="roundRect">
          <a:avLst>
            <a:gd name="adj" fmla="val 10000"/>
          </a:avLst>
        </a:prstGeom>
        <a:solidFill>
          <a:schemeClr val="accent4">
            <a:shade val="80000"/>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shade val="80000"/>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0" kern="1200" dirty="0" smtClean="0"/>
            <a:t>Personas físicas o morales de carácter privado.</a:t>
          </a:r>
          <a:endParaRPr lang="es-MX" sz="2000" b="0" kern="1200" dirty="0"/>
        </a:p>
      </dsp:txBody>
      <dsp:txXfrm>
        <a:off x="4391033" y="608764"/>
        <a:ext cx="3664422" cy="1458477"/>
      </dsp:txXfrm>
    </dsp:sp>
    <dsp:sp modelId="{FFF21A4E-7BBA-47DD-A26C-0CAC243D1043}">
      <dsp:nvSpPr>
        <dsp:cNvPr id="0" name=""/>
        <dsp:cNvSpPr/>
      </dsp:nvSpPr>
      <dsp:spPr>
        <a:xfrm rot="2142401">
          <a:off x="2962815" y="3026153"/>
          <a:ext cx="1526303" cy="53473"/>
        </a:xfrm>
        <a:custGeom>
          <a:avLst/>
          <a:gdLst/>
          <a:ahLst/>
          <a:cxnLst/>
          <a:rect l="0" t="0" r="0" b="0"/>
          <a:pathLst>
            <a:path>
              <a:moveTo>
                <a:pt x="0" y="26736"/>
              </a:moveTo>
              <a:lnTo>
                <a:pt x="1526303" y="26736"/>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MX" sz="2000" b="0" kern="1200"/>
        </a:p>
      </dsp:txBody>
      <dsp:txXfrm>
        <a:off x="3687810" y="3014732"/>
        <a:ext cx="76315" cy="76315"/>
      </dsp:txXfrm>
    </dsp:sp>
    <dsp:sp modelId="{4E115F7D-D5C4-4D52-A28B-DCDF21915C6F}">
      <dsp:nvSpPr>
        <dsp:cNvPr id="0" name=""/>
        <dsp:cNvSpPr/>
      </dsp:nvSpPr>
      <dsp:spPr>
        <a:xfrm>
          <a:off x="4345658" y="2345001"/>
          <a:ext cx="3821231" cy="2306582"/>
        </a:xfrm>
        <a:prstGeom prst="roundRect">
          <a:avLst>
            <a:gd name="adj" fmla="val 10000"/>
          </a:avLst>
        </a:prstGeom>
        <a:solidFill>
          <a:schemeClr val="accent4">
            <a:shade val="80000"/>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shade val="80000"/>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0" kern="1200" dirty="0" smtClean="0"/>
            <a:t>Con excepción de:</a:t>
          </a:r>
        </a:p>
        <a:p>
          <a:pPr lvl="0" algn="l" defTabSz="889000">
            <a:lnSpc>
              <a:spcPct val="90000"/>
            </a:lnSpc>
            <a:spcBef>
              <a:spcPct val="0"/>
            </a:spcBef>
            <a:spcAft>
              <a:spcPct val="35000"/>
            </a:spcAft>
          </a:pPr>
          <a:r>
            <a:rPr lang="es-MX" sz="2000" b="0" kern="1200" dirty="0" smtClean="0"/>
            <a:t>Sociedades de Información Crediticia.</a:t>
          </a:r>
        </a:p>
        <a:p>
          <a:pPr lvl="0" algn="l" defTabSz="889000">
            <a:lnSpc>
              <a:spcPct val="90000"/>
            </a:lnSpc>
            <a:spcBef>
              <a:spcPct val="0"/>
            </a:spcBef>
            <a:spcAft>
              <a:spcPct val="35000"/>
            </a:spcAft>
          </a:pPr>
          <a:r>
            <a:rPr lang="es-MX" sz="2000" b="0" kern="1200" dirty="0" smtClean="0"/>
            <a:t>Personas físicas que traten datos personales para su uso  personal y familiar.</a:t>
          </a:r>
          <a:endParaRPr lang="es-MX" sz="2000" b="0" kern="1200" dirty="0"/>
        </a:p>
      </dsp:txBody>
      <dsp:txXfrm>
        <a:off x="4413215" y="2412558"/>
        <a:ext cx="3686117" cy="217146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5FB9E-E29C-4260-9311-9E681FB851AE}">
      <dsp:nvSpPr>
        <dsp:cNvPr id="0" name=""/>
        <dsp:cNvSpPr/>
      </dsp:nvSpPr>
      <dsp:spPr>
        <a:xfrm>
          <a:off x="944204" y="3322"/>
          <a:ext cx="2766458" cy="1659875"/>
        </a:xfrm>
        <a:prstGeom prst="roundRect">
          <a:avLst/>
        </a:prstGeom>
        <a:solidFill>
          <a:schemeClr val="accent4">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Informativas</a:t>
          </a:r>
        </a:p>
      </dsp:txBody>
      <dsp:txXfrm>
        <a:off x="1025232" y="84350"/>
        <a:ext cx="2604402" cy="1497819"/>
      </dsp:txXfrm>
    </dsp:sp>
    <dsp:sp modelId="{F32AFE5D-4F13-4066-A39F-50714D2F25FD}">
      <dsp:nvSpPr>
        <dsp:cNvPr id="0" name=""/>
        <dsp:cNvSpPr/>
      </dsp:nvSpPr>
      <dsp:spPr>
        <a:xfrm>
          <a:off x="3987308" y="3322"/>
          <a:ext cx="2766458" cy="1659875"/>
        </a:xfrm>
        <a:prstGeom prst="roundRect">
          <a:avLst/>
        </a:prstGeom>
        <a:solidFill>
          <a:schemeClr val="accent4">
            <a:hueOff val="-1407315"/>
            <a:satOff val="8448"/>
            <a:lumOff val="-745"/>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1407315"/>
              <a:satOff val="8448"/>
              <a:lumOff val="-745"/>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Normativas</a:t>
          </a:r>
          <a:endParaRPr lang="es-MX" sz="2800" kern="1200" dirty="0"/>
        </a:p>
      </dsp:txBody>
      <dsp:txXfrm>
        <a:off x="4068336" y="84350"/>
        <a:ext cx="2604402" cy="1497819"/>
      </dsp:txXfrm>
    </dsp:sp>
    <dsp:sp modelId="{DF2BC144-DC57-431D-B16F-1E18A31D13FF}">
      <dsp:nvSpPr>
        <dsp:cNvPr id="0" name=""/>
        <dsp:cNvSpPr/>
      </dsp:nvSpPr>
      <dsp:spPr>
        <a:xfrm>
          <a:off x="944204" y="1939843"/>
          <a:ext cx="2766458" cy="1659875"/>
        </a:xfrm>
        <a:prstGeom prst="roundRect">
          <a:avLst/>
        </a:prstGeom>
        <a:solidFill>
          <a:schemeClr val="accent4">
            <a:hueOff val="-2814630"/>
            <a:satOff val="16895"/>
            <a:lumOff val="-149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2814630"/>
              <a:satOff val="16895"/>
              <a:lumOff val="-149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De </a:t>
          </a:r>
        </a:p>
        <a:p>
          <a:pPr lvl="0" algn="ctr" defTabSz="1244600">
            <a:lnSpc>
              <a:spcPct val="90000"/>
            </a:lnSpc>
            <a:spcBef>
              <a:spcPct val="0"/>
            </a:spcBef>
            <a:spcAft>
              <a:spcPct val="35000"/>
            </a:spcAft>
          </a:pPr>
          <a:r>
            <a:rPr lang="es-MX" sz="2800" kern="1200" dirty="0" smtClean="0"/>
            <a:t>verificación</a:t>
          </a:r>
          <a:endParaRPr lang="es-MX" sz="2800" kern="1200" dirty="0"/>
        </a:p>
      </dsp:txBody>
      <dsp:txXfrm>
        <a:off x="1025232" y="2020871"/>
        <a:ext cx="2604402" cy="1497819"/>
      </dsp:txXfrm>
    </dsp:sp>
    <dsp:sp modelId="{1382B71F-4CDE-41B5-BCEE-156A209ADFCC}">
      <dsp:nvSpPr>
        <dsp:cNvPr id="0" name=""/>
        <dsp:cNvSpPr/>
      </dsp:nvSpPr>
      <dsp:spPr>
        <a:xfrm>
          <a:off x="3987308" y="1939843"/>
          <a:ext cx="2766458" cy="1659875"/>
        </a:xfrm>
        <a:prstGeom prst="roundRect">
          <a:avLst/>
        </a:prstGeom>
        <a:solidFill>
          <a:schemeClr val="accent4">
            <a:hueOff val="-4221945"/>
            <a:satOff val="25343"/>
            <a:lumOff val="-2235"/>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4221945"/>
              <a:satOff val="25343"/>
              <a:lumOff val="-2235"/>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Preventivas</a:t>
          </a:r>
          <a:endParaRPr lang="es-MX" sz="2800" kern="1200" dirty="0"/>
        </a:p>
      </dsp:txBody>
      <dsp:txXfrm>
        <a:off x="4068336" y="2020871"/>
        <a:ext cx="2604402" cy="1497819"/>
      </dsp:txXfrm>
    </dsp:sp>
    <dsp:sp modelId="{B8C0725B-B91F-41E4-9CD5-8904C1D32946}">
      <dsp:nvSpPr>
        <dsp:cNvPr id="0" name=""/>
        <dsp:cNvSpPr/>
      </dsp:nvSpPr>
      <dsp:spPr>
        <a:xfrm>
          <a:off x="944204" y="3876364"/>
          <a:ext cx="2766458" cy="1659875"/>
        </a:xfrm>
        <a:prstGeom prst="roundRect">
          <a:avLst/>
        </a:prstGeom>
        <a:solidFill>
          <a:schemeClr val="accent4">
            <a:hueOff val="-5629260"/>
            <a:satOff val="33790"/>
            <a:lumOff val="-298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5629260"/>
              <a:satOff val="33790"/>
              <a:lumOff val="-298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Resolutorias</a:t>
          </a:r>
          <a:endParaRPr lang="es-MX" sz="2800" kern="1200" dirty="0"/>
        </a:p>
      </dsp:txBody>
      <dsp:txXfrm>
        <a:off x="1025232" y="3957392"/>
        <a:ext cx="2604402" cy="1497819"/>
      </dsp:txXfrm>
    </dsp:sp>
    <dsp:sp modelId="{C6642597-B067-49F2-B525-34A11FE08B9D}">
      <dsp:nvSpPr>
        <dsp:cNvPr id="0" name=""/>
        <dsp:cNvSpPr/>
      </dsp:nvSpPr>
      <dsp:spPr>
        <a:xfrm>
          <a:off x="3987308" y="3876364"/>
          <a:ext cx="2766458" cy="1659875"/>
        </a:xfrm>
        <a:prstGeom prst="roundRect">
          <a:avLst/>
        </a:prstGeom>
        <a:solidFill>
          <a:schemeClr val="accent4">
            <a:hueOff val="-7036575"/>
            <a:satOff val="42238"/>
            <a:lumOff val="-3725"/>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7036575"/>
              <a:satOff val="42238"/>
              <a:lumOff val="-3725"/>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kumimoji="0" lang="es-MX" sz="2800" b="0" i="0" u="none" strike="noStrike" kern="1200" cap="none" spc="0" normalizeH="0" baseline="0" noProof="0" dirty="0" smtClean="0">
              <a:ln/>
              <a:effectLst/>
              <a:uLnTx/>
              <a:uFillTx/>
              <a:latin typeface="+mn-lt"/>
              <a:ea typeface="+mn-ea"/>
              <a:cs typeface="+mn-cs"/>
            </a:rPr>
            <a:t>De cooperación nacional e internacional</a:t>
          </a:r>
          <a:endParaRPr lang="es-MX" sz="2800" kern="1200" dirty="0"/>
        </a:p>
      </dsp:txBody>
      <dsp:txXfrm>
        <a:off x="4068336" y="3957392"/>
        <a:ext cx="2604402" cy="149781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419BF-58DB-4B7D-A7DF-B9EA5A14878B}">
      <dsp:nvSpPr>
        <dsp:cNvPr id="0" name=""/>
        <dsp:cNvSpPr/>
      </dsp:nvSpPr>
      <dsp:spPr>
        <a:xfrm>
          <a:off x="858" y="0"/>
          <a:ext cx="2231199" cy="5374356"/>
        </a:xfrm>
        <a:prstGeom prst="roundRect">
          <a:avLst>
            <a:gd name="adj" fmla="val 10000"/>
          </a:avLst>
        </a:prstGeom>
        <a:solidFill>
          <a:schemeClr val="accent4">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0" kern="1200" smtClean="0"/>
            <a:t>No  dar atención a las solicitudes ARCO</a:t>
          </a:r>
          <a:endParaRPr lang="es-MX" sz="2000" b="0" kern="1200" dirty="0"/>
        </a:p>
      </dsp:txBody>
      <dsp:txXfrm>
        <a:off x="858" y="0"/>
        <a:ext cx="2231199" cy="1612306"/>
      </dsp:txXfrm>
    </dsp:sp>
    <dsp:sp modelId="{D589D8E9-B220-4381-9D12-70258136787D}">
      <dsp:nvSpPr>
        <dsp:cNvPr id="0" name=""/>
        <dsp:cNvSpPr/>
      </dsp:nvSpPr>
      <dsp:spPr>
        <a:xfrm>
          <a:off x="202790" y="2537655"/>
          <a:ext cx="1784959" cy="2719209"/>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S" sz="2000" kern="1200" dirty="0" smtClean="0"/>
            <a:t>El </a:t>
          </a:r>
          <a:r>
            <a:rPr lang="es-ES" sz="1800" kern="1200" dirty="0" smtClean="0"/>
            <a:t>apercibimiento</a:t>
          </a:r>
          <a:r>
            <a:rPr lang="es-ES" sz="2000" kern="1200" dirty="0" smtClean="0"/>
            <a:t> para que el responsable lleve a cabo los actos solicitados por el titular</a:t>
          </a:r>
          <a:endParaRPr lang="es-MX" sz="2000" kern="1200" dirty="0"/>
        </a:p>
      </dsp:txBody>
      <dsp:txXfrm>
        <a:off x="255070" y="2589935"/>
        <a:ext cx="1680399" cy="2614649"/>
      </dsp:txXfrm>
    </dsp:sp>
    <dsp:sp modelId="{C5C4BA36-D897-4123-A93C-C6B48588CDAE}">
      <dsp:nvSpPr>
        <dsp:cNvPr id="0" name=""/>
        <dsp:cNvSpPr/>
      </dsp:nvSpPr>
      <dsp:spPr>
        <a:xfrm>
          <a:off x="2399397" y="0"/>
          <a:ext cx="2231199" cy="5374356"/>
        </a:xfrm>
        <a:prstGeom prst="roundRect">
          <a:avLst>
            <a:gd name="adj" fmla="val 10000"/>
          </a:avLst>
        </a:prstGeom>
        <a:solidFill>
          <a:schemeClr val="accent4">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smtClean="0"/>
            <a:t>Omitir el aviso, mantener DP inexactos, negar la existencia de DP con dolo</a:t>
          </a:r>
          <a:endParaRPr lang="es-MX" sz="2000" kern="1200" dirty="0"/>
        </a:p>
      </dsp:txBody>
      <dsp:txXfrm>
        <a:off x="2399397" y="0"/>
        <a:ext cx="2231199" cy="1612306"/>
      </dsp:txXfrm>
    </dsp:sp>
    <dsp:sp modelId="{3E24839A-AB00-4BDC-99C3-F437AEA27EEB}">
      <dsp:nvSpPr>
        <dsp:cNvPr id="0" name=""/>
        <dsp:cNvSpPr/>
      </dsp:nvSpPr>
      <dsp:spPr>
        <a:xfrm>
          <a:off x="2636243" y="2537672"/>
          <a:ext cx="1784959" cy="2719174"/>
        </a:xfrm>
        <a:prstGeom prst="roundRect">
          <a:avLst>
            <a:gd name="adj" fmla="val 10000"/>
          </a:avLst>
        </a:prstGeom>
        <a:solidFill>
          <a:schemeClr val="accent4">
            <a:hueOff val="-3518287"/>
            <a:satOff val="21119"/>
            <a:lumOff val="-1863"/>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3518287"/>
              <a:satOff val="21119"/>
              <a:lumOff val="-1863"/>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S" sz="2000" kern="1200" dirty="0" smtClean="0"/>
            <a:t>Multa de $6,230 a $9,972,800</a:t>
          </a:r>
          <a:endParaRPr lang="es-MX" sz="2000" kern="1200" dirty="0"/>
        </a:p>
      </dsp:txBody>
      <dsp:txXfrm>
        <a:off x="2688523" y="2589952"/>
        <a:ext cx="1680399" cy="2614614"/>
      </dsp:txXfrm>
    </dsp:sp>
    <dsp:sp modelId="{AD7395D0-CD85-42BC-9998-B6BFD6813068}">
      <dsp:nvSpPr>
        <dsp:cNvPr id="0" name=""/>
        <dsp:cNvSpPr/>
      </dsp:nvSpPr>
      <dsp:spPr>
        <a:xfrm>
          <a:off x="4797936" y="0"/>
          <a:ext cx="2231199" cy="5374356"/>
        </a:xfrm>
        <a:prstGeom prst="roundRect">
          <a:avLst>
            <a:gd name="adj" fmla="val 10000"/>
          </a:avLst>
        </a:prstGeom>
        <a:solidFill>
          <a:schemeClr val="accent4">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MX" sz="1600" kern="1200" dirty="0" smtClean="0"/>
        </a:p>
        <a:p>
          <a:pPr lvl="0" algn="ctr" defTabSz="711200">
            <a:lnSpc>
              <a:spcPct val="90000"/>
            </a:lnSpc>
            <a:spcBef>
              <a:spcPct val="0"/>
            </a:spcBef>
            <a:spcAft>
              <a:spcPct val="35000"/>
            </a:spcAft>
          </a:pPr>
          <a:endParaRPr lang="es-MX" sz="2000" kern="1200" dirty="0" smtClean="0"/>
        </a:p>
        <a:p>
          <a:pPr lvl="0" algn="ctr" defTabSz="711200">
            <a:lnSpc>
              <a:spcPct val="90000"/>
            </a:lnSpc>
            <a:spcBef>
              <a:spcPct val="0"/>
            </a:spcBef>
            <a:spcAft>
              <a:spcPct val="35000"/>
            </a:spcAft>
          </a:pPr>
          <a:r>
            <a:rPr lang="es-MX" sz="2000" kern="1200" dirty="0" smtClean="0"/>
            <a:t>Incumplir deber de confidencialidad, cambiar la finalidad  o realizar transferencias sin dar aviso de ello o vulnerar la seguridad de las bases de datos</a:t>
          </a:r>
          <a:endParaRPr lang="es-MX" sz="2000" kern="1200" dirty="0"/>
        </a:p>
      </dsp:txBody>
      <dsp:txXfrm>
        <a:off x="4797936" y="0"/>
        <a:ext cx="2231199" cy="1612306"/>
      </dsp:txXfrm>
    </dsp:sp>
    <dsp:sp modelId="{3E89561E-C15E-41F2-9D48-EAD3CA814915}">
      <dsp:nvSpPr>
        <dsp:cNvPr id="0" name=""/>
        <dsp:cNvSpPr/>
      </dsp:nvSpPr>
      <dsp:spPr>
        <a:xfrm>
          <a:off x="5069714" y="2614578"/>
          <a:ext cx="1784959" cy="2663735"/>
        </a:xfrm>
        <a:prstGeom prst="roundRect">
          <a:avLst>
            <a:gd name="adj" fmla="val 10000"/>
          </a:avLst>
        </a:prstGeom>
        <a:solidFill>
          <a:schemeClr val="accent4">
            <a:hueOff val="-7036575"/>
            <a:satOff val="42238"/>
            <a:lumOff val="-3725"/>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7036575"/>
              <a:satOff val="42238"/>
              <a:lumOff val="-3725"/>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S" sz="2000" kern="1200" dirty="0" smtClean="0"/>
            <a:t>Multa de $12,466 a $19,945,600</a:t>
          </a:r>
          <a:endParaRPr lang="es-MX" sz="2000" kern="1200" dirty="0"/>
        </a:p>
      </dsp:txBody>
      <dsp:txXfrm>
        <a:off x="5121994" y="2666858"/>
        <a:ext cx="1680399" cy="2559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6C9D1-59AA-4D8A-80D5-2BFCE343D553}">
      <dsp:nvSpPr>
        <dsp:cNvPr id="0" name=""/>
        <dsp:cNvSpPr/>
      </dsp:nvSpPr>
      <dsp:spPr>
        <a:xfrm>
          <a:off x="1926137" y="794195"/>
          <a:ext cx="5291724" cy="5291724"/>
        </a:xfrm>
        <a:prstGeom prst="blockArc">
          <a:avLst>
            <a:gd name="adj1" fmla="val 11880000"/>
            <a:gd name="adj2" fmla="val 16200000"/>
            <a:gd name="adj3" fmla="val 4644"/>
          </a:avLst>
        </a:prstGeom>
        <a:solidFill>
          <a:schemeClr val="accent6">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2595A19-9BE9-434D-87AC-2138A5B6F85C}">
      <dsp:nvSpPr>
        <dsp:cNvPr id="0" name=""/>
        <dsp:cNvSpPr/>
      </dsp:nvSpPr>
      <dsp:spPr>
        <a:xfrm>
          <a:off x="1926137" y="794195"/>
          <a:ext cx="5291724" cy="5291724"/>
        </a:xfrm>
        <a:prstGeom prst="blockArc">
          <a:avLst>
            <a:gd name="adj1" fmla="val 7560000"/>
            <a:gd name="adj2" fmla="val 11880000"/>
            <a:gd name="adj3" fmla="val 4644"/>
          </a:avLst>
        </a:prstGeom>
        <a:solidFill>
          <a:schemeClr val="accent5">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F51C2D7-3B76-4C8C-96C0-C6FFDBE098BC}">
      <dsp:nvSpPr>
        <dsp:cNvPr id="0" name=""/>
        <dsp:cNvSpPr/>
      </dsp:nvSpPr>
      <dsp:spPr>
        <a:xfrm>
          <a:off x="1926137" y="794195"/>
          <a:ext cx="5291724" cy="5291724"/>
        </a:xfrm>
        <a:prstGeom prst="blockArc">
          <a:avLst>
            <a:gd name="adj1" fmla="val 3240000"/>
            <a:gd name="adj2" fmla="val 7560000"/>
            <a:gd name="adj3" fmla="val 4644"/>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53B2F6D-426C-427A-A60C-998DA80E6EFF}">
      <dsp:nvSpPr>
        <dsp:cNvPr id="0" name=""/>
        <dsp:cNvSpPr/>
      </dsp:nvSpPr>
      <dsp:spPr>
        <a:xfrm>
          <a:off x="1962010" y="894063"/>
          <a:ext cx="5291724" cy="5291724"/>
        </a:xfrm>
        <a:prstGeom prst="blockArc">
          <a:avLst>
            <a:gd name="adj1" fmla="val 20589281"/>
            <a:gd name="adj2" fmla="val 3298622"/>
            <a:gd name="adj3" fmla="val 4644"/>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548B2E3-DB95-49CE-830C-B15AD3E4294D}">
      <dsp:nvSpPr>
        <dsp:cNvPr id="0" name=""/>
        <dsp:cNvSpPr/>
      </dsp:nvSpPr>
      <dsp:spPr>
        <a:xfrm>
          <a:off x="1969791" y="793826"/>
          <a:ext cx="5291724" cy="5291724"/>
        </a:xfrm>
        <a:prstGeom prst="blockArc">
          <a:avLst>
            <a:gd name="adj1" fmla="val 16141930"/>
            <a:gd name="adj2" fmla="val 20554161"/>
            <a:gd name="adj3" fmla="val 4644"/>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6BE8DAF-8EFA-49F9-A4C6-646C32998290}">
      <dsp:nvSpPr>
        <dsp:cNvPr id="0" name=""/>
        <dsp:cNvSpPr/>
      </dsp:nvSpPr>
      <dsp:spPr>
        <a:xfrm>
          <a:off x="3353097" y="2221155"/>
          <a:ext cx="2437804" cy="2437804"/>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smtClean="0">
              <a:latin typeface="Arial" pitchFamily="34" charset="0"/>
              <a:cs typeface="Arial" pitchFamily="34" charset="0"/>
            </a:rPr>
            <a:t> </a:t>
          </a:r>
          <a:endParaRPr lang="es-MX" sz="1400" b="1" kern="1200" dirty="0">
            <a:latin typeface="Arial" pitchFamily="34" charset="0"/>
            <a:cs typeface="Arial" pitchFamily="34" charset="0"/>
          </a:endParaRPr>
        </a:p>
      </dsp:txBody>
      <dsp:txXfrm>
        <a:off x="3710105" y="2578163"/>
        <a:ext cx="1723788" cy="1723788"/>
      </dsp:txXfrm>
    </dsp:sp>
    <dsp:sp modelId="{B79A45CF-7FEA-4D37-9CA4-CF462187A979}">
      <dsp:nvSpPr>
        <dsp:cNvPr id="0" name=""/>
        <dsp:cNvSpPr/>
      </dsp:nvSpPr>
      <dsp:spPr>
        <a:xfrm>
          <a:off x="3718768" y="2396"/>
          <a:ext cx="1706463" cy="1706463"/>
        </a:xfrm>
        <a:prstGeom prst="ellipse">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smtClean="0">
              <a:latin typeface="Arial" pitchFamily="34" charset="0"/>
              <a:cs typeface="Arial" pitchFamily="34" charset="0"/>
            </a:rPr>
            <a:t>6 de diciembre de 1977</a:t>
          </a:r>
          <a:endParaRPr lang="es-MX" sz="1800" b="1" kern="1200" dirty="0">
            <a:latin typeface="Arial" pitchFamily="34" charset="0"/>
            <a:cs typeface="Arial" pitchFamily="34" charset="0"/>
          </a:endParaRPr>
        </a:p>
      </dsp:txBody>
      <dsp:txXfrm>
        <a:off x="3968674" y="252302"/>
        <a:ext cx="1206651" cy="1206651"/>
      </dsp:txXfrm>
    </dsp:sp>
    <dsp:sp modelId="{C58F826D-1239-4E69-8D82-033E671B0D99}">
      <dsp:nvSpPr>
        <dsp:cNvPr id="0" name=""/>
        <dsp:cNvSpPr/>
      </dsp:nvSpPr>
      <dsp:spPr>
        <a:xfrm>
          <a:off x="6228175" y="1812288"/>
          <a:ext cx="1706463" cy="1706463"/>
        </a:xfrm>
        <a:prstGeom prst="ellipse">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MX" sz="1800" b="1"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MX" sz="1800" b="1" kern="1200" dirty="0" smtClean="0">
              <a:latin typeface="Arial" pitchFamily="34" charset="0"/>
              <a:cs typeface="Arial" pitchFamily="34" charset="0"/>
            </a:rPr>
            <a:t>20 de julio de 2007</a:t>
          </a:r>
        </a:p>
        <a:p>
          <a:pPr lvl="0" algn="ctr" defTabSz="800100">
            <a:lnSpc>
              <a:spcPct val="90000"/>
            </a:lnSpc>
            <a:spcBef>
              <a:spcPct val="0"/>
            </a:spcBef>
            <a:spcAft>
              <a:spcPct val="35000"/>
            </a:spcAft>
          </a:pPr>
          <a:endParaRPr lang="es-MX" sz="1800" b="1" kern="1200" dirty="0">
            <a:latin typeface="Arial" pitchFamily="34" charset="0"/>
            <a:cs typeface="Arial" pitchFamily="34" charset="0"/>
          </a:endParaRPr>
        </a:p>
      </dsp:txBody>
      <dsp:txXfrm>
        <a:off x="6478081" y="2062194"/>
        <a:ext cx="1206651" cy="1206651"/>
      </dsp:txXfrm>
    </dsp:sp>
    <dsp:sp modelId="{8BE6115D-6B1F-4527-B4C9-7B48858629B2}">
      <dsp:nvSpPr>
        <dsp:cNvPr id="0" name=""/>
        <dsp:cNvSpPr/>
      </dsp:nvSpPr>
      <dsp:spPr>
        <a:xfrm>
          <a:off x="5237858" y="4677674"/>
          <a:ext cx="1706463" cy="1706463"/>
        </a:xfrm>
        <a:prstGeom prst="ellipse">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MX" sz="1800" b="1"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MX" sz="1800" b="1" kern="1200" dirty="0" smtClean="0">
              <a:latin typeface="Arial" pitchFamily="34" charset="0"/>
              <a:cs typeface="Arial" pitchFamily="34" charset="0"/>
            </a:rPr>
            <a:t>13 de noviembre de 2007</a:t>
          </a:r>
        </a:p>
        <a:p>
          <a:pPr lvl="0" algn="ctr">
            <a:spcBef>
              <a:spcPct val="0"/>
            </a:spcBef>
          </a:pPr>
          <a:endParaRPr lang="es-MX" sz="1800" b="1" kern="1200" dirty="0">
            <a:latin typeface="Arial" pitchFamily="34" charset="0"/>
            <a:cs typeface="Arial" pitchFamily="34" charset="0"/>
          </a:endParaRPr>
        </a:p>
      </dsp:txBody>
      <dsp:txXfrm>
        <a:off x="5487764" y="4927580"/>
        <a:ext cx="1206651" cy="1206651"/>
      </dsp:txXfrm>
    </dsp:sp>
    <dsp:sp modelId="{1BA4136E-0DC2-4E59-999B-5A5CCDFA851F}">
      <dsp:nvSpPr>
        <dsp:cNvPr id="0" name=""/>
        <dsp:cNvSpPr/>
      </dsp:nvSpPr>
      <dsp:spPr>
        <a:xfrm>
          <a:off x="2199678" y="4677674"/>
          <a:ext cx="1706463" cy="1706463"/>
        </a:xfrm>
        <a:prstGeom prst="ellipse">
          <a:avLst/>
        </a:prstGeom>
        <a:solidFill>
          <a:schemeClr val="accent5">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800" b="1" kern="1200" dirty="0" smtClean="0">
              <a:latin typeface="Arial" pitchFamily="34" charset="0"/>
              <a:cs typeface="Arial" pitchFamily="34" charset="0"/>
            </a:rPr>
            <a:t>11 de junio  de 2013</a:t>
          </a:r>
        </a:p>
      </dsp:txBody>
      <dsp:txXfrm>
        <a:off x="2449584" y="4927580"/>
        <a:ext cx="1206651" cy="1206651"/>
      </dsp:txXfrm>
    </dsp:sp>
    <dsp:sp modelId="{458EE91E-01C3-48C8-AD69-0D4EB6BAB4C6}">
      <dsp:nvSpPr>
        <dsp:cNvPr id="0" name=""/>
        <dsp:cNvSpPr/>
      </dsp:nvSpPr>
      <dsp:spPr>
        <a:xfrm>
          <a:off x="1260829" y="1788193"/>
          <a:ext cx="1706463" cy="1706463"/>
        </a:xfrm>
        <a:prstGeom prst="ellipse">
          <a:avLst/>
        </a:prstGeom>
        <a:solidFill>
          <a:schemeClr val="accent6">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smtClean="0"/>
            <a:t>07 de febrero de 2014</a:t>
          </a:r>
          <a:endParaRPr lang="es-MX" sz="1800" b="1" kern="1200" dirty="0"/>
        </a:p>
      </dsp:txBody>
      <dsp:txXfrm>
        <a:off x="1510735" y="2038099"/>
        <a:ext cx="1206651" cy="12066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5E8AA-6176-4E3F-A7EF-0184CAA2D2A5}">
      <dsp:nvSpPr>
        <dsp:cNvPr id="0" name=""/>
        <dsp:cNvSpPr/>
      </dsp:nvSpPr>
      <dsp:spPr>
        <a:xfrm rot="5400000">
          <a:off x="2861404" y="-741817"/>
          <a:ext cx="3898434" cy="6361441"/>
        </a:xfrm>
        <a:prstGeom prst="round2SameRect">
          <a:avLst/>
        </a:prstGeom>
        <a:solidFill>
          <a:schemeClr val="accent2">
            <a:alpha val="90000"/>
            <a:tint val="55000"/>
            <a:hueOff val="0"/>
            <a:satOff val="0"/>
            <a:lumOff val="0"/>
            <a:alphaOff val="0"/>
          </a:schemeClr>
        </a:solidFill>
        <a:ln w="12700" cap="flat" cmpd="sng" algn="ctr">
          <a:solidFill>
            <a:schemeClr val="accent2">
              <a:alpha val="90000"/>
              <a:tint val="55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150000"/>
            </a:lnSpc>
            <a:spcBef>
              <a:spcPct val="0"/>
            </a:spcBef>
            <a:spcAft>
              <a:spcPct val="15000"/>
            </a:spcAft>
            <a:buChar char="••"/>
          </a:pPr>
          <a:r>
            <a:rPr lang="es-MX" sz="2400" b="0" kern="1200" smtClean="0">
              <a:latin typeface="+mj-lt"/>
              <a:cs typeface="Arial" pitchFamily="34" charset="0"/>
            </a:rPr>
            <a:t>Art. 6o.- La manifestación de las ideas no será objeto de ninguna inquisición judicial o administrativa, sino en el caso de que ataque la moral, los derechos de tercero, provoque algún delito, o perturbe el orden público.</a:t>
          </a:r>
          <a:endParaRPr lang="es-MX" sz="2400" b="0" kern="1200" dirty="0">
            <a:latin typeface="+mj-lt"/>
            <a:cs typeface="Arial" pitchFamily="34" charset="0"/>
          </a:endParaRPr>
        </a:p>
      </dsp:txBody>
      <dsp:txXfrm rot="-5400000">
        <a:off x="1629901" y="679992"/>
        <a:ext cx="6171135" cy="3517822"/>
      </dsp:txXfrm>
    </dsp:sp>
    <dsp:sp modelId="{167B465B-1182-40CC-9F46-674130A87C12}">
      <dsp:nvSpPr>
        <dsp:cNvPr id="0" name=""/>
        <dsp:cNvSpPr/>
      </dsp:nvSpPr>
      <dsp:spPr>
        <a:xfrm>
          <a:off x="1545" y="501625"/>
          <a:ext cx="1628356" cy="3874556"/>
        </a:xfrm>
        <a:prstGeom prst="roundRect">
          <a:avLst/>
        </a:prstGeom>
        <a:solidFill>
          <a:schemeClr val="accent2">
            <a:shade val="50000"/>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shade val="50000"/>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cs typeface="Arial" pitchFamily="34" charset="0"/>
            </a:rPr>
            <a:t>Texto original </a:t>
          </a:r>
          <a:endParaRPr lang="es-MX" sz="2000" b="1" kern="1200" dirty="0">
            <a:latin typeface="+mj-lt"/>
            <a:cs typeface="Arial" pitchFamily="34" charset="0"/>
          </a:endParaRPr>
        </a:p>
      </dsp:txBody>
      <dsp:txXfrm>
        <a:off x="81035" y="581115"/>
        <a:ext cx="1469376" cy="37155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5E8AA-6176-4E3F-A7EF-0184CAA2D2A5}">
      <dsp:nvSpPr>
        <dsp:cNvPr id="0" name=""/>
        <dsp:cNvSpPr/>
      </dsp:nvSpPr>
      <dsp:spPr>
        <a:xfrm rot="5400000">
          <a:off x="2711541" y="-530450"/>
          <a:ext cx="4282094" cy="6418751"/>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150000"/>
            </a:lnSpc>
            <a:spcBef>
              <a:spcPct val="0"/>
            </a:spcBef>
            <a:spcAft>
              <a:spcPct val="15000"/>
            </a:spcAft>
            <a:buChar char="••"/>
          </a:pPr>
          <a:endParaRPr lang="es-MX" sz="2400" b="0" kern="1200" dirty="0">
            <a:solidFill>
              <a:schemeClr val="tx1"/>
            </a:solidFill>
            <a:latin typeface="+mj-lt"/>
            <a:cs typeface="Arial" pitchFamily="34" charset="0"/>
          </a:endParaRPr>
        </a:p>
        <a:p>
          <a:pPr marL="228600" lvl="1" indent="-228600" algn="just" defTabSz="1066800">
            <a:lnSpc>
              <a:spcPct val="150000"/>
            </a:lnSpc>
            <a:spcBef>
              <a:spcPct val="0"/>
            </a:spcBef>
            <a:spcAft>
              <a:spcPct val="15000"/>
            </a:spcAft>
            <a:buChar char="••"/>
          </a:pPr>
          <a:r>
            <a:rPr lang="es-MX" sz="2400" b="0" kern="1200" dirty="0" smtClean="0">
              <a:latin typeface="+mj-lt"/>
              <a:cs typeface="Arial" pitchFamily="34" charset="0"/>
            </a:rPr>
            <a:t>Art. 6o.- La manifestación de las ideas no será objeto de ninguna inquisición judicial o administrativa, sino en el caso de que ataque la moral, los derechos de tercero, provoque algún delito, o perturbe el orden público; </a:t>
          </a:r>
          <a:r>
            <a:rPr lang="es-MX" sz="2400" b="0" u="sng" kern="1200" dirty="0" smtClean="0">
              <a:latin typeface="+mj-lt"/>
              <a:cs typeface="Arial" pitchFamily="34" charset="0"/>
            </a:rPr>
            <a:t>el derecho a la información será garantizado por el Estado.</a:t>
          </a:r>
          <a:endParaRPr lang="es-MX" sz="2400" b="0" u="sng" kern="1200" dirty="0">
            <a:latin typeface="+mj-lt"/>
            <a:cs typeface="Arial" pitchFamily="34" charset="0"/>
          </a:endParaRPr>
        </a:p>
        <a:p>
          <a:pPr marL="228600" lvl="1" indent="-228600" algn="ctr" defTabSz="1066800">
            <a:lnSpc>
              <a:spcPct val="90000"/>
            </a:lnSpc>
            <a:spcBef>
              <a:spcPct val="0"/>
            </a:spcBef>
            <a:spcAft>
              <a:spcPct val="15000"/>
            </a:spcAft>
            <a:buChar char="••"/>
          </a:pPr>
          <a:endParaRPr lang="es-MX" sz="2400" b="0" kern="1200" dirty="0">
            <a:solidFill>
              <a:schemeClr val="tx1"/>
            </a:solidFill>
            <a:latin typeface="+mj-lt"/>
            <a:cs typeface="Arial" pitchFamily="34" charset="0"/>
          </a:endParaRPr>
        </a:p>
      </dsp:txBody>
      <dsp:txXfrm rot="-5400000">
        <a:off x="1643213" y="746913"/>
        <a:ext cx="6209716" cy="3864024"/>
      </dsp:txXfrm>
    </dsp:sp>
    <dsp:sp modelId="{167B465B-1182-40CC-9F46-674130A87C12}">
      <dsp:nvSpPr>
        <dsp:cNvPr id="0" name=""/>
        <dsp:cNvSpPr/>
      </dsp:nvSpPr>
      <dsp:spPr>
        <a:xfrm>
          <a:off x="2931" y="550991"/>
          <a:ext cx="1640281" cy="4255866"/>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dirty="0" smtClean="0">
              <a:latin typeface="+mj-lt"/>
              <a:cs typeface="Arial" pitchFamily="34" charset="0"/>
            </a:rPr>
            <a:t>Reforma  </a:t>
          </a:r>
        </a:p>
        <a:p>
          <a:pPr lvl="0" algn="ctr" defTabSz="800100">
            <a:lnSpc>
              <a:spcPct val="90000"/>
            </a:lnSpc>
            <a:spcBef>
              <a:spcPct val="0"/>
            </a:spcBef>
            <a:spcAft>
              <a:spcPct val="35000"/>
            </a:spcAft>
          </a:pPr>
          <a:r>
            <a:rPr lang="es-MX" sz="1800" b="1" kern="1200" dirty="0" smtClean="0">
              <a:latin typeface="+mj-lt"/>
              <a:cs typeface="Arial" pitchFamily="34" charset="0"/>
            </a:rPr>
            <a:t>06 de diciembre </a:t>
          </a:r>
        </a:p>
        <a:p>
          <a:pPr lvl="0" algn="ctr" defTabSz="800100">
            <a:lnSpc>
              <a:spcPct val="90000"/>
            </a:lnSpc>
            <a:spcBef>
              <a:spcPct val="0"/>
            </a:spcBef>
            <a:spcAft>
              <a:spcPct val="35000"/>
            </a:spcAft>
          </a:pPr>
          <a:r>
            <a:rPr lang="es-MX" sz="1800" b="1" kern="1200" dirty="0" smtClean="0">
              <a:latin typeface="+mj-lt"/>
              <a:cs typeface="Arial" pitchFamily="34" charset="0"/>
            </a:rPr>
            <a:t>1977</a:t>
          </a:r>
          <a:endParaRPr lang="es-MX" sz="1800" b="1" kern="1200" dirty="0">
            <a:latin typeface="+mj-lt"/>
            <a:cs typeface="Arial" pitchFamily="34" charset="0"/>
          </a:endParaRPr>
        </a:p>
      </dsp:txBody>
      <dsp:txXfrm>
        <a:off x="83003" y="631063"/>
        <a:ext cx="1480137" cy="40957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AB43A-0AB0-4D11-ADF3-4DE11188B1F0}">
      <dsp:nvSpPr>
        <dsp:cNvPr id="0" name=""/>
        <dsp:cNvSpPr/>
      </dsp:nvSpPr>
      <dsp:spPr>
        <a:xfrm rot="5400000">
          <a:off x="2707197" y="-465967"/>
          <a:ext cx="4302396" cy="6548559"/>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0" algn="ctr" defTabSz="488950">
            <a:lnSpc>
              <a:spcPct val="150000"/>
            </a:lnSpc>
            <a:spcBef>
              <a:spcPct val="0"/>
            </a:spcBef>
            <a:spcAft>
              <a:spcPct val="15000"/>
            </a:spcAft>
            <a:buChar char="••"/>
          </a:pPr>
          <a:endParaRPr lang="es-MX" sz="1800" b="1" kern="1200" dirty="0">
            <a:solidFill>
              <a:schemeClr val="tx1"/>
            </a:solidFill>
            <a:latin typeface="+mj-lt"/>
            <a:cs typeface="Arial" pitchFamily="34" charset="0"/>
          </a:endParaRPr>
        </a:p>
        <a:p>
          <a:pPr marL="0" marR="0" lvl="1" indent="0" algn="just" defTabSz="914400" eaLnBrk="1" fontAlgn="auto" latinLnBrk="0" hangingPunct="1">
            <a:lnSpc>
              <a:spcPct val="150000"/>
            </a:lnSpc>
            <a:spcBef>
              <a:spcPct val="0"/>
            </a:spcBef>
            <a:spcAft>
              <a:spcPts val="0"/>
            </a:spcAft>
            <a:buClrTx/>
            <a:buSzTx/>
            <a:buFontTx/>
            <a:buChar char="••"/>
            <a:tabLst/>
            <a:defRPr/>
          </a:pPr>
          <a:endParaRPr lang="es-MX" sz="2400" b="1" u="none" kern="1200" dirty="0">
            <a:latin typeface="+mj-lt"/>
            <a:cs typeface="Arial" pitchFamily="34" charset="0"/>
          </a:endParaRPr>
        </a:p>
        <a:p>
          <a:pPr marL="0" marR="0" lvl="1" indent="0" algn="just" defTabSz="914400" eaLnBrk="1" fontAlgn="auto" latinLnBrk="0" hangingPunct="1">
            <a:lnSpc>
              <a:spcPct val="150000"/>
            </a:lnSpc>
            <a:spcBef>
              <a:spcPct val="0"/>
            </a:spcBef>
            <a:spcAft>
              <a:spcPts val="0"/>
            </a:spcAft>
            <a:buClrTx/>
            <a:buSzTx/>
            <a:buFontTx/>
            <a:buChar char="••"/>
            <a:tabLst/>
            <a:defRPr/>
          </a:pPr>
          <a:r>
            <a:rPr lang="es-ES" sz="2200" i="0" kern="1200" dirty="0" smtClean="0">
              <a:latin typeface="+mj-lt"/>
            </a:rPr>
            <a:t>Se adicionan siete fracciones, que regulan el derecho a la protección de los datos personales, el acceso a la información pública, la existencia de organismos especializados e imparciales, que cuenten con autonomía operativa, de gestión y de decisión, la protección de los archivos públicos y la transparencia</a:t>
          </a:r>
          <a:r>
            <a:rPr lang="es-ES" sz="2400" i="0" kern="1200" dirty="0" smtClean="0">
              <a:latin typeface="+mj-lt"/>
            </a:rPr>
            <a:t>.</a:t>
          </a:r>
          <a:endParaRPr lang="es-MX" sz="2400" b="1" i="0" u="none" kern="1200" dirty="0">
            <a:latin typeface="+mj-lt"/>
            <a:cs typeface="Arial" pitchFamily="34" charset="0"/>
          </a:endParaRPr>
        </a:p>
        <a:p>
          <a:pPr marL="0" marR="0" lvl="1" indent="0" algn="just" defTabSz="914400" eaLnBrk="1" fontAlgn="auto" latinLnBrk="0" hangingPunct="1">
            <a:lnSpc>
              <a:spcPct val="150000"/>
            </a:lnSpc>
            <a:spcBef>
              <a:spcPct val="0"/>
            </a:spcBef>
            <a:spcAft>
              <a:spcPts val="0"/>
            </a:spcAft>
            <a:buClrTx/>
            <a:buSzTx/>
            <a:buFontTx/>
            <a:buChar char="••"/>
            <a:tabLst/>
            <a:defRPr/>
          </a:pPr>
          <a:endParaRPr lang="es-MX" sz="2400" b="1" u="none" kern="1200" dirty="0" smtClean="0">
            <a:latin typeface="+mj-lt"/>
            <a:cs typeface="Arial" pitchFamily="34" charset="0"/>
          </a:endParaRPr>
        </a:p>
        <a:p>
          <a:pPr marL="114300" lvl="1" indent="0" algn="just" defTabSz="622300">
            <a:lnSpc>
              <a:spcPct val="150000"/>
            </a:lnSpc>
            <a:spcBef>
              <a:spcPct val="0"/>
            </a:spcBef>
            <a:spcAft>
              <a:spcPct val="15000"/>
            </a:spcAft>
            <a:buChar char="••"/>
          </a:pPr>
          <a:endParaRPr lang="es-MX" sz="3200" b="1" u="none" kern="1200" dirty="0">
            <a:latin typeface="+mj-lt"/>
            <a:cs typeface="Arial" pitchFamily="34" charset="0"/>
          </a:endParaRPr>
        </a:p>
        <a:p>
          <a:pPr marL="57150" lvl="1" indent="0" algn="ctr" defTabSz="466725">
            <a:lnSpc>
              <a:spcPct val="90000"/>
            </a:lnSpc>
            <a:spcBef>
              <a:spcPct val="0"/>
            </a:spcBef>
            <a:spcAft>
              <a:spcPct val="15000"/>
            </a:spcAft>
            <a:buChar char="••"/>
          </a:pPr>
          <a:endParaRPr lang="es-MX" sz="1600" b="1" kern="1200" dirty="0">
            <a:solidFill>
              <a:schemeClr val="tx1"/>
            </a:solidFill>
            <a:latin typeface="+mj-lt"/>
            <a:cs typeface="Arial" pitchFamily="34" charset="0"/>
          </a:endParaRPr>
        </a:p>
      </dsp:txBody>
      <dsp:txXfrm rot="-5400000">
        <a:off x="1584116" y="867140"/>
        <a:ext cx="6338533" cy="3882344"/>
      </dsp:txXfrm>
    </dsp:sp>
    <dsp:sp modelId="{8427B014-30CD-40D6-A0F5-31817DEAD9D5}">
      <dsp:nvSpPr>
        <dsp:cNvPr id="0" name=""/>
        <dsp:cNvSpPr/>
      </dsp:nvSpPr>
      <dsp:spPr>
        <a:xfrm>
          <a:off x="4228" y="668644"/>
          <a:ext cx="1579888" cy="4279335"/>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dirty="0" smtClean="0">
              <a:latin typeface="+mj-lt"/>
              <a:cs typeface="Arial" pitchFamily="34" charset="0"/>
            </a:rPr>
            <a:t>Reforma </a:t>
          </a:r>
        </a:p>
        <a:p>
          <a:pPr lvl="0" algn="ctr" defTabSz="800100">
            <a:lnSpc>
              <a:spcPct val="90000"/>
            </a:lnSpc>
            <a:spcBef>
              <a:spcPct val="0"/>
            </a:spcBef>
            <a:spcAft>
              <a:spcPct val="35000"/>
            </a:spcAft>
          </a:pPr>
          <a:r>
            <a:rPr lang="es-MX" sz="1800" b="1" kern="1200" dirty="0" smtClean="0">
              <a:latin typeface="+mj-lt"/>
              <a:cs typeface="Arial" pitchFamily="34" charset="0"/>
            </a:rPr>
            <a:t>20 de julio 2007</a:t>
          </a:r>
          <a:endParaRPr lang="es-MX" sz="1800" b="1" kern="1200" dirty="0">
            <a:latin typeface="+mj-lt"/>
            <a:cs typeface="Arial" pitchFamily="34" charset="0"/>
          </a:endParaRPr>
        </a:p>
      </dsp:txBody>
      <dsp:txXfrm>
        <a:off x="81352" y="745768"/>
        <a:ext cx="1425640" cy="41250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D46BC-607A-4E92-BB30-3135CCEEB9B3}">
      <dsp:nvSpPr>
        <dsp:cNvPr id="0" name=""/>
        <dsp:cNvSpPr/>
      </dsp:nvSpPr>
      <dsp:spPr>
        <a:xfrm rot="5400000">
          <a:off x="2277985" y="33400"/>
          <a:ext cx="5064412" cy="6269902"/>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150000"/>
            </a:lnSpc>
            <a:spcBef>
              <a:spcPct val="0"/>
            </a:spcBef>
            <a:spcAft>
              <a:spcPct val="15000"/>
            </a:spcAft>
            <a:buChar char="••"/>
          </a:pPr>
          <a:r>
            <a:rPr lang="es-MX" sz="2400" b="0" kern="1200" dirty="0" smtClean="0">
              <a:latin typeface="+mj-lt"/>
              <a:cs typeface="Arial" pitchFamily="34" charset="0"/>
            </a:rPr>
            <a:t>Art. 6o.- La manifestación de las ideas no será objeto de ninguna inquisición judicial o administrativa, sino en el caso de que ataque la moral, los derechos de tercero, provoque algún delito, o perturbe el orden público; </a:t>
          </a:r>
          <a:r>
            <a:rPr lang="es-MX" sz="2400" b="0" u="sng" kern="1200" dirty="0" smtClean="0">
              <a:latin typeface="+mj-lt"/>
              <a:cs typeface="Arial" pitchFamily="34" charset="0"/>
            </a:rPr>
            <a:t>el derecho de réplica será ejercido en los términos dispuestos por la ley</a:t>
          </a:r>
          <a:r>
            <a:rPr lang="es-MX" sz="2400" b="0" kern="1200" dirty="0" smtClean="0">
              <a:latin typeface="+mj-lt"/>
              <a:cs typeface="Arial" pitchFamily="34" charset="0"/>
            </a:rPr>
            <a:t>. </a:t>
          </a:r>
          <a:r>
            <a:rPr lang="es-MX" sz="2400" b="0" u="none" kern="1200" dirty="0" smtClean="0">
              <a:latin typeface="+mj-lt"/>
              <a:cs typeface="Arial" pitchFamily="34" charset="0"/>
            </a:rPr>
            <a:t>El derecho a la información será garantizado por el Estado.</a:t>
          </a:r>
          <a:endParaRPr lang="es-MX" sz="2400" b="0" u="none" kern="1200" dirty="0">
            <a:latin typeface="+mj-lt"/>
            <a:cs typeface="Arial" pitchFamily="34" charset="0"/>
          </a:endParaRPr>
        </a:p>
      </dsp:txBody>
      <dsp:txXfrm rot="-5400000">
        <a:off x="1675240" y="883369"/>
        <a:ext cx="6022678" cy="4569964"/>
      </dsp:txXfrm>
    </dsp:sp>
    <dsp:sp modelId="{A0CC6920-D377-48FB-9A09-2CC6D905451D}">
      <dsp:nvSpPr>
        <dsp:cNvPr id="0" name=""/>
        <dsp:cNvSpPr/>
      </dsp:nvSpPr>
      <dsp:spPr>
        <a:xfrm>
          <a:off x="0" y="562078"/>
          <a:ext cx="1673658" cy="5186211"/>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cs typeface="Arial" pitchFamily="34" charset="0"/>
            </a:rPr>
            <a:t>Reforma </a:t>
          </a:r>
        </a:p>
        <a:p>
          <a:pPr lvl="0" algn="ctr" defTabSz="889000">
            <a:lnSpc>
              <a:spcPct val="90000"/>
            </a:lnSpc>
            <a:spcBef>
              <a:spcPct val="0"/>
            </a:spcBef>
            <a:spcAft>
              <a:spcPct val="35000"/>
            </a:spcAft>
          </a:pPr>
          <a:r>
            <a:rPr lang="es-MX" sz="2000" b="1" kern="1200" dirty="0" smtClean="0">
              <a:latin typeface="+mj-lt"/>
              <a:cs typeface="Arial" pitchFamily="34" charset="0"/>
            </a:rPr>
            <a:t>13 de noviembre 2007</a:t>
          </a:r>
          <a:endParaRPr lang="es-MX" sz="2000" b="1" kern="1200" dirty="0">
            <a:latin typeface="+mj-lt"/>
            <a:cs typeface="Arial" pitchFamily="34" charset="0"/>
          </a:endParaRPr>
        </a:p>
      </dsp:txBody>
      <dsp:txXfrm>
        <a:off x="81701" y="643779"/>
        <a:ext cx="1510256" cy="50228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AB43A-0AB0-4D11-ADF3-4DE11188B1F0}">
      <dsp:nvSpPr>
        <dsp:cNvPr id="0" name=""/>
        <dsp:cNvSpPr/>
      </dsp:nvSpPr>
      <dsp:spPr>
        <a:xfrm rot="5400000">
          <a:off x="1891067" y="18859"/>
          <a:ext cx="6034956" cy="6600732"/>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0" algn="ctr" defTabSz="488950">
            <a:lnSpc>
              <a:spcPct val="150000"/>
            </a:lnSpc>
            <a:spcBef>
              <a:spcPct val="0"/>
            </a:spcBef>
            <a:spcAft>
              <a:spcPct val="15000"/>
            </a:spcAft>
            <a:buChar char="••"/>
          </a:pPr>
          <a:endParaRPr lang="es-MX" sz="1700" b="1" kern="1200" dirty="0">
            <a:solidFill>
              <a:schemeClr val="tx1"/>
            </a:solidFill>
            <a:latin typeface="Arial" pitchFamily="34" charset="0"/>
            <a:cs typeface="Arial" pitchFamily="34" charset="0"/>
          </a:endParaRPr>
        </a:p>
        <a:p>
          <a:pPr marL="0" marR="0" lvl="1" indent="0" algn="just" defTabSz="914400" eaLnBrk="1" fontAlgn="auto" latinLnBrk="0" hangingPunct="1">
            <a:lnSpc>
              <a:spcPct val="150000"/>
            </a:lnSpc>
            <a:spcBef>
              <a:spcPct val="0"/>
            </a:spcBef>
            <a:spcAft>
              <a:spcPts val="0"/>
            </a:spcAft>
            <a:buClrTx/>
            <a:buSzTx/>
            <a:buFontTx/>
            <a:buChar char="••"/>
            <a:tabLst/>
            <a:defRPr/>
          </a:pPr>
          <a:endParaRPr lang="es-MX" sz="1700" b="1" u="none" kern="1200" dirty="0">
            <a:latin typeface="Arial" pitchFamily="34" charset="0"/>
            <a:cs typeface="Arial" pitchFamily="34" charset="0"/>
          </a:endParaRPr>
        </a:p>
        <a:p>
          <a:pPr marL="0" marR="0" lvl="1" indent="0" algn="just" defTabSz="914400" eaLnBrk="1" fontAlgn="auto" latinLnBrk="0" hangingPunct="1">
            <a:lnSpc>
              <a:spcPct val="150000"/>
            </a:lnSpc>
            <a:spcBef>
              <a:spcPct val="0"/>
            </a:spcBef>
            <a:spcAft>
              <a:spcPts val="0"/>
            </a:spcAft>
            <a:buClrTx/>
            <a:buSzTx/>
            <a:buFontTx/>
            <a:buChar char="••"/>
            <a:tabLst/>
            <a:defRPr/>
          </a:pPr>
          <a:r>
            <a:rPr lang="es-MX" sz="1700" b="1" kern="1200" dirty="0" smtClean="0"/>
            <a:t>Artículo 6o. </a:t>
          </a:r>
          <a:r>
            <a:rPr lang="es-MX" sz="1700" kern="1200" dirty="0" smtClean="0"/>
            <a:t>La manifestación de las ideas no será objeto de ninguna inquisición judicial o administrativa, sino en el caso de que ataque a la moral, </a:t>
          </a:r>
          <a:r>
            <a:rPr lang="es-MX" sz="1700" u="sng" kern="1200" dirty="0" smtClean="0"/>
            <a:t>la vida privada</a:t>
          </a:r>
          <a:r>
            <a:rPr lang="es-MX" sz="1700" kern="1200" dirty="0" smtClean="0"/>
            <a:t> o los derechos de terceros, provoque algún delito, o perturbe el orden público; </a:t>
          </a:r>
          <a:r>
            <a:rPr lang="es-MX" sz="1700" u="none" kern="1200" dirty="0" smtClean="0"/>
            <a:t>el derecho de réplica será ejercido en los términos dispuestos por la ley</a:t>
          </a:r>
          <a:r>
            <a:rPr lang="es-MX" sz="1700" kern="1200" dirty="0" smtClean="0"/>
            <a:t>. El derecho a la información será garantizado por el Estado.</a:t>
          </a:r>
          <a:endParaRPr lang="es-MX" sz="1700" b="1" u="none" kern="1200" dirty="0">
            <a:latin typeface="Arial" pitchFamily="34" charset="0"/>
            <a:cs typeface="Arial" pitchFamily="34" charset="0"/>
          </a:endParaRPr>
        </a:p>
        <a:p>
          <a:pPr marL="0" marR="0" lvl="1" indent="0" algn="just" defTabSz="914400" eaLnBrk="1" fontAlgn="auto" latinLnBrk="0" hangingPunct="1">
            <a:lnSpc>
              <a:spcPct val="150000"/>
            </a:lnSpc>
            <a:spcBef>
              <a:spcPct val="0"/>
            </a:spcBef>
            <a:spcAft>
              <a:spcPts val="0"/>
            </a:spcAft>
            <a:buClrTx/>
            <a:buSzTx/>
            <a:buFontTx/>
            <a:buChar char="••"/>
            <a:tabLst/>
            <a:defRPr/>
          </a:pPr>
          <a:r>
            <a:rPr lang="es-MX" sz="1700" u="sng" kern="1200" dirty="0" smtClean="0"/>
            <a:t>Toda persona tiene derecho al libre acceso a información plural y oportuna, así como a buscar, recibir y difundir información e ideas de toda índole por cualquier medio de expresión.  </a:t>
          </a:r>
          <a:endParaRPr lang="es-MX" sz="1700" b="1" u="sng" kern="1200" dirty="0">
            <a:latin typeface="Arial" pitchFamily="34" charset="0"/>
            <a:cs typeface="Arial" pitchFamily="34" charset="0"/>
          </a:endParaRPr>
        </a:p>
        <a:p>
          <a:pPr marL="0" marR="0" lvl="1" indent="0" algn="just" defTabSz="914400" eaLnBrk="1" fontAlgn="auto" latinLnBrk="0" hangingPunct="1">
            <a:lnSpc>
              <a:spcPct val="150000"/>
            </a:lnSpc>
            <a:spcBef>
              <a:spcPct val="0"/>
            </a:spcBef>
            <a:spcAft>
              <a:spcPts val="0"/>
            </a:spcAft>
            <a:buClrTx/>
            <a:buSzTx/>
            <a:buFontTx/>
            <a:buChar char="••"/>
            <a:tabLst/>
            <a:defRPr/>
          </a:pPr>
          <a:r>
            <a:rPr lang="es-MX" sz="1700" u="sng" kern="1200" dirty="0" smtClean="0"/>
            <a:t>El Estado garantizará el derecho de acceso a las tecnologías de la información y comunicación, así como a los servicios de radiodifusión y telecomunicaciones, incluido el de banda ancha e internet.  Para tales efectos, el Estado establecerá condiciones de competencia efectiva en la prestación de dichos servicios. </a:t>
          </a:r>
          <a:endParaRPr lang="es-MX" sz="1700" b="1" u="sng" kern="1200" dirty="0">
            <a:latin typeface="Arial" pitchFamily="34" charset="0"/>
            <a:cs typeface="Arial" pitchFamily="34" charset="0"/>
          </a:endParaRPr>
        </a:p>
        <a:p>
          <a:pPr marL="114300" lvl="1" indent="0" algn="just" defTabSz="622300">
            <a:lnSpc>
              <a:spcPct val="150000"/>
            </a:lnSpc>
            <a:spcBef>
              <a:spcPct val="0"/>
            </a:spcBef>
            <a:spcAft>
              <a:spcPct val="15000"/>
            </a:spcAft>
            <a:buChar char="••"/>
          </a:pPr>
          <a:endParaRPr lang="es-MX" sz="1700" b="1" u="none" kern="1200" dirty="0">
            <a:latin typeface="Arial" pitchFamily="34" charset="0"/>
            <a:cs typeface="Arial" pitchFamily="34" charset="0"/>
          </a:endParaRPr>
        </a:p>
        <a:p>
          <a:pPr marL="114300" lvl="1" indent="0" algn="just" defTabSz="622300">
            <a:lnSpc>
              <a:spcPct val="150000"/>
            </a:lnSpc>
            <a:spcBef>
              <a:spcPct val="0"/>
            </a:spcBef>
            <a:spcAft>
              <a:spcPct val="15000"/>
            </a:spcAft>
            <a:buChar char="••"/>
          </a:pPr>
          <a:endParaRPr lang="es-MX" sz="1700" b="1" u="none" kern="1200" dirty="0">
            <a:latin typeface="Arial" pitchFamily="34" charset="0"/>
            <a:cs typeface="Arial" pitchFamily="34" charset="0"/>
          </a:endParaRPr>
        </a:p>
        <a:p>
          <a:pPr marL="57150" lvl="1" indent="0" algn="ctr" defTabSz="466725">
            <a:lnSpc>
              <a:spcPct val="90000"/>
            </a:lnSpc>
            <a:spcBef>
              <a:spcPct val="0"/>
            </a:spcBef>
            <a:spcAft>
              <a:spcPct val="15000"/>
            </a:spcAft>
            <a:buChar char="••"/>
          </a:pPr>
          <a:endParaRPr lang="es-MX" sz="1700" b="1" kern="1200" dirty="0">
            <a:solidFill>
              <a:schemeClr val="tx1"/>
            </a:solidFill>
            <a:latin typeface="Arial" pitchFamily="34" charset="0"/>
            <a:cs typeface="Arial" pitchFamily="34" charset="0"/>
          </a:endParaRPr>
        </a:p>
      </dsp:txBody>
      <dsp:txXfrm rot="-5400000">
        <a:off x="1608179" y="596349"/>
        <a:ext cx="6306130" cy="5445752"/>
      </dsp:txXfrm>
    </dsp:sp>
    <dsp:sp modelId="{8427B014-30CD-40D6-A0F5-31817DEAD9D5}">
      <dsp:nvSpPr>
        <dsp:cNvPr id="0" name=""/>
        <dsp:cNvSpPr/>
      </dsp:nvSpPr>
      <dsp:spPr>
        <a:xfrm>
          <a:off x="162" y="1359628"/>
          <a:ext cx="1607853" cy="3617446"/>
        </a:xfrm>
        <a:prstGeom prst="roundRect">
          <a:avLst/>
        </a:prstGeom>
        <a:solidFill>
          <a:schemeClr val="accent2">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dirty="0" smtClean="0">
              <a:latin typeface="Arial" pitchFamily="34" charset="0"/>
              <a:cs typeface="Arial" pitchFamily="34" charset="0"/>
            </a:rPr>
            <a:t>Reforma </a:t>
          </a:r>
        </a:p>
        <a:p>
          <a:pPr lvl="0" algn="ctr" defTabSz="800100">
            <a:lnSpc>
              <a:spcPct val="90000"/>
            </a:lnSpc>
            <a:spcBef>
              <a:spcPct val="0"/>
            </a:spcBef>
            <a:spcAft>
              <a:spcPct val="35000"/>
            </a:spcAft>
          </a:pPr>
          <a:r>
            <a:rPr lang="es-MX" sz="1800" b="1" kern="1200" dirty="0" smtClean="0">
              <a:latin typeface="Arial" pitchFamily="34" charset="0"/>
              <a:cs typeface="Arial" pitchFamily="34" charset="0"/>
            </a:rPr>
            <a:t>11 de junio de 2013</a:t>
          </a:r>
          <a:endParaRPr lang="es-MX" sz="1800" b="1" kern="1200" dirty="0">
            <a:latin typeface="Arial" pitchFamily="34" charset="0"/>
            <a:cs typeface="Arial" pitchFamily="34" charset="0"/>
          </a:endParaRPr>
        </a:p>
      </dsp:txBody>
      <dsp:txXfrm>
        <a:off x="78651" y="1438117"/>
        <a:ext cx="1450875" cy="34604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AB43A-0AB0-4D11-ADF3-4DE11188B1F0}">
      <dsp:nvSpPr>
        <dsp:cNvPr id="0" name=""/>
        <dsp:cNvSpPr/>
      </dsp:nvSpPr>
      <dsp:spPr>
        <a:xfrm rot="5400000">
          <a:off x="1867063" y="7966"/>
          <a:ext cx="6034956" cy="6600732"/>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0" algn="ctr" defTabSz="488950">
            <a:lnSpc>
              <a:spcPct val="150000"/>
            </a:lnSpc>
            <a:spcBef>
              <a:spcPct val="0"/>
            </a:spcBef>
            <a:spcAft>
              <a:spcPct val="15000"/>
            </a:spcAft>
            <a:buChar char="••"/>
          </a:pPr>
          <a:endParaRPr lang="es-MX" sz="1700" b="1" kern="1200" dirty="0">
            <a:solidFill>
              <a:schemeClr val="tx1"/>
            </a:solidFill>
            <a:latin typeface="Arial" pitchFamily="34" charset="0"/>
            <a:cs typeface="Arial" pitchFamily="34" charset="0"/>
          </a:endParaRPr>
        </a:p>
        <a:p>
          <a:pPr marL="0" marR="0" lvl="1" indent="0" algn="just" defTabSz="914400" eaLnBrk="1" fontAlgn="auto" latinLnBrk="0" hangingPunct="1">
            <a:lnSpc>
              <a:spcPct val="150000"/>
            </a:lnSpc>
            <a:spcBef>
              <a:spcPct val="0"/>
            </a:spcBef>
            <a:spcAft>
              <a:spcPts val="0"/>
            </a:spcAft>
            <a:buClrTx/>
            <a:buSzTx/>
            <a:buFontTx/>
            <a:buChar char="••"/>
            <a:tabLst/>
            <a:defRPr/>
          </a:pPr>
          <a:endParaRPr lang="es-MX" sz="1700" b="1" u="none" kern="1200" dirty="0">
            <a:latin typeface="Arial" pitchFamily="34" charset="0"/>
            <a:cs typeface="Arial" pitchFamily="34" charset="0"/>
          </a:endParaRPr>
        </a:p>
        <a:p>
          <a:pPr marL="0" marR="0" lvl="1" indent="0" algn="just" defTabSz="914400" eaLnBrk="1" fontAlgn="auto" latinLnBrk="0" hangingPunct="1">
            <a:lnSpc>
              <a:spcPct val="100000"/>
            </a:lnSpc>
            <a:spcBef>
              <a:spcPct val="0"/>
            </a:spcBef>
            <a:spcAft>
              <a:spcPts val="0"/>
            </a:spcAft>
            <a:buClrTx/>
            <a:buSzTx/>
            <a:buFontTx/>
            <a:buChar char="••"/>
            <a:tabLst/>
            <a:defRPr/>
          </a:pPr>
          <a:r>
            <a:rPr lang="es-MX" sz="1800" b="1" kern="1200" dirty="0" smtClean="0"/>
            <a:t>Artículo 6o</a:t>
          </a:r>
          <a:r>
            <a:rPr lang="es-MX" sz="1800" u="none" kern="1200" dirty="0" smtClean="0"/>
            <a:t>. Se le da </a:t>
          </a:r>
          <a:r>
            <a:rPr lang="es-MX" sz="1800" kern="1200" dirty="0" smtClean="0">
              <a:solidFill>
                <a:schemeClr val="tx2">
                  <a:lumMod val="50000"/>
                </a:schemeClr>
              </a:solidFill>
            </a:rPr>
            <a:t>Autonomía constitucional a los organismos garantes a nivel federal y local. </a:t>
          </a:r>
          <a:endParaRPr lang="es-MX" sz="1700" b="1" u="none" kern="1200" dirty="0">
            <a:latin typeface="Arial" pitchFamily="34" charset="0"/>
            <a:cs typeface="Arial" pitchFamily="34" charset="0"/>
          </a:endParaRPr>
        </a:p>
        <a:p>
          <a:pPr marL="0" marR="0" lvl="1" indent="0" algn="just" defTabSz="914400" eaLnBrk="1" fontAlgn="auto" latinLnBrk="0" hangingPunct="1">
            <a:lnSpc>
              <a:spcPct val="100000"/>
            </a:lnSpc>
            <a:spcBef>
              <a:spcPct val="0"/>
            </a:spcBef>
            <a:spcAft>
              <a:spcPts val="0"/>
            </a:spcAft>
            <a:buClrTx/>
            <a:buSzTx/>
            <a:buFontTx/>
            <a:buChar char="••"/>
            <a:tabLst/>
            <a:defRPr/>
          </a:pPr>
          <a:r>
            <a:rPr lang="es-MX" sz="1800" kern="1200" dirty="0" smtClean="0">
              <a:solidFill>
                <a:schemeClr val="tx2">
                  <a:lumMod val="50000"/>
                </a:schemeClr>
              </a:solidFill>
            </a:rPr>
            <a:t>Se amplia el catálogo de S.O. </a:t>
          </a:r>
          <a:r>
            <a:rPr lang="es-MX" sz="1800" b="0" i="0" kern="1200" dirty="0" smtClean="0"/>
            <a:t>(Poderes Ejecutivo, Legislativo y Judicial, órganos autónomos, partidos políticos, fideicomisos y fondos públicos, así como de cualquier persona física, moral o sindicato que reciba y ejerza recursos públicos o realice actos de autoridad en el ámbito federal, estatal y municipal)</a:t>
          </a:r>
          <a:endParaRPr lang="es-MX" sz="1700" b="1" u="none" kern="1200" dirty="0">
            <a:latin typeface="Arial" pitchFamily="34" charset="0"/>
            <a:cs typeface="Arial" pitchFamily="34" charset="0"/>
          </a:endParaRPr>
        </a:p>
        <a:p>
          <a:pPr marL="0" marR="0" lvl="1" indent="0" algn="just" defTabSz="914400" eaLnBrk="1" fontAlgn="auto" latinLnBrk="0" hangingPunct="1">
            <a:lnSpc>
              <a:spcPct val="100000"/>
            </a:lnSpc>
            <a:spcBef>
              <a:spcPct val="0"/>
            </a:spcBef>
            <a:spcAft>
              <a:spcPts val="0"/>
            </a:spcAft>
            <a:buClrTx/>
            <a:buSzTx/>
            <a:buFontTx/>
            <a:buChar char="••"/>
            <a:tabLst/>
            <a:defRPr/>
          </a:pPr>
          <a:r>
            <a:rPr lang="es-MX" sz="1800" b="0" i="0" kern="1200" dirty="0" smtClean="0"/>
            <a:t>Los sujetos obligados deberán </a:t>
          </a:r>
          <a:r>
            <a:rPr lang="es-MX" sz="1800" b="1" i="0" kern="1200" dirty="0" smtClean="0"/>
            <a:t>documentar todo acto </a:t>
          </a:r>
          <a:r>
            <a:rPr lang="es-MX" sz="1800" b="0" i="0" kern="1200" dirty="0" smtClean="0"/>
            <a:t>que derive del ejercicio de sus facultades, competencias o funciones, asimismo </a:t>
          </a:r>
          <a:r>
            <a:rPr lang="es-MX" sz="1800" b="1" i="0" kern="1200" dirty="0" smtClean="0"/>
            <a:t>deberán preservar sus documentos en archivos</a:t>
          </a:r>
          <a:r>
            <a:rPr lang="es-MX" sz="1800" b="0" i="0" kern="1200" dirty="0" smtClean="0"/>
            <a:t> administrativos actualizados y publicarán, a través de los medios electrónicos disponibles, la información completa y actualizada sobre el ejercicio de los recursos públicos y los indicadores que permitan rendir cuenta del cumplimiento de sus objetivos y de los resultados obtenidos</a:t>
          </a:r>
          <a:r>
            <a:rPr lang="es-MX" sz="1600" b="0" i="0" kern="1200" dirty="0" smtClean="0"/>
            <a:t>.</a:t>
          </a:r>
          <a:endParaRPr lang="es-MX" sz="1700" b="1" u="none" kern="1200" dirty="0">
            <a:latin typeface="Arial" pitchFamily="34" charset="0"/>
            <a:cs typeface="Arial" pitchFamily="34" charset="0"/>
          </a:endParaRPr>
        </a:p>
        <a:p>
          <a:pPr marL="114300" lvl="1" indent="0" algn="just" defTabSz="622300">
            <a:lnSpc>
              <a:spcPct val="150000"/>
            </a:lnSpc>
            <a:spcBef>
              <a:spcPct val="0"/>
            </a:spcBef>
            <a:spcAft>
              <a:spcPct val="15000"/>
            </a:spcAft>
            <a:buChar char="••"/>
          </a:pPr>
          <a:endParaRPr lang="es-MX" sz="1700" b="1" u="none" kern="1200" dirty="0">
            <a:latin typeface="Arial" pitchFamily="34" charset="0"/>
            <a:cs typeface="Arial" pitchFamily="34" charset="0"/>
          </a:endParaRPr>
        </a:p>
        <a:p>
          <a:pPr marL="57150" lvl="1" indent="0" algn="ctr" defTabSz="466725">
            <a:lnSpc>
              <a:spcPct val="90000"/>
            </a:lnSpc>
            <a:spcBef>
              <a:spcPct val="0"/>
            </a:spcBef>
            <a:spcAft>
              <a:spcPct val="15000"/>
            </a:spcAft>
            <a:buChar char="••"/>
          </a:pPr>
          <a:endParaRPr lang="es-MX" sz="1700" b="1" kern="1200" dirty="0">
            <a:solidFill>
              <a:schemeClr val="tx1"/>
            </a:solidFill>
            <a:latin typeface="Arial" pitchFamily="34" charset="0"/>
            <a:cs typeface="Arial" pitchFamily="34" charset="0"/>
          </a:endParaRPr>
        </a:p>
      </dsp:txBody>
      <dsp:txXfrm rot="-5400000">
        <a:off x="1584175" y="585456"/>
        <a:ext cx="6306130" cy="5445752"/>
      </dsp:txXfrm>
    </dsp:sp>
    <dsp:sp modelId="{8427B014-30CD-40D6-A0F5-31817DEAD9D5}">
      <dsp:nvSpPr>
        <dsp:cNvPr id="0" name=""/>
        <dsp:cNvSpPr/>
      </dsp:nvSpPr>
      <dsp:spPr>
        <a:xfrm>
          <a:off x="162" y="1359628"/>
          <a:ext cx="1607853" cy="3617446"/>
        </a:xfrm>
        <a:prstGeom prst="roundRect">
          <a:avLst/>
        </a:prstGeom>
        <a:solidFill>
          <a:schemeClr val="accent2">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dirty="0" smtClean="0">
              <a:latin typeface="Arial" pitchFamily="34" charset="0"/>
              <a:cs typeface="Arial" pitchFamily="34" charset="0"/>
            </a:rPr>
            <a:t>Reforma </a:t>
          </a:r>
        </a:p>
        <a:p>
          <a:pPr lvl="0" algn="ctr" defTabSz="800100">
            <a:lnSpc>
              <a:spcPct val="90000"/>
            </a:lnSpc>
            <a:spcBef>
              <a:spcPct val="0"/>
            </a:spcBef>
            <a:spcAft>
              <a:spcPct val="35000"/>
            </a:spcAft>
          </a:pPr>
          <a:r>
            <a:rPr lang="es-MX" sz="1800" b="1" kern="1200" dirty="0" smtClean="0">
              <a:latin typeface="Arial" pitchFamily="34" charset="0"/>
              <a:cs typeface="Arial" pitchFamily="34" charset="0"/>
            </a:rPr>
            <a:t>07 de febrero de 2014</a:t>
          </a:r>
          <a:endParaRPr lang="es-MX" sz="1800" b="1" kern="1200" dirty="0">
            <a:latin typeface="Arial" pitchFamily="34" charset="0"/>
            <a:cs typeface="Arial" pitchFamily="34" charset="0"/>
          </a:endParaRPr>
        </a:p>
      </dsp:txBody>
      <dsp:txXfrm>
        <a:off x="78651" y="1438117"/>
        <a:ext cx="1450875" cy="34604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8">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1B83902F-03B8-4CB6-B37E-9919CB02FA5E}" type="datetimeFigureOut">
              <a:rPr lang="en-US" smtClean="0"/>
              <a:pPr/>
              <a:t>1/7/2016</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A3325BF4-5141-4634-9CA1-905983B612C3}" type="slidenum">
              <a:rPr lang="en-US" smtClean="0"/>
              <a:pPr/>
              <a:t>‹Nº›</a:t>
            </a:fld>
            <a:endParaRPr lang="en-US" dirty="0"/>
          </a:p>
        </p:txBody>
      </p:sp>
    </p:spTree>
    <p:extLst>
      <p:ext uri="{BB962C8B-B14F-4D97-AF65-F5344CB8AC3E}">
        <p14:creationId xmlns:p14="http://schemas.microsoft.com/office/powerpoint/2010/main" val="1940941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1577A8F7-243F-4B8F-9979-EC4B513B74D1}" type="datetimeFigureOut">
              <a:rPr lang="en-US" smtClean="0"/>
              <a:pPr/>
              <a:t>1/7/2016</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166623E2-143C-47CF-ACFE-2D7CFB3760A0}" type="slidenum">
              <a:rPr lang="en-US" smtClean="0"/>
              <a:pPr/>
              <a:t>‹Nº›</a:t>
            </a:fld>
            <a:endParaRPr lang="en-US" dirty="0"/>
          </a:p>
        </p:txBody>
      </p:sp>
      <p:sp>
        <p:nvSpPr>
          <p:cNvPr id="8" name="Notes Placeholder 7"/>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9267097"/>
      </p:ext>
    </p:extLst>
  </p:cSld>
  <p:clrMap bg1="lt1" tx1="dk1" bg2="lt2" tx2="dk2" accent1="accent1" accent2="accent2" accent3="accent3" accent4="accent4" accent5="accent5" accent6="accent6" hlink="hlink" folHlink="folHlink"/>
  <p:notesStyle>
    <a:lvl1pPr marL="0" indent="0" algn="l" defTabSz="914400" rtl="0" eaLnBrk="1" latinLnBrk="0" hangingPunct="1">
      <a:spcBef>
        <a:spcPts val="1200"/>
      </a:spcBef>
      <a:buFont typeface="Arial" pitchFamily="34" charset="0"/>
      <a:buNone/>
      <a:defRPr sz="1200" kern="1200">
        <a:solidFill>
          <a:schemeClr val="tx1"/>
        </a:solidFill>
        <a:latin typeface="+mn-lt"/>
        <a:ea typeface="+mn-ea"/>
        <a:cs typeface="+mn-cs"/>
      </a:defRPr>
    </a:lvl1pPr>
    <a:lvl2pPr marL="628650" indent="-171450" algn="l" defTabSz="914400" rtl="0" eaLnBrk="1" latinLnBrk="0" hangingPunct="1">
      <a:buFont typeface="Arial"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15790"/>
            <a:ext cx="5505450" cy="4183380"/>
          </a:xfrm>
          <a:prstGeom prst="rect">
            <a:avLst/>
          </a:prstGeom>
        </p:spPr>
        <p:txBody>
          <a:bodyPr/>
          <a:lstStyle/>
          <a:p>
            <a:r>
              <a:rPr lang="en-US" b="1" dirty="0" smtClean="0"/>
              <a:t>Play the slide show for this presentation to listen</a:t>
            </a:r>
            <a:r>
              <a:rPr lang="en-US" b="1" baseline="0" dirty="0" smtClean="0"/>
              <a:t> to the audio commentary by Peter Walsh and view slide timings. Or, </a:t>
            </a:r>
            <a:r>
              <a:rPr lang="en-US" b="1" dirty="0"/>
              <a:t>click the sound icon on a slide for controls that you can use to hear the audio at your own pace.</a:t>
            </a:r>
            <a:endParaRPr lang="en-US" b="1" dirty="0" smtClean="0"/>
          </a:p>
          <a:p>
            <a:endParaRPr lang="en-US" dirty="0" smtClean="0"/>
          </a:p>
          <a:p>
            <a:r>
              <a:rPr lang="en-US" dirty="0" smtClean="0"/>
              <a:t>A little organization will go a long way to enhancing your PowerPoint presentation. </a:t>
            </a:r>
          </a:p>
          <a:p>
            <a:r>
              <a:rPr lang="en-US" dirty="0" smtClean="0"/>
              <a:t>Your title slide should be </a:t>
            </a:r>
            <a:r>
              <a:rPr lang="en-US" u="sng" dirty="0" smtClean="0"/>
              <a:t>catching and relevant</a:t>
            </a:r>
            <a:r>
              <a:rPr lang="en-US" dirty="0" smtClean="0"/>
              <a:t> to your audience – offer something in the title that your audience wants.   </a:t>
            </a:r>
          </a:p>
          <a:p>
            <a:r>
              <a:rPr lang="en-US" dirty="0" smtClean="0"/>
              <a:t>Keep some basic principles in mind:</a:t>
            </a:r>
          </a:p>
          <a:p>
            <a:pPr lvl="1">
              <a:buFontTx/>
              <a:buChar char="•"/>
            </a:pPr>
            <a:r>
              <a:rPr lang="en-US" dirty="0" smtClean="0"/>
              <a:t>Your slides should </a:t>
            </a:r>
            <a:r>
              <a:rPr lang="en-US" b="1" dirty="0" smtClean="0"/>
              <a:t>complement</a:t>
            </a:r>
            <a:r>
              <a:rPr lang="en-US" dirty="0" smtClean="0"/>
              <a:t> what you have to say,  not say it for you.  </a:t>
            </a:r>
          </a:p>
          <a:p>
            <a:pPr lvl="1">
              <a:buFontTx/>
              <a:buChar char="•"/>
            </a:pPr>
            <a:r>
              <a:rPr lang="en-US" dirty="0" smtClean="0"/>
              <a:t>Keep slides </a:t>
            </a:r>
            <a:r>
              <a:rPr lang="en-US" b="1" dirty="0" smtClean="0"/>
              <a:t>direct and to the point</a:t>
            </a:r>
            <a:r>
              <a:rPr lang="en-US" dirty="0" smtClean="0"/>
              <a:t> - less is more!</a:t>
            </a:r>
          </a:p>
          <a:p>
            <a:pPr lvl="1">
              <a:buFontTx/>
              <a:buChar char="•"/>
            </a:pPr>
            <a:r>
              <a:rPr lang="en-US" dirty="0" smtClean="0"/>
              <a:t>Choose a background color or design that enhances and complements your presentation rather than competes with it. </a:t>
            </a:r>
          </a:p>
          <a:p>
            <a:pPr lvl="1">
              <a:buFontTx/>
              <a:buChar char="•"/>
            </a:pPr>
            <a:r>
              <a:rPr lang="en-US" dirty="0" smtClean="0"/>
              <a:t>Don’t get too fancy - a simple font, elegant color scheme and clear message is more important than lots of information (clutter!) on the slide.</a:t>
            </a:r>
            <a:endParaRPr lang="en-US" b="1" dirty="0" smtClean="0"/>
          </a:p>
          <a:p>
            <a:r>
              <a:rPr lang="en-US" b="1" dirty="0" smtClean="0"/>
              <a:t>Keep it simple!</a:t>
            </a:r>
            <a:r>
              <a:rPr lang="en-US" dirty="0" smtClean="0"/>
              <a:t>  The purpose of the PowerPoint slide is to keep the mind of your audience focused – fewer words are better.  </a:t>
            </a:r>
          </a:p>
          <a:p>
            <a:endParaRPr lang="en-US" dirty="0" smtClean="0"/>
          </a:p>
          <a:p>
            <a:pPr defTabSz="924458">
              <a:spcBef>
                <a:spcPts val="1213"/>
              </a:spcBef>
              <a:defRPr/>
            </a:pPr>
            <a:endParaRPr lang="en-US" b="1" i="1" dirty="0"/>
          </a:p>
          <a:p>
            <a:pPr defTabSz="924458">
              <a:spcBef>
                <a:spcPts val="1213"/>
              </a:spcBef>
              <a:defRPr/>
            </a:pPr>
            <a:r>
              <a:rPr lang="en-US" b="1" i="1" dirty="0"/>
              <a:t>Note</a:t>
            </a:r>
            <a:r>
              <a:rPr lang="en-US" i="1" dirty="0"/>
              <a:t>: You understand that Microsoft does not endorse or control the content provided in the following presentation.</a:t>
            </a:r>
          </a:p>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pPr/>
              <a:t>1</a:t>
            </a:fld>
            <a:endParaRPr lang="en-US" dirty="0"/>
          </a:p>
        </p:txBody>
      </p:sp>
    </p:spTree>
    <p:extLst>
      <p:ext uri="{BB962C8B-B14F-4D97-AF65-F5344CB8AC3E}">
        <p14:creationId xmlns:p14="http://schemas.microsoft.com/office/powerpoint/2010/main" val="82964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50963" y="1162050"/>
            <a:ext cx="4181475" cy="3136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81</a:t>
            </a:fld>
            <a:endParaRPr lang="es-MX" dirty="0"/>
          </a:p>
        </p:txBody>
      </p:sp>
    </p:spTree>
    <p:extLst>
      <p:ext uri="{BB962C8B-B14F-4D97-AF65-F5344CB8AC3E}">
        <p14:creationId xmlns:p14="http://schemas.microsoft.com/office/powerpoint/2010/main" val="2914560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50963" y="1162050"/>
            <a:ext cx="4181475" cy="3136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82</a:t>
            </a:fld>
            <a:endParaRPr lang="es-MX" dirty="0"/>
          </a:p>
        </p:txBody>
      </p:sp>
    </p:spTree>
    <p:extLst>
      <p:ext uri="{BB962C8B-B14F-4D97-AF65-F5344CB8AC3E}">
        <p14:creationId xmlns:p14="http://schemas.microsoft.com/office/powerpoint/2010/main" val="2914560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50963" y="1162050"/>
            <a:ext cx="4181475" cy="3136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83</a:t>
            </a:fld>
            <a:endParaRPr lang="es-MX" dirty="0"/>
          </a:p>
        </p:txBody>
      </p:sp>
    </p:spTree>
    <p:extLst>
      <p:ext uri="{BB962C8B-B14F-4D97-AF65-F5344CB8AC3E}">
        <p14:creationId xmlns:p14="http://schemas.microsoft.com/office/powerpoint/2010/main" val="2914560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50963" y="1162050"/>
            <a:ext cx="4181475" cy="3136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86</a:t>
            </a:fld>
            <a:endParaRPr lang="es-MX" dirty="0"/>
          </a:p>
        </p:txBody>
      </p:sp>
    </p:spTree>
    <p:extLst>
      <p:ext uri="{BB962C8B-B14F-4D97-AF65-F5344CB8AC3E}">
        <p14:creationId xmlns:p14="http://schemas.microsoft.com/office/powerpoint/2010/main" val="2914560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50963" y="1162050"/>
            <a:ext cx="4181475" cy="3136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89</a:t>
            </a:fld>
            <a:endParaRPr lang="es-MX" dirty="0"/>
          </a:p>
        </p:txBody>
      </p:sp>
    </p:spTree>
    <p:extLst>
      <p:ext uri="{BB962C8B-B14F-4D97-AF65-F5344CB8AC3E}">
        <p14:creationId xmlns:p14="http://schemas.microsoft.com/office/powerpoint/2010/main" val="2914560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50963" y="1162050"/>
            <a:ext cx="4181475" cy="3136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92</a:t>
            </a:fld>
            <a:endParaRPr lang="es-MX" dirty="0"/>
          </a:p>
        </p:txBody>
      </p:sp>
    </p:spTree>
    <p:extLst>
      <p:ext uri="{BB962C8B-B14F-4D97-AF65-F5344CB8AC3E}">
        <p14:creationId xmlns:p14="http://schemas.microsoft.com/office/powerpoint/2010/main" val="2914560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50963" y="1162050"/>
            <a:ext cx="4181475" cy="3136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93</a:t>
            </a:fld>
            <a:endParaRPr lang="es-MX" dirty="0"/>
          </a:p>
        </p:txBody>
      </p:sp>
    </p:spTree>
    <p:extLst>
      <p:ext uri="{BB962C8B-B14F-4D97-AF65-F5344CB8AC3E}">
        <p14:creationId xmlns:p14="http://schemas.microsoft.com/office/powerpoint/2010/main" val="2914560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50963" y="1162050"/>
            <a:ext cx="4181475" cy="3136900"/>
          </a:xfrm>
        </p:spPr>
      </p:sp>
      <p:sp>
        <p:nvSpPr>
          <p:cNvPr id="3" name="2 Marcador de notas"/>
          <p:cNvSpPr>
            <a:spLocks noGrp="1"/>
          </p:cNvSpPr>
          <p:nvPr>
            <p:ph type="body" idx="1"/>
          </p:nvPr>
        </p:nvSpPr>
        <p:spPr/>
        <p:txBody>
          <a:bodyPr/>
          <a:lstStyle/>
          <a:p>
            <a:pPr defTabSz="909895">
              <a:defRPr/>
            </a:pPr>
            <a:r>
              <a:rPr lang="es-MX" b="1" dirty="0"/>
              <a:t>Sistema:</a:t>
            </a:r>
            <a:r>
              <a:rPr lang="es-MX" dirty="0"/>
              <a:t> es un objeto complejo cuyos componentes se relacionan con al menos algún otro componente; puede ser material o conceptual. Todos los sistemas tienen composición, estructura y entorno, pero sólo los sistemas materiales tienen mecanismo, y sólo algunos sistemas materiales tienen figura (forma).</a:t>
            </a:r>
          </a:p>
          <a:p>
            <a:pPr defTabSz="909895">
              <a:defRPr/>
            </a:pPr>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95</a:t>
            </a:fld>
            <a:endParaRPr lang="es-MX" dirty="0"/>
          </a:p>
        </p:txBody>
      </p:sp>
    </p:spTree>
    <p:extLst>
      <p:ext uri="{BB962C8B-B14F-4D97-AF65-F5344CB8AC3E}">
        <p14:creationId xmlns:p14="http://schemas.microsoft.com/office/powerpoint/2010/main" val="2394028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50963" y="1162050"/>
            <a:ext cx="4181475" cy="3136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96</a:t>
            </a:fld>
            <a:endParaRPr lang="es-MX" dirty="0"/>
          </a:p>
        </p:txBody>
      </p:sp>
    </p:spTree>
    <p:extLst>
      <p:ext uri="{BB962C8B-B14F-4D97-AF65-F5344CB8AC3E}">
        <p14:creationId xmlns:p14="http://schemas.microsoft.com/office/powerpoint/2010/main" val="2394028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50963" y="1162050"/>
            <a:ext cx="4181475" cy="3136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97</a:t>
            </a:fld>
            <a:endParaRPr lang="es-MX" dirty="0"/>
          </a:p>
        </p:txBody>
      </p:sp>
    </p:spTree>
    <p:extLst>
      <p:ext uri="{BB962C8B-B14F-4D97-AF65-F5344CB8AC3E}">
        <p14:creationId xmlns:p14="http://schemas.microsoft.com/office/powerpoint/2010/main" val="239402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7576876-EDD0-492C-8FD1-5C40979AE520}" type="slidenum">
              <a:rPr lang="es-ES" smtClean="0"/>
              <a:pPr/>
              <a:t>15</a:t>
            </a:fld>
            <a:endParaRPr lang="es-E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1562746" y="3403839"/>
            <a:ext cx="3757915" cy="366368"/>
          </a:xfrm>
          <a:noFill/>
          <a:ln/>
        </p:spPr>
        <p:txBody>
          <a:bodyPr/>
          <a:lstStyle/>
          <a:p>
            <a:pPr algn="ctr"/>
            <a:endParaRPr lang="es-CL" b="1" dirty="0" smtClean="0">
              <a:solidFill>
                <a:schemeClr val="bg1"/>
              </a:solidFill>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50963" y="1162050"/>
            <a:ext cx="4181475" cy="3136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98</a:t>
            </a:fld>
            <a:endParaRPr lang="es-MX" dirty="0"/>
          </a:p>
        </p:txBody>
      </p:sp>
    </p:spTree>
    <p:extLst>
      <p:ext uri="{BB962C8B-B14F-4D97-AF65-F5344CB8AC3E}">
        <p14:creationId xmlns:p14="http://schemas.microsoft.com/office/powerpoint/2010/main" val="2914560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50963" y="1162050"/>
            <a:ext cx="4181475" cy="3136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99</a:t>
            </a:fld>
            <a:endParaRPr lang="es-MX" dirty="0"/>
          </a:p>
        </p:txBody>
      </p:sp>
    </p:spTree>
    <p:extLst>
      <p:ext uri="{BB962C8B-B14F-4D97-AF65-F5344CB8AC3E}">
        <p14:creationId xmlns:p14="http://schemas.microsoft.com/office/powerpoint/2010/main" val="2914560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50963" y="1162050"/>
            <a:ext cx="4181475" cy="3136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100</a:t>
            </a:fld>
            <a:endParaRPr lang="es-MX" dirty="0"/>
          </a:p>
        </p:txBody>
      </p:sp>
    </p:spTree>
    <p:extLst>
      <p:ext uri="{BB962C8B-B14F-4D97-AF65-F5344CB8AC3E}">
        <p14:creationId xmlns:p14="http://schemas.microsoft.com/office/powerpoint/2010/main" val="2914560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50963" y="1162050"/>
            <a:ext cx="4181475" cy="3136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101</a:t>
            </a:fld>
            <a:endParaRPr lang="es-MX" dirty="0"/>
          </a:p>
        </p:txBody>
      </p:sp>
    </p:spTree>
    <p:extLst>
      <p:ext uri="{BB962C8B-B14F-4D97-AF65-F5344CB8AC3E}">
        <p14:creationId xmlns:p14="http://schemas.microsoft.com/office/powerpoint/2010/main" val="2914560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50963" y="1162050"/>
            <a:ext cx="4181475" cy="3136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102</a:t>
            </a:fld>
            <a:endParaRPr lang="es-MX" dirty="0"/>
          </a:p>
        </p:txBody>
      </p:sp>
    </p:spTree>
    <p:extLst>
      <p:ext uri="{BB962C8B-B14F-4D97-AF65-F5344CB8AC3E}">
        <p14:creationId xmlns:p14="http://schemas.microsoft.com/office/powerpoint/2010/main" val="2914560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50963" y="1162050"/>
            <a:ext cx="4181475" cy="3136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103</a:t>
            </a:fld>
            <a:endParaRPr lang="es-MX" dirty="0"/>
          </a:p>
        </p:txBody>
      </p:sp>
    </p:spTree>
    <p:extLst>
      <p:ext uri="{BB962C8B-B14F-4D97-AF65-F5344CB8AC3E}">
        <p14:creationId xmlns:p14="http://schemas.microsoft.com/office/powerpoint/2010/main" val="2914560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50963" y="1162050"/>
            <a:ext cx="4181475" cy="3136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104</a:t>
            </a:fld>
            <a:endParaRPr lang="es-MX" dirty="0"/>
          </a:p>
        </p:txBody>
      </p:sp>
    </p:spTree>
    <p:extLst>
      <p:ext uri="{BB962C8B-B14F-4D97-AF65-F5344CB8AC3E}">
        <p14:creationId xmlns:p14="http://schemas.microsoft.com/office/powerpoint/2010/main" val="2914560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50963" y="1162050"/>
            <a:ext cx="4181475" cy="3136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105</a:t>
            </a:fld>
            <a:endParaRPr lang="es-MX" dirty="0"/>
          </a:p>
        </p:txBody>
      </p:sp>
    </p:spTree>
    <p:extLst>
      <p:ext uri="{BB962C8B-B14F-4D97-AF65-F5344CB8AC3E}">
        <p14:creationId xmlns:p14="http://schemas.microsoft.com/office/powerpoint/2010/main" val="2914560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50963" y="1162050"/>
            <a:ext cx="4181475" cy="3136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108</a:t>
            </a:fld>
            <a:endParaRPr lang="es-MX" dirty="0"/>
          </a:p>
        </p:txBody>
      </p:sp>
    </p:spTree>
    <p:extLst>
      <p:ext uri="{BB962C8B-B14F-4D97-AF65-F5344CB8AC3E}">
        <p14:creationId xmlns:p14="http://schemas.microsoft.com/office/powerpoint/2010/main" val="2914560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15790"/>
            <a:ext cx="5505450" cy="4183380"/>
          </a:xfrm>
          <a:prstGeom prst="rect">
            <a:avLst/>
          </a:prstGeom>
        </p:spPr>
        <p:txBody>
          <a:bodyPr/>
          <a:lstStyle/>
          <a:p>
            <a:r>
              <a:rPr lang="en-US" b="1" dirty="0" smtClean="0"/>
              <a:t>Play the slide show for this presentation to listen</a:t>
            </a:r>
            <a:r>
              <a:rPr lang="en-US" b="1" baseline="0" dirty="0" smtClean="0"/>
              <a:t> to the audio commentary by Peter Walsh and view slide timings. Or, </a:t>
            </a:r>
            <a:r>
              <a:rPr lang="en-US" b="1" dirty="0"/>
              <a:t>click the sound icon on a slide for controls that you can use to hear the audio at your own pace.</a:t>
            </a:r>
            <a:endParaRPr lang="en-US" b="1" dirty="0" smtClean="0"/>
          </a:p>
          <a:p>
            <a:endParaRPr lang="en-US" dirty="0" smtClean="0"/>
          </a:p>
          <a:p>
            <a:r>
              <a:rPr lang="en-US" dirty="0" smtClean="0"/>
              <a:t>A little organization will go a long way to enhancing your PowerPoint presentation. </a:t>
            </a:r>
          </a:p>
          <a:p>
            <a:r>
              <a:rPr lang="en-US" dirty="0" smtClean="0"/>
              <a:t>Your title slide should be </a:t>
            </a:r>
            <a:r>
              <a:rPr lang="en-US" u="sng" dirty="0" smtClean="0"/>
              <a:t>catching and relevant</a:t>
            </a:r>
            <a:r>
              <a:rPr lang="en-US" dirty="0" smtClean="0"/>
              <a:t> to your audience – offer something in the title that your audience wants.   </a:t>
            </a:r>
          </a:p>
          <a:p>
            <a:r>
              <a:rPr lang="en-US" dirty="0" smtClean="0"/>
              <a:t>Keep some basic principles in mind:</a:t>
            </a:r>
          </a:p>
          <a:p>
            <a:pPr lvl="1">
              <a:buFontTx/>
              <a:buChar char="•"/>
            </a:pPr>
            <a:r>
              <a:rPr lang="en-US" dirty="0" smtClean="0"/>
              <a:t>Your slides should </a:t>
            </a:r>
            <a:r>
              <a:rPr lang="en-US" b="1" dirty="0" smtClean="0"/>
              <a:t>complement</a:t>
            </a:r>
            <a:r>
              <a:rPr lang="en-US" dirty="0" smtClean="0"/>
              <a:t> what you have to say,  not say it for you.  </a:t>
            </a:r>
          </a:p>
          <a:p>
            <a:pPr lvl="1">
              <a:buFontTx/>
              <a:buChar char="•"/>
            </a:pPr>
            <a:r>
              <a:rPr lang="en-US" dirty="0" smtClean="0"/>
              <a:t>Keep slides </a:t>
            </a:r>
            <a:r>
              <a:rPr lang="en-US" b="1" dirty="0" smtClean="0"/>
              <a:t>direct and to the point</a:t>
            </a:r>
            <a:r>
              <a:rPr lang="en-US" dirty="0" smtClean="0"/>
              <a:t> - less is more!</a:t>
            </a:r>
          </a:p>
          <a:p>
            <a:pPr lvl="1">
              <a:buFontTx/>
              <a:buChar char="•"/>
            </a:pPr>
            <a:r>
              <a:rPr lang="en-US" dirty="0" smtClean="0"/>
              <a:t>Choose a background color or design that enhances and complements your presentation rather than competes with it. </a:t>
            </a:r>
          </a:p>
          <a:p>
            <a:pPr lvl="1">
              <a:buFontTx/>
              <a:buChar char="•"/>
            </a:pPr>
            <a:r>
              <a:rPr lang="en-US" dirty="0" smtClean="0"/>
              <a:t>Don’t get too fancy - a simple font, elegant color scheme and clear message is more important than lots of information (clutter!) on the slide.</a:t>
            </a:r>
            <a:endParaRPr lang="en-US" b="1" dirty="0" smtClean="0"/>
          </a:p>
          <a:p>
            <a:r>
              <a:rPr lang="en-US" b="1" dirty="0" smtClean="0"/>
              <a:t>Keep it simple!</a:t>
            </a:r>
            <a:r>
              <a:rPr lang="en-US" dirty="0" smtClean="0"/>
              <a:t>  The purpose of the PowerPoint slide is to keep the mind of your audience focused – fewer words are better.  </a:t>
            </a:r>
          </a:p>
          <a:p>
            <a:endParaRPr lang="en-US" dirty="0" smtClean="0"/>
          </a:p>
          <a:p>
            <a:pPr defTabSz="924458">
              <a:spcBef>
                <a:spcPts val="1213"/>
              </a:spcBef>
              <a:defRPr/>
            </a:pPr>
            <a:endParaRPr lang="en-US" b="1" i="1" dirty="0"/>
          </a:p>
          <a:p>
            <a:pPr defTabSz="924458">
              <a:spcBef>
                <a:spcPts val="1213"/>
              </a:spcBef>
              <a:defRPr/>
            </a:pPr>
            <a:r>
              <a:rPr lang="en-US" b="1" i="1" dirty="0"/>
              <a:t>Note</a:t>
            </a:r>
            <a:r>
              <a:rPr lang="en-US" i="1" dirty="0"/>
              <a:t>: You understand that Microsoft does not endorse or control the content provided in the following presentation.</a:t>
            </a:r>
          </a:p>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pPr/>
              <a:t>112</a:t>
            </a:fld>
            <a:endParaRPr lang="en-US" dirty="0"/>
          </a:p>
        </p:txBody>
      </p:sp>
    </p:spTree>
    <p:extLst>
      <p:ext uri="{BB962C8B-B14F-4D97-AF65-F5344CB8AC3E}">
        <p14:creationId xmlns:p14="http://schemas.microsoft.com/office/powerpoint/2010/main" val="82964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7FDCF2B-16C8-4EA0-B370-3B20998D1504}" type="slidenum">
              <a:rPr lang="es-ES" smtClean="0"/>
              <a:pPr/>
              <a:t>16</a:t>
            </a:fld>
            <a:endParaRPr lang="es-E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s-C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b="1" dirty="0" smtClean="0"/>
              <a:t>Art. 6</a:t>
            </a:r>
            <a:r>
              <a:rPr lang="es-MX" b="1" baseline="0" dirty="0" smtClean="0"/>
              <a:t> </a:t>
            </a:r>
            <a:r>
              <a:rPr lang="es-MX" baseline="0" dirty="0" smtClean="0"/>
              <a:t>constitucional, e</a:t>
            </a:r>
            <a:r>
              <a:rPr lang="es-MX" dirty="0" smtClean="0"/>
              <a:t>s únicamente</a:t>
            </a:r>
            <a:r>
              <a:rPr lang="es-MX" baseline="0" dirty="0" smtClean="0"/>
              <a:t> para el sector público. De los derechos ARCO, la LFTAIPG solo tutela los AR.</a:t>
            </a:r>
          </a:p>
          <a:p>
            <a:endParaRPr lang="es-MX" dirty="0" smtClean="0"/>
          </a:p>
          <a:p>
            <a:r>
              <a:rPr lang="es-MX" dirty="0" smtClean="0"/>
              <a:t>Después</a:t>
            </a:r>
            <a:r>
              <a:rPr lang="es-MX" baseline="0" dirty="0" smtClean="0"/>
              <a:t> de esta reforma en la que se reconoce el derecho a la protección de los derechos fundamentales de las personas, se hace necesario cambiar algunos otros artículos constitucionales. </a:t>
            </a:r>
            <a:endParaRPr lang="es-MX" dirty="0" smtClean="0"/>
          </a:p>
          <a:p>
            <a:endParaRPr lang="es-MX" dirty="0" smtClean="0"/>
          </a:p>
          <a:p>
            <a:r>
              <a:rPr lang="es-MX" dirty="0" smtClean="0"/>
              <a:t>-----</a:t>
            </a:r>
          </a:p>
          <a:p>
            <a:r>
              <a:rPr lang="es-MX" b="1" dirty="0" smtClean="0"/>
              <a:t>Art. 73</a:t>
            </a:r>
          </a:p>
          <a:p>
            <a:r>
              <a:rPr lang="es-MX" dirty="0" smtClean="0"/>
              <a:t>ADICIONADO MEDIANTE DECRETO PUBLICADO EN EL DIARIO OFICIAL DE LA FEDERACION EL </a:t>
            </a:r>
            <a:r>
              <a:rPr lang="es-MX" b="1" dirty="0" smtClean="0"/>
              <a:t>30 DE ABRIL DE 2009</a:t>
            </a:r>
          </a:p>
          <a:p>
            <a:r>
              <a:rPr lang="es-MX" dirty="0" smtClean="0"/>
              <a:t>----------</a:t>
            </a:r>
          </a:p>
          <a:p>
            <a:r>
              <a:rPr lang="es-MX" b="1" dirty="0" smtClean="0"/>
              <a:t>-------------</a:t>
            </a:r>
          </a:p>
          <a:p>
            <a:r>
              <a:rPr lang="es-MX" b="1" dirty="0" smtClean="0"/>
              <a:t>ART. 16</a:t>
            </a:r>
          </a:p>
          <a:p>
            <a:r>
              <a:rPr lang="es-MX" dirty="0" smtClean="0"/>
              <a:t>ADICIONADO MEDIANTE DECRETO PUBLICADO EN EL DIARIO OFICIAL DE LA FEDERACION EL </a:t>
            </a:r>
            <a:r>
              <a:rPr lang="es-MX" b="1" dirty="0" smtClean="0"/>
              <a:t>1 DE JUNIO DE 2009</a:t>
            </a:r>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113</a:t>
            </a:fld>
            <a:endParaRPr lang="es-MX"/>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Argentina, España y Uruguay</a:t>
            </a:r>
            <a:r>
              <a:rPr lang="es-MX" baseline="0" dirty="0" smtClean="0"/>
              <a:t> entre otras naciones, cuentan con organismos de control que supervisan el manejo que realizan tanto las empresas privadas como el sector público.</a:t>
            </a:r>
          </a:p>
          <a:p>
            <a:endParaRPr lang="es-MX" baseline="0" dirty="0" smtClean="0"/>
          </a:p>
          <a:p>
            <a:r>
              <a:rPr lang="es-MX" baseline="0" dirty="0" smtClean="0"/>
              <a:t>HÁBEAS DATA: acción legal que tiene todo individuo para acceder a un banco de datos donde se haya un registro con sus </a:t>
            </a:r>
            <a:r>
              <a:rPr lang="es-MX" baseline="0" dirty="0" err="1" smtClean="0"/>
              <a:t>dp</a:t>
            </a:r>
            <a:r>
              <a:rPr lang="es-MX" baseline="0" dirty="0" smtClean="0"/>
              <a:t>.</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114</a:t>
            </a:fld>
            <a:endParaRPr lang="es-MX"/>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Las Sociedades de Información</a:t>
            </a:r>
            <a:r>
              <a:rPr lang="es-MX" baseline="0" dirty="0" smtClean="0"/>
              <a:t> Crediticia están exceptuadas en cuanto a sus funciones de buró de crédito, pero no así respecto del manejo de los datos del personal que labora en dichos burós.</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115</a:t>
            </a:fld>
            <a:endParaRPr lang="es-MX"/>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116</a:t>
            </a:fld>
            <a:endParaRPr lang="es-MX"/>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117</a:t>
            </a:fld>
            <a:endParaRPr lang="es-MX"/>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001497" lvl="1" indent="-539267" algn="just">
              <a:lnSpc>
                <a:spcPct val="90000"/>
              </a:lnSpc>
              <a:buNone/>
              <a:defRPr/>
            </a:pPr>
            <a:r>
              <a:rPr lang="es-MX" sz="2200" b="1" dirty="0">
                <a:effectLst>
                  <a:glow rad="228600">
                    <a:schemeClr val="tx1">
                      <a:alpha val="40000"/>
                    </a:schemeClr>
                  </a:glow>
                </a:effectLst>
                <a:latin typeface="Trebuchet MS" pitchFamily="34" charset="0"/>
              </a:rPr>
              <a:t>INFORMATIVAS:</a:t>
            </a:r>
          </a:p>
          <a:p>
            <a:pPr marL="1001497" lvl="1" indent="-539267" algn="just" defTabSz="924458">
              <a:lnSpc>
                <a:spcPct val="90000"/>
              </a:lnSpc>
              <a:spcBef>
                <a:spcPct val="20000"/>
              </a:spcBef>
              <a:buClr>
                <a:schemeClr val="accent3">
                  <a:lumMod val="75000"/>
                </a:schemeClr>
              </a:buClr>
              <a:buSzPct val="90000"/>
              <a:buFont typeface="Verdana"/>
              <a:buChar char="◦"/>
              <a:defRPr/>
            </a:pPr>
            <a:r>
              <a:rPr lang="es-MX" sz="2000" dirty="0">
                <a:latin typeface="Trebuchet MS" pitchFamily="34" charset="0"/>
              </a:rPr>
              <a:t>Proporcionar apoyo técnico a los responsables y a las dependencias y entidades que los soliciten para el cumplimiento de las obligaciones establecidas en la Ley que corresponda.</a:t>
            </a:r>
          </a:p>
          <a:p>
            <a:pPr marL="1001497" lvl="1" indent="-539267" algn="just" defTabSz="924458">
              <a:lnSpc>
                <a:spcPct val="90000"/>
              </a:lnSpc>
              <a:spcBef>
                <a:spcPct val="20000"/>
              </a:spcBef>
              <a:buClr>
                <a:schemeClr val="accent3">
                  <a:lumMod val="75000"/>
                </a:schemeClr>
              </a:buClr>
              <a:buSzPct val="90000"/>
              <a:defRPr/>
            </a:pPr>
            <a:endParaRPr lang="es-MX" sz="2000" dirty="0">
              <a:latin typeface="Trebuchet MS" pitchFamily="34" charset="0"/>
            </a:endParaRPr>
          </a:p>
          <a:p>
            <a:pPr marL="1001497" lvl="1" indent="-539267" algn="just" defTabSz="924458">
              <a:lnSpc>
                <a:spcPct val="90000"/>
              </a:lnSpc>
              <a:spcBef>
                <a:spcPct val="20000"/>
              </a:spcBef>
              <a:buClr>
                <a:schemeClr val="accent3">
                  <a:lumMod val="75000"/>
                </a:schemeClr>
              </a:buClr>
              <a:buSzPct val="90000"/>
              <a:buFont typeface="Verdana"/>
              <a:buChar char="◦"/>
              <a:defRPr/>
            </a:pPr>
            <a:r>
              <a:rPr lang="es-MX" sz="2000" dirty="0">
                <a:latin typeface="Trebuchet MS" pitchFamily="34" charset="0"/>
              </a:rPr>
              <a:t>Rendir al Congreso de la Unión un informe anual de sus actividades.</a:t>
            </a:r>
          </a:p>
          <a:p>
            <a:pPr marL="1001497" lvl="1" indent="-539267" algn="just" defTabSz="924458">
              <a:lnSpc>
                <a:spcPct val="90000"/>
              </a:lnSpc>
              <a:spcBef>
                <a:spcPct val="20000"/>
              </a:spcBef>
              <a:buClr>
                <a:schemeClr val="accent3">
                  <a:lumMod val="75000"/>
                </a:schemeClr>
              </a:buClr>
              <a:buSzPct val="90000"/>
              <a:defRPr/>
            </a:pPr>
            <a:endParaRPr lang="es-MX" sz="2000" dirty="0">
              <a:latin typeface="Trebuchet MS" pitchFamily="34" charset="0"/>
            </a:endParaRPr>
          </a:p>
          <a:p>
            <a:pPr marL="1001497" lvl="1" indent="-539267" algn="just" defTabSz="924458">
              <a:lnSpc>
                <a:spcPct val="90000"/>
              </a:lnSpc>
              <a:spcBef>
                <a:spcPct val="20000"/>
              </a:spcBef>
              <a:buClr>
                <a:schemeClr val="accent3">
                  <a:lumMod val="75000"/>
                </a:schemeClr>
              </a:buClr>
              <a:buSzPct val="90000"/>
              <a:buFont typeface="Verdana"/>
              <a:buChar char="◦"/>
              <a:defRPr/>
            </a:pPr>
            <a:r>
              <a:rPr lang="es-MX" sz="2000" dirty="0">
                <a:latin typeface="Trebuchet MS" pitchFamily="34" charset="0"/>
              </a:rPr>
              <a:t>Desarrollar, fomentar y difundir análisis, estudios e investigaciones en materia de protección de datos personales.</a:t>
            </a:r>
          </a:p>
          <a:p>
            <a:pPr marL="1001497" lvl="1" indent="-539267" algn="just">
              <a:lnSpc>
                <a:spcPct val="90000"/>
              </a:lnSpc>
              <a:buNone/>
              <a:defRPr/>
            </a:pPr>
            <a:endParaRPr lang="es-MX" sz="2200" dirty="0">
              <a:effectLst>
                <a:glow rad="228600">
                  <a:schemeClr val="tx1">
                    <a:alpha val="40000"/>
                  </a:schemeClr>
                </a:glow>
              </a:effectLst>
              <a:latin typeface="Trebuchet MS" pitchFamily="34" charset="0"/>
            </a:endParaRPr>
          </a:p>
          <a:p>
            <a:pPr marL="1001497" lvl="1" indent="-539267" algn="just">
              <a:lnSpc>
                <a:spcPct val="90000"/>
              </a:lnSpc>
              <a:buNone/>
              <a:defRPr/>
            </a:pPr>
            <a:endParaRPr lang="es-MX" sz="2200" dirty="0">
              <a:effectLst>
                <a:glow rad="228600">
                  <a:schemeClr val="tx1">
                    <a:alpha val="40000"/>
                  </a:schemeClr>
                </a:glow>
              </a:effectLst>
              <a:latin typeface="Trebuchet MS" pitchFamily="34" charset="0"/>
            </a:endParaRPr>
          </a:p>
          <a:p>
            <a:pPr marL="1001497" lvl="1" indent="-539267" algn="just">
              <a:lnSpc>
                <a:spcPct val="90000"/>
              </a:lnSpc>
              <a:buNone/>
              <a:defRPr/>
            </a:pPr>
            <a:r>
              <a:rPr lang="es-MX" sz="2200" b="1" dirty="0">
                <a:effectLst>
                  <a:glow rad="228600">
                    <a:schemeClr val="tx1">
                      <a:alpha val="40000"/>
                    </a:schemeClr>
                  </a:glow>
                </a:effectLst>
                <a:latin typeface="Trebuchet MS" pitchFamily="34" charset="0"/>
              </a:rPr>
              <a:t>Sus facultades normativas:</a:t>
            </a:r>
          </a:p>
          <a:p>
            <a:pPr marL="1001497" lvl="1" indent="-539267" algn="just">
              <a:lnSpc>
                <a:spcPct val="90000"/>
              </a:lnSpc>
              <a:buNone/>
              <a:defRPr/>
            </a:pPr>
            <a:endParaRPr lang="es-MX" sz="2400" dirty="0">
              <a:latin typeface="Trebuchet MS" pitchFamily="34" charset="0"/>
            </a:endParaRPr>
          </a:p>
          <a:p>
            <a:pPr marL="720629" lvl="1" indent="-258399" algn="just">
              <a:lnSpc>
                <a:spcPct val="90000"/>
              </a:lnSpc>
              <a:spcBef>
                <a:spcPct val="20000"/>
              </a:spcBef>
              <a:buClr>
                <a:schemeClr val="tx1"/>
              </a:buClr>
              <a:buSzPct val="90000"/>
              <a:buFont typeface="Courier New" pitchFamily="49" charset="0"/>
              <a:buChar char="o"/>
              <a:defRPr/>
            </a:pPr>
            <a:r>
              <a:rPr lang="es-MX" sz="2200" dirty="0">
                <a:latin typeface="Trebuchet MS" pitchFamily="34" charset="0"/>
              </a:rPr>
              <a:t>Interpretar en el ámbito administrativo la Ley.</a:t>
            </a:r>
          </a:p>
          <a:p>
            <a:pPr marL="720629" lvl="1" indent="-258399" algn="just">
              <a:lnSpc>
                <a:spcPct val="90000"/>
              </a:lnSpc>
              <a:spcBef>
                <a:spcPct val="20000"/>
              </a:spcBef>
              <a:buClr>
                <a:schemeClr val="tx1"/>
              </a:buClr>
              <a:buSzPct val="90000"/>
              <a:defRPr/>
            </a:pPr>
            <a:endParaRPr lang="es-MX" sz="2200" dirty="0">
              <a:latin typeface="Trebuchet MS" pitchFamily="34" charset="0"/>
            </a:endParaRPr>
          </a:p>
          <a:p>
            <a:pPr marL="720629" lvl="1" indent="-258399" algn="just">
              <a:lnSpc>
                <a:spcPct val="90000"/>
              </a:lnSpc>
              <a:spcBef>
                <a:spcPct val="20000"/>
              </a:spcBef>
              <a:buClr>
                <a:schemeClr val="tx1"/>
              </a:buClr>
              <a:buSzPct val="90000"/>
              <a:buFont typeface="Courier New" pitchFamily="49" charset="0"/>
              <a:buChar char="o"/>
              <a:defRPr/>
            </a:pPr>
            <a:r>
              <a:rPr lang="es-MX" sz="2200" dirty="0">
                <a:latin typeface="Trebuchet MS" pitchFamily="34" charset="0"/>
              </a:rPr>
              <a:t>Emitir criterios y recomendaciones para garantizar el pleno derecho a la protección de datos personales.</a:t>
            </a:r>
          </a:p>
          <a:p>
            <a:pPr marL="720629" lvl="1" indent="-258399" algn="just">
              <a:lnSpc>
                <a:spcPct val="90000"/>
              </a:lnSpc>
              <a:spcBef>
                <a:spcPct val="20000"/>
              </a:spcBef>
              <a:buClr>
                <a:schemeClr val="tx1"/>
              </a:buClr>
              <a:buSzPct val="90000"/>
              <a:defRPr/>
            </a:pPr>
            <a:endParaRPr lang="es-MX" sz="2200" dirty="0">
              <a:latin typeface="Trebuchet MS" pitchFamily="34" charset="0"/>
            </a:endParaRPr>
          </a:p>
          <a:p>
            <a:pPr marL="720629" lvl="1" indent="-258399" algn="just">
              <a:lnSpc>
                <a:spcPct val="90000"/>
              </a:lnSpc>
              <a:spcBef>
                <a:spcPct val="20000"/>
              </a:spcBef>
              <a:buClr>
                <a:schemeClr val="tx1"/>
              </a:buClr>
              <a:buSzPct val="90000"/>
              <a:buFont typeface="Courier New" pitchFamily="49" charset="0"/>
              <a:buChar char="o"/>
              <a:defRPr/>
            </a:pPr>
            <a:r>
              <a:rPr lang="es-MX" sz="2200" dirty="0">
                <a:latin typeface="Trebuchet MS" pitchFamily="34" charset="0"/>
              </a:rPr>
              <a:t>Divulgar estándares y mejores prácticas internacionales en materia de seguridad de la información.</a:t>
            </a:r>
          </a:p>
          <a:p>
            <a:pPr algn="just">
              <a:lnSpc>
                <a:spcPct val="90000"/>
              </a:lnSpc>
              <a:defRPr/>
            </a:pPr>
            <a:endParaRPr lang="es-MX" sz="2200" dirty="0">
              <a:effectLst>
                <a:glow rad="228600">
                  <a:schemeClr val="tx1">
                    <a:alpha val="40000"/>
                  </a:schemeClr>
                </a:glow>
              </a:effectLst>
              <a:latin typeface="Trebuchet MS" pitchFamily="34" charset="0"/>
            </a:endParaRPr>
          </a:p>
          <a:p>
            <a:pPr algn="just">
              <a:lnSpc>
                <a:spcPct val="90000"/>
              </a:lnSpc>
              <a:defRPr/>
            </a:pPr>
            <a:r>
              <a:rPr lang="es-MX" sz="2200" b="1" dirty="0">
                <a:effectLst>
                  <a:glow rad="228600">
                    <a:schemeClr val="tx1">
                      <a:alpha val="40000"/>
                    </a:schemeClr>
                  </a:glow>
                </a:effectLst>
                <a:latin typeface="Trebuchet MS" pitchFamily="34" charset="0"/>
              </a:rPr>
              <a:t>Sus facultades en materia de verificación:</a:t>
            </a:r>
          </a:p>
          <a:p>
            <a:pPr algn="just">
              <a:lnSpc>
                <a:spcPct val="90000"/>
              </a:lnSpc>
              <a:defRPr/>
            </a:pPr>
            <a:endParaRPr lang="es-MX" sz="2200" dirty="0">
              <a:effectLst>
                <a:glow rad="228600">
                  <a:schemeClr val="tx1">
                    <a:alpha val="40000"/>
                  </a:schemeClr>
                </a:glow>
              </a:effectLst>
              <a:latin typeface="Trebuchet MS" pitchFamily="34" charset="0"/>
            </a:endParaRPr>
          </a:p>
          <a:p>
            <a:pPr marL="365931" lvl="1" indent="-182966" algn="just">
              <a:lnSpc>
                <a:spcPct val="90000"/>
              </a:lnSpc>
              <a:buClr>
                <a:schemeClr val="accent3">
                  <a:lumMod val="75000"/>
                </a:schemeClr>
              </a:buClr>
              <a:buFont typeface="Verdana"/>
              <a:buChar char="◦"/>
              <a:defRPr/>
            </a:pPr>
            <a:r>
              <a:rPr lang="es-MX" sz="2000" dirty="0">
                <a:latin typeface="Trebuchet MS" pitchFamily="34" charset="0"/>
              </a:rPr>
              <a:t>Vigilar y verificar el cumplimiento de la ley.</a:t>
            </a:r>
          </a:p>
          <a:p>
            <a:pPr marL="365931" lvl="1" indent="-182966" algn="just">
              <a:lnSpc>
                <a:spcPct val="90000"/>
              </a:lnSpc>
              <a:buNone/>
              <a:defRPr/>
            </a:pPr>
            <a:endParaRPr lang="es-MX" sz="2000" dirty="0">
              <a:latin typeface="Trebuchet MS" pitchFamily="34" charset="0"/>
            </a:endParaRPr>
          </a:p>
          <a:p>
            <a:pPr algn="just">
              <a:lnSpc>
                <a:spcPct val="90000"/>
              </a:lnSpc>
              <a:defRPr/>
            </a:pPr>
            <a:r>
              <a:rPr lang="es-MX" sz="2200" b="1" dirty="0">
                <a:effectLst>
                  <a:glow rad="228600">
                    <a:schemeClr val="tx1">
                      <a:alpha val="40000"/>
                    </a:schemeClr>
                  </a:glow>
                </a:effectLst>
                <a:latin typeface="Trebuchet MS" pitchFamily="34" charset="0"/>
              </a:rPr>
              <a:t>Sus facultades resolutorias:</a:t>
            </a:r>
          </a:p>
          <a:p>
            <a:pPr marL="365931" indent="-182966" algn="just">
              <a:lnSpc>
                <a:spcPct val="90000"/>
              </a:lnSpc>
              <a:defRPr/>
            </a:pPr>
            <a:endParaRPr lang="es-MX" sz="2000" b="1" dirty="0">
              <a:solidFill>
                <a:schemeClr val="accent3">
                  <a:lumMod val="75000"/>
                </a:schemeClr>
              </a:solidFill>
              <a:latin typeface="Trebuchet MS" pitchFamily="34" charset="0"/>
            </a:endParaRPr>
          </a:p>
          <a:p>
            <a:pPr marL="365931" lvl="1" indent="-182966" algn="just">
              <a:lnSpc>
                <a:spcPct val="90000"/>
              </a:lnSpc>
              <a:buClr>
                <a:schemeClr val="accent3">
                  <a:lumMod val="75000"/>
                </a:schemeClr>
              </a:buClr>
              <a:buFont typeface="Verdana"/>
              <a:buChar char="◦"/>
              <a:defRPr/>
            </a:pPr>
            <a:r>
              <a:rPr lang="es-MX" sz="2000" dirty="0">
                <a:latin typeface="Trebuchet MS" pitchFamily="34" charset="0"/>
              </a:rPr>
              <a:t>Conocer y resolver los procedimientos de protección de derechos, verificación e imposición de sanciones.</a:t>
            </a:r>
          </a:p>
          <a:p>
            <a:pPr marL="365931" lvl="1" indent="-182966" algn="just">
              <a:lnSpc>
                <a:spcPct val="90000"/>
              </a:lnSpc>
              <a:buFont typeface="Verdana"/>
              <a:buChar char="◦"/>
              <a:defRPr/>
            </a:pPr>
            <a:endParaRPr lang="es-MX" sz="2000" dirty="0">
              <a:latin typeface="Trebuchet MS" pitchFamily="34" charset="0"/>
            </a:endParaRPr>
          </a:p>
          <a:p>
            <a:pPr marL="0" lvl="1" algn="just">
              <a:lnSpc>
                <a:spcPct val="90000"/>
              </a:lnSpc>
              <a:buClr>
                <a:schemeClr val="tx1"/>
              </a:buClr>
              <a:buSzPct val="70000"/>
              <a:defRPr/>
            </a:pPr>
            <a:r>
              <a:rPr lang="es-MX" sz="2200" b="1" dirty="0">
                <a:effectLst>
                  <a:glow rad="228600">
                    <a:schemeClr val="tx1">
                      <a:alpha val="40000"/>
                    </a:schemeClr>
                  </a:glow>
                </a:effectLst>
                <a:latin typeface="Trebuchet MS" pitchFamily="34" charset="0"/>
              </a:rPr>
              <a:t>Sus facultades preventivas:</a:t>
            </a:r>
          </a:p>
          <a:p>
            <a:pPr marL="365931" lvl="1" indent="-182966" algn="just">
              <a:lnSpc>
                <a:spcPct val="90000"/>
              </a:lnSpc>
              <a:buClr>
                <a:schemeClr val="tx1"/>
              </a:buClr>
              <a:buSzPct val="70000"/>
              <a:buNone/>
              <a:defRPr/>
            </a:pPr>
            <a:endParaRPr lang="es-MX" sz="2000" b="1" dirty="0">
              <a:solidFill>
                <a:schemeClr val="accent3">
                  <a:lumMod val="75000"/>
                </a:schemeClr>
              </a:solidFill>
              <a:latin typeface="Trebuchet MS" pitchFamily="34" charset="0"/>
            </a:endParaRPr>
          </a:p>
          <a:p>
            <a:pPr marL="365931" lvl="1" indent="-182966" algn="just">
              <a:lnSpc>
                <a:spcPct val="90000"/>
              </a:lnSpc>
              <a:buClr>
                <a:schemeClr val="accent3">
                  <a:lumMod val="75000"/>
                </a:schemeClr>
              </a:buClr>
              <a:buFont typeface="Verdana"/>
              <a:buChar char="◦"/>
              <a:defRPr/>
            </a:pPr>
            <a:r>
              <a:rPr lang="es-MX" sz="2000" dirty="0">
                <a:latin typeface="Trebuchet MS" pitchFamily="34" charset="0"/>
              </a:rPr>
              <a:t>Promover la adopción de políticas de protección de datos entre las entidades y organismos de la administración pública.</a:t>
            </a:r>
          </a:p>
          <a:p>
            <a:pPr marL="365931" lvl="1" indent="-182966" algn="just">
              <a:lnSpc>
                <a:spcPct val="90000"/>
              </a:lnSpc>
              <a:buClr>
                <a:schemeClr val="accent3">
                  <a:lumMod val="75000"/>
                </a:schemeClr>
              </a:buClr>
              <a:buFont typeface="Verdana"/>
              <a:buChar char="◦"/>
              <a:defRPr/>
            </a:pPr>
            <a:endParaRPr lang="es-MX" sz="2000" dirty="0">
              <a:effectLst>
                <a:outerShdw blurRad="38100" dist="38100" dir="2700000" algn="tl">
                  <a:srgbClr val="000000">
                    <a:alpha val="43137"/>
                  </a:srgbClr>
                </a:outerShdw>
              </a:effectLst>
              <a:latin typeface="Trebuchet MS" pitchFamily="34" charset="0"/>
            </a:endParaRPr>
          </a:p>
          <a:p>
            <a:pPr marL="577787" indent="-577787" algn="just" defTabSz="924458">
              <a:lnSpc>
                <a:spcPct val="90000"/>
              </a:lnSpc>
              <a:spcBef>
                <a:spcPct val="20000"/>
              </a:spcBef>
              <a:buClr>
                <a:schemeClr val="accent1"/>
              </a:buClr>
              <a:buSzPct val="80000"/>
              <a:defRPr/>
            </a:pPr>
            <a:r>
              <a:rPr lang="es-MX" sz="2200" b="1" dirty="0">
                <a:effectLst>
                  <a:glow rad="228600">
                    <a:schemeClr val="tx1">
                      <a:alpha val="40000"/>
                    </a:schemeClr>
                  </a:glow>
                </a:effectLst>
                <a:latin typeface="Trebuchet MS" pitchFamily="34" charset="0"/>
              </a:rPr>
              <a:t>Sus facultades en materia de cooperación nacional e internacional:</a:t>
            </a:r>
          </a:p>
          <a:p>
            <a:pPr marL="1001497" lvl="1" indent="-539267" algn="just" defTabSz="924458">
              <a:lnSpc>
                <a:spcPct val="90000"/>
              </a:lnSpc>
              <a:spcBef>
                <a:spcPct val="20000"/>
              </a:spcBef>
              <a:buClr>
                <a:schemeClr val="accent3">
                  <a:lumMod val="75000"/>
                </a:schemeClr>
              </a:buClr>
              <a:buSzPct val="90000"/>
              <a:buFont typeface="Verdana"/>
              <a:buChar char="◦"/>
              <a:defRPr/>
            </a:pPr>
            <a:r>
              <a:rPr lang="es-MX" sz="2000" dirty="0">
                <a:latin typeface="Trebuchet MS" pitchFamily="34" charset="0"/>
              </a:rPr>
              <a:t>Acudir a foros internacionales en la materia.</a:t>
            </a:r>
          </a:p>
          <a:p>
            <a:pPr marL="1001497" lvl="1" indent="-539267" algn="just" defTabSz="924458">
              <a:lnSpc>
                <a:spcPct val="90000"/>
              </a:lnSpc>
              <a:spcBef>
                <a:spcPct val="20000"/>
              </a:spcBef>
              <a:buClr>
                <a:schemeClr val="accent3">
                  <a:lumMod val="75000"/>
                </a:schemeClr>
              </a:buClr>
              <a:buSzPct val="90000"/>
              <a:buFont typeface="Verdana"/>
              <a:buChar char="◦"/>
              <a:defRPr/>
            </a:pPr>
            <a:r>
              <a:rPr lang="es-MX" sz="2000" dirty="0">
                <a:latin typeface="Trebuchet MS" pitchFamily="34" charset="0"/>
              </a:rPr>
              <a:t>Cooperar con otras autoridades de supervisión y organismos nacionales e internacionales, a efecto de coadyuvar en materia de protección de datos personales.</a:t>
            </a:r>
          </a:p>
          <a:p>
            <a:pPr marL="365931" lvl="1" indent="-182966" algn="just">
              <a:lnSpc>
                <a:spcPct val="90000"/>
              </a:lnSpc>
              <a:buClr>
                <a:schemeClr val="accent3">
                  <a:lumMod val="75000"/>
                </a:schemeClr>
              </a:buClr>
              <a:buFont typeface="Verdana"/>
              <a:buChar char="◦"/>
              <a:defRPr/>
            </a:pPr>
            <a:endParaRPr lang="es-MX" sz="2000" dirty="0">
              <a:effectLst>
                <a:outerShdw blurRad="38100" dist="38100" dir="2700000" algn="tl">
                  <a:srgbClr val="000000">
                    <a:alpha val="43137"/>
                  </a:srgbClr>
                </a:outerShdw>
              </a:effectLst>
            </a:endParaRPr>
          </a:p>
          <a:p>
            <a:endParaRPr lang="en-US"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118</a:t>
            </a:fld>
            <a:endParaRPr lang="es-MX"/>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b="1" dirty="0" err="1" smtClean="0"/>
              <a:t>Características</a:t>
            </a:r>
            <a:r>
              <a:rPr lang="en-US" b="1" baseline="0" dirty="0" smtClean="0"/>
              <a:t> de </a:t>
            </a:r>
            <a:r>
              <a:rPr lang="en-US" b="1" baseline="0" dirty="0" err="1" smtClean="0"/>
              <a:t>acuerdo</a:t>
            </a:r>
            <a:r>
              <a:rPr lang="en-US" b="1" baseline="0" dirty="0" smtClean="0"/>
              <a:t> a la </a:t>
            </a:r>
            <a:r>
              <a:rPr lang="en-US" b="1" baseline="0" dirty="0" err="1" smtClean="0"/>
              <a:t>Ley</a:t>
            </a:r>
            <a:endParaRPr lang="en-US" b="1" baseline="0" dirty="0" smtClean="0"/>
          </a:p>
          <a:p>
            <a:pPr fontAlgn="base">
              <a:spcBef>
                <a:spcPct val="0"/>
              </a:spcBef>
              <a:spcAft>
                <a:spcPct val="0"/>
              </a:spcAft>
              <a:buFontTx/>
              <a:buChar char="-"/>
            </a:pPr>
            <a:r>
              <a:rPr lang="es-MX" dirty="0">
                <a:solidFill>
                  <a:schemeClr val="bg2">
                    <a:lumMod val="75000"/>
                  </a:schemeClr>
                </a:solidFill>
                <a:cs typeface="Arial" pitchFamily="34" charset="0"/>
              </a:rPr>
              <a:t>Contener mecanismos para medir su eficacia en la PDP, consecuencias y medidas correctivas eficaces en caso de incumplimiento.</a:t>
            </a:r>
          </a:p>
          <a:p>
            <a:pPr defTabSz="924458" fontAlgn="base">
              <a:spcBef>
                <a:spcPct val="0"/>
              </a:spcBef>
              <a:spcAft>
                <a:spcPct val="0"/>
              </a:spcAft>
              <a:buFontTx/>
              <a:buChar char="-"/>
            </a:pPr>
            <a:r>
              <a:rPr lang="es-MX" dirty="0">
                <a:solidFill>
                  <a:schemeClr val="bg2">
                    <a:lumMod val="75000"/>
                  </a:schemeClr>
                </a:solidFill>
                <a:cs typeface="Arial" pitchFamily="34" charset="0"/>
              </a:rPr>
              <a:t> Pueden traducirse en códigos deontológicos o de buena práctica profesional, sellos de confianza u otros mecanismos.</a:t>
            </a:r>
          </a:p>
          <a:p>
            <a:pPr fontAlgn="base">
              <a:spcBef>
                <a:spcPct val="0"/>
              </a:spcBef>
              <a:spcAft>
                <a:spcPct val="0"/>
              </a:spcAft>
              <a:buFontTx/>
              <a:buChar char="-"/>
            </a:pPr>
            <a:r>
              <a:rPr lang="es-MX" dirty="0">
                <a:solidFill>
                  <a:schemeClr val="bg2">
                    <a:lumMod val="75000"/>
                  </a:schemeClr>
                </a:solidFill>
                <a:cs typeface="Arial" pitchFamily="34" charset="0"/>
              </a:rPr>
              <a:t> Contendrán reglas o estándares específicos que permitan armonizar los tratamientos de  DP efectuados por los adheridos y facilitar el ejercicio de los derechos ARCO.</a:t>
            </a:r>
          </a:p>
          <a:p>
            <a:pPr fontAlgn="base">
              <a:spcBef>
                <a:spcPct val="0"/>
              </a:spcBef>
              <a:spcAft>
                <a:spcPct val="0"/>
              </a:spcAft>
              <a:buFontTx/>
              <a:buChar char="-"/>
            </a:pPr>
            <a:r>
              <a:rPr lang="es-MX" dirty="0">
                <a:solidFill>
                  <a:schemeClr val="bg2">
                    <a:lumMod val="75000"/>
                  </a:schemeClr>
                </a:solidFill>
                <a:cs typeface="Arial" pitchFamily="34" charset="0"/>
              </a:rPr>
              <a:t> Serán notificados a las autoridades sectoriales correspondientes y al IFAI.</a:t>
            </a:r>
          </a:p>
          <a:p>
            <a:pPr fontAlgn="base">
              <a:spcBef>
                <a:spcPct val="0"/>
              </a:spcBef>
              <a:spcAft>
                <a:spcPct val="0"/>
              </a:spcAft>
              <a:buFontTx/>
              <a:buChar char="-"/>
            </a:pPr>
            <a:endParaRPr lang="es-MX" dirty="0">
              <a:solidFill>
                <a:schemeClr val="bg2">
                  <a:lumMod val="75000"/>
                </a:schemeClr>
              </a:solidFill>
              <a:cs typeface="Arial" pitchFamily="34" charset="0"/>
            </a:endParaRPr>
          </a:p>
          <a:p>
            <a:pPr fontAlgn="base">
              <a:spcBef>
                <a:spcPct val="0"/>
              </a:spcBef>
              <a:spcAft>
                <a:spcPct val="0"/>
              </a:spcAft>
              <a:buFontTx/>
              <a:buNone/>
            </a:pPr>
            <a:r>
              <a:rPr lang="es-MX" b="1" dirty="0">
                <a:solidFill>
                  <a:schemeClr val="bg2">
                    <a:lumMod val="75000"/>
                  </a:schemeClr>
                </a:solidFill>
                <a:cs typeface="Arial" pitchFamily="34" charset="0"/>
              </a:rPr>
              <a:t>DEL REGLAMENTO </a:t>
            </a:r>
          </a:p>
          <a:p>
            <a:pPr fontAlgn="base">
              <a:spcBef>
                <a:spcPct val="0"/>
              </a:spcBef>
              <a:spcAft>
                <a:spcPct val="0"/>
              </a:spcAft>
              <a:buFontTx/>
              <a:buNone/>
            </a:pPr>
            <a:r>
              <a:rPr lang="es-MX" b="1" dirty="0">
                <a:solidFill>
                  <a:schemeClr val="bg2">
                    <a:lumMod val="75000"/>
                  </a:schemeClr>
                </a:solidFill>
                <a:cs typeface="Arial" pitchFamily="34" charset="0"/>
              </a:rPr>
              <a:t>De la Autorregulación Vinculante </a:t>
            </a:r>
          </a:p>
          <a:p>
            <a:pPr fontAlgn="base">
              <a:spcBef>
                <a:spcPct val="0"/>
              </a:spcBef>
              <a:spcAft>
                <a:spcPct val="0"/>
              </a:spcAft>
              <a:buFontTx/>
              <a:buNone/>
            </a:pPr>
            <a:endParaRPr lang="es-MX" b="1" dirty="0">
              <a:solidFill>
                <a:schemeClr val="bg2">
                  <a:lumMod val="75000"/>
                </a:schemeClr>
              </a:solidFill>
              <a:cs typeface="Arial" pitchFamily="34" charset="0"/>
            </a:endParaRPr>
          </a:p>
          <a:p>
            <a:pPr fontAlgn="base">
              <a:spcBef>
                <a:spcPct val="0"/>
              </a:spcBef>
              <a:spcAft>
                <a:spcPct val="0"/>
              </a:spcAft>
              <a:buFontTx/>
              <a:buNone/>
            </a:pPr>
            <a:r>
              <a:rPr lang="es-MX" b="1" dirty="0">
                <a:solidFill>
                  <a:schemeClr val="bg2">
                    <a:lumMod val="75000"/>
                  </a:schemeClr>
                </a:solidFill>
                <a:cs typeface="Arial" pitchFamily="34" charset="0"/>
              </a:rPr>
              <a:t>Objeto de la autorregulación </a:t>
            </a:r>
          </a:p>
          <a:p>
            <a:pPr fontAlgn="base">
              <a:spcBef>
                <a:spcPct val="0"/>
              </a:spcBef>
              <a:spcAft>
                <a:spcPct val="0"/>
              </a:spcAft>
              <a:buFontTx/>
              <a:buNone/>
            </a:pPr>
            <a:endParaRPr lang="es-MX" b="1" dirty="0">
              <a:solidFill>
                <a:schemeClr val="bg2">
                  <a:lumMod val="75000"/>
                </a:schemeClr>
              </a:solidFill>
              <a:cs typeface="Arial" pitchFamily="34" charset="0"/>
            </a:endParaRPr>
          </a:p>
          <a:p>
            <a:pPr fontAlgn="base">
              <a:spcBef>
                <a:spcPct val="0"/>
              </a:spcBef>
              <a:spcAft>
                <a:spcPct val="0"/>
              </a:spcAft>
              <a:buFontTx/>
              <a:buNone/>
            </a:pPr>
            <a:r>
              <a:rPr lang="es-MX" dirty="0">
                <a:solidFill>
                  <a:schemeClr val="bg2">
                    <a:lumMod val="75000"/>
                  </a:schemeClr>
                </a:solidFill>
                <a:cs typeface="Arial" pitchFamily="34" charset="0"/>
              </a:rPr>
              <a:t>Artículo 79. De conformidad con lo establecido en el artículo 44 de la Ley, las personas físicas o morales </a:t>
            </a:r>
          </a:p>
          <a:p>
            <a:pPr fontAlgn="base">
              <a:spcBef>
                <a:spcPct val="0"/>
              </a:spcBef>
              <a:spcAft>
                <a:spcPct val="0"/>
              </a:spcAft>
              <a:buFontTx/>
              <a:buNone/>
            </a:pPr>
            <a:r>
              <a:rPr lang="es-MX" dirty="0">
                <a:solidFill>
                  <a:schemeClr val="bg2">
                    <a:lumMod val="75000"/>
                  </a:schemeClr>
                </a:solidFill>
                <a:cs typeface="Arial" pitchFamily="34" charset="0"/>
              </a:rPr>
              <a:t>podrán convenir entre ellas o con organizaciones civiles o gubernamentales, nacionales o extranjeras, </a:t>
            </a:r>
          </a:p>
          <a:p>
            <a:pPr fontAlgn="base">
              <a:spcBef>
                <a:spcPct val="0"/>
              </a:spcBef>
              <a:spcAft>
                <a:spcPct val="0"/>
              </a:spcAft>
              <a:buFontTx/>
              <a:buNone/>
            </a:pPr>
            <a:r>
              <a:rPr lang="es-MX" dirty="0">
                <a:solidFill>
                  <a:schemeClr val="bg2">
                    <a:lumMod val="75000"/>
                  </a:schemeClr>
                </a:solidFill>
                <a:cs typeface="Arial" pitchFamily="34" charset="0"/>
              </a:rPr>
              <a:t>esquemas de autorregulación vinculante en materia de protección de datos personales, que complementen lo </a:t>
            </a:r>
          </a:p>
          <a:p>
            <a:pPr fontAlgn="base">
              <a:spcBef>
                <a:spcPct val="0"/>
              </a:spcBef>
              <a:spcAft>
                <a:spcPct val="0"/>
              </a:spcAft>
              <a:buFontTx/>
              <a:buNone/>
            </a:pPr>
            <a:r>
              <a:rPr lang="es-MX" dirty="0">
                <a:solidFill>
                  <a:schemeClr val="bg2">
                    <a:lumMod val="75000"/>
                  </a:schemeClr>
                </a:solidFill>
                <a:cs typeface="Arial" pitchFamily="34" charset="0"/>
              </a:rPr>
              <a:t>dispuesto por la Ley, el presente Reglamento y las disposiciones que se emitan por las dependencias en </a:t>
            </a:r>
          </a:p>
          <a:p>
            <a:pPr fontAlgn="base">
              <a:spcBef>
                <a:spcPct val="0"/>
              </a:spcBef>
              <a:spcAft>
                <a:spcPct val="0"/>
              </a:spcAft>
              <a:buFontTx/>
              <a:buNone/>
            </a:pPr>
            <a:r>
              <a:rPr lang="es-MX" dirty="0">
                <a:solidFill>
                  <a:schemeClr val="bg2">
                    <a:lumMod val="75000"/>
                  </a:schemeClr>
                </a:solidFill>
                <a:cs typeface="Arial" pitchFamily="34" charset="0"/>
              </a:rPr>
              <a:t>desarrollo del mismo y en el ámbito de sus atribuciones. Asimismo, a través de dichos esquemas el </a:t>
            </a:r>
          </a:p>
          <a:p>
            <a:pPr fontAlgn="base">
              <a:spcBef>
                <a:spcPct val="0"/>
              </a:spcBef>
              <a:spcAft>
                <a:spcPct val="0"/>
              </a:spcAft>
              <a:buFontTx/>
              <a:buNone/>
            </a:pPr>
            <a:r>
              <a:rPr lang="es-MX" dirty="0">
                <a:solidFill>
                  <a:schemeClr val="bg2">
                    <a:lumMod val="75000"/>
                  </a:schemeClr>
                </a:solidFill>
                <a:cs typeface="Arial" pitchFamily="34" charset="0"/>
              </a:rPr>
              <a:t>responsable podrá demostrar ante el Instituto el cumplimiento de las obligaciones previstas en dicha </a:t>
            </a:r>
          </a:p>
          <a:p>
            <a:pPr fontAlgn="base">
              <a:spcBef>
                <a:spcPct val="0"/>
              </a:spcBef>
              <a:spcAft>
                <a:spcPct val="0"/>
              </a:spcAft>
              <a:buFontTx/>
              <a:buNone/>
            </a:pPr>
            <a:r>
              <a:rPr lang="es-MX" dirty="0">
                <a:solidFill>
                  <a:schemeClr val="bg2">
                    <a:lumMod val="75000"/>
                  </a:schemeClr>
                </a:solidFill>
                <a:cs typeface="Arial" pitchFamily="34" charset="0"/>
              </a:rPr>
              <a:t>normativa. </a:t>
            </a:r>
          </a:p>
          <a:p>
            <a:pPr fontAlgn="base">
              <a:spcBef>
                <a:spcPct val="0"/>
              </a:spcBef>
              <a:spcAft>
                <a:spcPct val="0"/>
              </a:spcAft>
              <a:buFontTx/>
              <a:buNone/>
            </a:pPr>
            <a:endParaRPr lang="es-MX" dirty="0">
              <a:solidFill>
                <a:schemeClr val="bg2">
                  <a:lumMod val="75000"/>
                </a:schemeClr>
              </a:solidFill>
              <a:cs typeface="Arial" pitchFamily="34" charset="0"/>
            </a:endParaRPr>
          </a:p>
          <a:p>
            <a:pPr fontAlgn="base">
              <a:spcBef>
                <a:spcPct val="0"/>
              </a:spcBef>
              <a:spcAft>
                <a:spcPct val="0"/>
              </a:spcAft>
              <a:buFontTx/>
              <a:buNone/>
            </a:pPr>
            <a:r>
              <a:rPr lang="es-MX" dirty="0">
                <a:solidFill>
                  <a:schemeClr val="bg2">
                    <a:lumMod val="75000"/>
                  </a:schemeClr>
                </a:solidFill>
                <a:cs typeface="Arial" pitchFamily="34" charset="0"/>
              </a:rPr>
              <a:t>Lo anterior con el objeto de armonizar los tratamientos que lleven a cabo quienes se adhieren a los </a:t>
            </a:r>
          </a:p>
          <a:p>
            <a:pPr fontAlgn="base">
              <a:spcBef>
                <a:spcPct val="0"/>
              </a:spcBef>
              <a:spcAft>
                <a:spcPct val="0"/>
              </a:spcAft>
              <a:buFontTx/>
              <a:buNone/>
            </a:pPr>
            <a:r>
              <a:rPr lang="es-MX" dirty="0">
                <a:solidFill>
                  <a:schemeClr val="bg2">
                    <a:lumMod val="75000"/>
                  </a:schemeClr>
                </a:solidFill>
                <a:cs typeface="Arial" pitchFamily="34" charset="0"/>
              </a:rPr>
              <a:t>mismos y facilitar el ejercicio de los derechos de los titulares. </a:t>
            </a:r>
          </a:p>
          <a:p>
            <a:pPr fontAlgn="base">
              <a:spcBef>
                <a:spcPct val="0"/>
              </a:spcBef>
              <a:spcAft>
                <a:spcPct val="0"/>
              </a:spcAft>
              <a:buFontTx/>
              <a:buNone/>
            </a:pPr>
            <a:endParaRPr lang="es-MX" dirty="0">
              <a:solidFill>
                <a:schemeClr val="bg2">
                  <a:lumMod val="75000"/>
                </a:schemeClr>
              </a:solidFill>
              <a:cs typeface="Arial" pitchFamily="34" charset="0"/>
            </a:endParaRPr>
          </a:p>
          <a:p>
            <a:pPr fontAlgn="base">
              <a:spcBef>
                <a:spcPct val="0"/>
              </a:spcBef>
              <a:spcAft>
                <a:spcPct val="0"/>
              </a:spcAft>
              <a:buFontTx/>
              <a:buNone/>
            </a:pPr>
            <a:r>
              <a:rPr lang="es-MX" b="1" dirty="0">
                <a:solidFill>
                  <a:schemeClr val="bg2">
                    <a:lumMod val="75000"/>
                  </a:schemeClr>
                </a:solidFill>
                <a:cs typeface="Arial" pitchFamily="34" charset="0"/>
              </a:rPr>
              <a:t>Objetivos específicos de la autorregulación </a:t>
            </a:r>
          </a:p>
          <a:p>
            <a:pPr fontAlgn="base">
              <a:spcBef>
                <a:spcPct val="0"/>
              </a:spcBef>
              <a:spcAft>
                <a:spcPct val="0"/>
              </a:spcAft>
              <a:buFontTx/>
              <a:buNone/>
            </a:pPr>
            <a:endParaRPr lang="es-MX" dirty="0">
              <a:solidFill>
                <a:schemeClr val="bg2">
                  <a:lumMod val="75000"/>
                </a:schemeClr>
              </a:solidFill>
              <a:cs typeface="Arial" pitchFamily="34" charset="0"/>
            </a:endParaRPr>
          </a:p>
          <a:p>
            <a:pPr fontAlgn="base">
              <a:spcBef>
                <a:spcPct val="0"/>
              </a:spcBef>
              <a:spcAft>
                <a:spcPct val="0"/>
              </a:spcAft>
              <a:buFontTx/>
              <a:buNone/>
            </a:pPr>
            <a:r>
              <a:rPr lang="es-MX" dirty="0">
                <a:solidFill>
                  <a:schemeClr val="bg2">
                    <a:lumMod val="75000"/>
                  </a:schemeClr>
                </a:solidFill>
                <a:cs typeface="Arial" pitchFamily="34" charset="0"/>
              </a:rPr>
              <a:t>Artículo 80. Los esquemas de autorregulación podrán traducirse en códigos deontológicos o de buenas </a:t>
            </a:r>
          </a:p>
          <a:p>
            <a:pPr fontAlgn="base">
              <a:spcBef>
                <a:spcPct val="0"/>
              </a:spcBef>
              <a:spcAft>
                <a:spcPct val="0"/>
              </a:spcAft>
              <a:buFontTx/>
              <a:buNone/>
            </a:pPr>
            <a:r>
              <a:rPr lang="es-MX" dirty="0">
                <a:solidFill>
                  <a:schemeClr val="bg2">
                    <a:lumMod val="75000"/>
                  </a:schemeClr>
                </a:solidFill>
                <a:cs typeface="Arial" pitchFamily="34" charset="0"/>
              </a:rPr>
              <a:t>prácticas profesionales, sellos de confianza, políticas de privacidad, reglas de privacidad corporativas u otros </a:t>
            </a:r>
          </a:p>
          <a:p>
            <a:pPr fontAlgn="base">
              <a:spcBef>
                <a:spcPct val="0"/>
              </a:spcBef>
              <a:spcAft>
                <a:spcPct val="0"/>
              </a:spcAft>
              <a:buFontTx/>
              <a:buNone/>
            </a:pPr>
            <a:r>
              <a:rPr lang="es-MX" dirty="0">
                <a:solidFill>
                  <a:schemeClr val="bg2">
                    <a:lumMod val="75000"/>
                  </a:schemeClr>
                </a:solidFill>
                <a:cs typeface="Arial" pitchFamily="34" charset="0"/>
              </a:rPr>
              <a:t>mecanismos, que incluirán reglas o estándares específicos y tendrán los siguientes objetivos primordiales: </a:t>
            </a:r>
          </a:p>
          <a:p>
            <a:pPr fontAlgn="base">
              <a:spcBef>
                <a:spcPct val="0"/>
              </a:spcBef>
              <a:spcAft>
                <a:spcPct val="0"/>
              </a:spcAft>
              <a:buFontTx/>
              <a:buNone/>
            </a:pPr>
            <a:endParaRPr lang="es-MX" dirty="0">
              <a:solidFill>
                <a:schemeClr val="bg2">
                  <a:lumMod val="75000"/>
                </a:schemeClr>
              </a:solidFill>
              <a:cs typeface="Arial" pitchFamily="34" charset="0"/>
            </a:endParaRPr>
          </a:p>
          <a:p>
            <a:pPr fontAlgn="base">
              <a:spcBef>
                <a:spcPct val="0"/>
              </a:spcBef>
              <a:spcAft>
                <a:spcPct val="0"/>
              </a:spcAft>
              <a:buFontTx/>
              <a:buNone/>
            </a:pPr>
            <a:r>
              <a:rPr lang="es-MX" dirty="0">
                <a:solidFill>
                  <a:schemeClr val="bg2">
                    <a:lumMod val="75000"/>
                  </a:schemeClr>
                </a:solidFill>
                <a:cs typeface="Arial" pitchFamily="34" charset="0"/>
              </a:rPr>
              <a:t>I. Coadyuvar al cumplimiento del principio de responsabilidad al que refiere la Ley y el presente </a:t>
            </a:r>
          </a:p>
          <a:p>
            <a:pPr fontAlgn="base">
              <a:spcBef>
                <a:spcPct val="0"/>
              </a:spcBef>
              <a:spcAft>
                <a:spcPct val="0"/>
              </a:spcAft>
              <a:buFontTx/>
              <a:buNone/>
            </a:pPr>
            <a:r>
              <a:rPr lang="es-MX" dirty="0">
                <a:solidFill>
                  <a:schemeClr val="bg2">
                    <a:lumMod val="75000"/>
                  </a:schemeClr>
                </a:solidFill>
                <a:cs typeface="Arial" pitchFamily="34" charset="0"/>
              </a:rPr>
              <a:t>Reglamento; </a:t>
            </a:r>
          </a:p>
          <a:p>
            <a:pPr fontAlgn="base">
              <a:spcBef>
                <a:spcPct val="0"/>
              </a:spcBef>
              <a:spcAft>
                <a:spcPct val="0"/>
              </a:spcAft>
              <a:buFontTx/>
              <a:buNone/>
            </a:pPr>
            <a:r>
              <a:rPr lang="es-MX" dirty="0">
                <a:solidFill>
                  <a:schemeClr val="bg2">
                    <a:lumMod val="75000"/>
                  </a:schemeClr>
                </a:solidFill>
                <a:cs typeface="Arial" pitchFamily="34" charset="0"/>
              </a:rPr>
              <a:t>II. Establecer procesos y prácticas cualitativos en el ámbito de la protección de datos personales que </a:t>
            </a:r>
          </a:p>
          <a:p>
            <a:pPr fontAlgn="base">
              <a:spcBef>
                <a:spcPct val="0"/>
              </a:spcBef>
              <a:spcAft>
                <a:spcPct val="0"/>
              </a:spcAft>
              <a:buFontTx/>
              <a:buNone/>
            </a:pPr>
            <a:r>
              <a:rPr lang="es-MX" dirty="0">
                <a:solidFill>
                  <a:schemeClr val="bg2">
                    <a:lumMod val="75000"/>
                  </a:schemeClr>
                </a:solidFill>
                <a:cs typeface="Arial" pitchFamily="34" charset="0"/>
              </a:rPr>
              <a:t>complementen lo dispuesto en la Ley; </a:t>
            </a:r>
          </a:p>
          <a:p>
            <a:pPr fontAlgn="base">
              <a:spcBef>
                <a:spcPct val="0"/>
              </a:spcBef>
              <a:spcAft>
                <a:spcPct val="0"/>
              </a:spcAft>
              <a:buFontTx/>
              <a:buNone/>
            </a:pPr>
            <a:r>
              <a:rPr lang="es-MX" dirty="0">
                <a:solidFill>
                  <a:schemeClr val="bg2">
                    <a:lumMod val="75000"/>
                  </a:schemeClr>
                </a:solidFill>
                <a:cs typeface="Arial" pitchFamily="34" charset="0"/>
              </a:rPr>
              <a:t>III. Fomentar que los responsables establezcan políticas, procesos y buenas prácticas para el </a:t>
            </a:r>
          </a:p>
          <a:p>
            <a:pPr fontAlgn="base">
              <a:spcBef>
                <a:spcPct val="0"/>
              </a:spcBef>
              <a:spcAft>
                <a:spcPct val="0"/>
              </a:spcAft>
              <a:buFontTx/>
              <a:buNone/>
            </a:pPr>
            <a:r>
              <a:rPr lang="es-MX" dirty="0">
                <a:solidFill>
                  <a:schemeClr val="bg2">
                    <a:lumMod val="75000"/>
                  </a:schemeClr>
                </a:solidFill>
                <a:cs typeface="Arial" pitchFamily="34" charset="0"/>
              </a:rPr>
              <a:t>cumplimiento de los principios de protección de datos personales, garantizando la privacidad y </a:t>
            </a:r>
          </a:p>
          <a:p>
            <a:pPr fontAlgn="base">
              <a:spcBef>
                <a:spcPct val="0"/>
              </a:spcBef>
              <a:spcAft>
                <a:spcPct val="0"/>
              </a:spcAft>
              <a:buFontTx/>
              <a:buNone/>
            </a:pPr>
            <a:r>
              <a:rPr lang="es-MX" dirty="0">
                <a:solidFill>
                  <a:schemeClr val="bg2">
                    <a:lumMod val="75000"/>
                  </a:schemeClr>
                </a:solidFill>
                <a:cs typeface="Arial" pitchFamily="34" charset="0"/>
              </a:rPr>
              <a:t>confidencialidad de la información personal que esté en su posesión; </a:t>
            </a:r>
          </a:p>
          <a:p>
            <a:pPr fontAlgn="base">
              <a:spcBef>
                <a:spcPct val="0"/>
              </a:spcBef>
              <a:spcAft>
                <a:spcPct val="0"/>
              </a:spcAft>
              <a:buFontTx/>
              <a:buNone/>
            </a:pPr>
            <a:r>
              <a:rPr lang="es-MX" dirty="0">
                <a:solidFill>
                  <a:schemeClr val="bg2">
                    <a:lumMod val="75000"/>
                  </a:schemeClr>
                </a:solidFill>
                <a:cs typeface="Arial" pitchFamily="34" charset="0"/>
              </a:rPr>
              <a:t>IV. Promover que los responsables de manera voluntaria cuenten con constancias o certificaciones sobre </a:t>
            </a:r>
          </a:p>
          <a:p>
            <a:pPr fontAlgn="base">
              <a:spcBef>
                <a:spcPct val="0"/>
              </a:spcBef>
              <a:spcAft>
                <a:spcPct val="0"/>
              </a:spcAft>
              <a:buFontTx/>
              <a:buNone/>
            </a:pPr>
            <a:r>
              <a:rPr lang="es-MX" dirty="0">
                <a:solidFill>
                  <a:schemeClr val="bg2">
                    <a:lumMod val="75000"/>
                  </a:schemeClr>
                </a:solidFill>
                <a:cs typeface="Arial" pitchFamily="34" charset="0"/>
              </a:rPr>
              <a:t>el cumplimiento de lo establecido en la Ley, y mostrar a los titulares su compromiso con la protección de datos </a:t>
            </a:r>
          </a:p>
          <a:p>
            <a:pPr fontAlgn="base">
              <a:spcBef>
                <a:spcPct val="0"/>
              </a:spcBef>
              <a:spcAft>
                <a:spcPct val="0"/>
              </a:spcAft>
              <a:buFontTx/>
              <a:buNone/>
            </a:pPr>
            <a:r>
              <a:rPr lang="es-MX" dirty="0">
                <a:solidFill>
                  <a:schemeClr val="bg2">
                    <a:lumMod val="75000"/>
                  </a:schemeClr>
                </a:solidFill>
                <a:cs typeface="Arial" pitchFamily="34" charset="0"/>
              </a:rPr>
              <a:t>personales; </a:t>
            </a:r>
          </a:p>
          <a:p>
            <a:pPr fontAlgn="base">
              <a:spcBef>
                <a:spcPct val="0"/>
              </a:spcBef>
              <a:spcAft>
                <a:spcPct val="0"/>
              </a:spcAft>
              <a:buFontTx/>
              <a:buNone/>
            </a:pPr>
            <a:r>
              <a:rPr lang="es-MX" dirty="0">
                <a:solidFill>
                  <a:schemeClr val="bg2">
                    <a:lumMod val="75000"/>
                  </a:schemeClr>
                </a:solidFill>
                <a:cs typeface="Arial" pitchFamily="34" charset="0"/>
              </a:rPr>
              <a:t>V. Identificar a los responsables que cuenten con políticas de privacidad alineadas al cumplimiento de los </a:t>
            </a:r>
          </a:p>
          <a:p>
            <a:pPr fontAlgn="base">
              <a:spcBef>
                <a:spcPct val="0"/>
              </a:spcBef>
              <a:spcAft>
                <a:spcPct val="0"/>
              </a:spcAft>
              <a:buFontTx/>
              <a:buNone/>
            </a:pPr>
            <a:r>
              <a:rPr lang="es-MX" dirty="0">
                <a:solidFill>
                  <a:schemeClr val="bg2">
                    <a:lumMod val="75000"/>
                  </a:schemeClr>
                </a:solidFill>
                <a:cs typeface="Arial" pitchFamily="34" charset="0"/>
              </a:rPr>
              <a:t>principios y derechos previstos en la Ley, así como de competencia laboral para el debido cumplimiento de </a:t>
            </a:r>
          </a:p>
          <a:p>
            <a:pPr fontAlgn="base">
              <a:spcBef>
                <a:spcPct val="0"/>
              </a:spcBef>
              <a:spcAft>
                <a:spcPct val="0"/>
              </a:spcAft>
              <a:buFontTx/>
              <a:buNone/>
            </a:pPr>
            <a:r>
              <a:rPr lang="es-MX" dirty="0">
                <a:solidFill>
                  <a:schemeClr val="bg2">
                    <a:lumMod val="75000"/>
                  </a:schemeClr>
                </a:solidFill>
                <a:cs typeface="Arial" pitchFamily="34" charset="0"/>
              </a:rPr>
              <a:t>sus obligaciones en la materia; </a:t>
            </a:r>
          </a:p>
          <a:p>
            <a:pPr fontAlgn="base">
              <a:spcBef>
                <a:spcPct val="0"/>
              </a:spcBef>
              <a:spcAft>
                <a:spcPct val="0"/>
              </a:spcAft>
              <a:buFontTx/>
              <a:buNone/>
            </a:pPr>
            <a:r>
              <a:rPr lang="es-MX" dirty="0">
                <a:solidFill>
                  <a:schemeClr val="bg2">
                    <a:lumMod val="75000"/>
                  </a:schemeClr>
                </a:solidFill>
                <a:cs typeface="Arial" pitchFamily="34" charset="0"/>
              </a:rPr>
              <a:t>VI. Facilitar la coordinación entre los distintos esquemas de autorregulación reconocidos </a:t>
            </a:r>
          </a:p>
          <a:p>
            <a:pPr fontAlgn="base">
              <a:spcBef>
                <a:spcPct val="0"/>
              </a:spcBef>
              <a:spcAft>
                <a:spcPct val="0"/>
              </a:spcAft>
              <a:buFontTx/>
              <a:buNone/>
            </a:pPr>
            <a:r>
              <a:rPr lang="es-MX" dirty="0">
                <a:solidFill>
                  <a:schemeClr val="bg2">
                    <a:lumMod val="75000"/>
                  </a:schemeClr>
                </a:solidFill>
                <a:cs typeface="Arial" pitchFamily="34" charset="0"/>
              </a:rPr>
              <a:t>internacionalmente; </a:t>
            </a:r>
          </a:p>
          <a:p>
            <a:pPr fontAlgn="base">
              <a:spcBef>
                <a:spcPct val="0"/>
              </a:spcBef>
              <a:spcAft>
                <a:spcPct val="0"/>
              </a:spcAft>
              <a:buFontTx/>
              <a:buNone/>
            </a:pPr>
            <a:r>
              <a:rPr lang="es-MX" dirty="0">
                <a:solidFill>
                  <a:schemeClr val="bg2">
                    <a:lumMod val="75000"/>
                  </a:schemeClr>
                </a:solidFill>
                <a:cs typeface="Arial" pitchFamily="34" charset="0"/>
              </a:rPr>
              <a:t>VII. Facilitar las transferencias con responsables que cuenten con esquemas de autorregulación como </a:t>
            </a:r>
          </a:p>
          <a:p>
            <a:pPr fontAlgn="base">
              <a:spcBef>
                <a:spcPct val="0"/>
              </a:spcBef>
              <a:spcAft>
                <a:spcPct val="0"/>
              </a:spcAft>
              <a:buFontTx/>
              <a:buNone/>
            </a:pPr>
            <a:r>
              <a:rPr lang="es-MX" dirty="0">
                <a:solidFill>
                  <a:schemeClr val="bg2">
                    <a:lumMod val="75000"/>
                  </a:schemeClr>
                </a:solidFill>
                <a:cs typeface="Arial" pitchFamily="34" charset="0"/>
              </a:rPr>
              <a:t>puerto seguro; </a:t>
            </a:r>
          </a:p>
          <a:p>
            <a:pPr fontAlgn="base">
              <a:spcBef>
                <a:spcPct val="0"/>
              </a:spcBef>
              <a:spcAft>
                <a:spcPct val="0"/>
              </a:spcAft>
              <a:buFontTx/>
              <a:buNone/>
            </a:pPr>
            <a:r>
              <a:rPr lang="es-MX" dirty="0">
                <a:solidFill>
                  <a:schemeClr val="bg2">
                    <a:lumMod val="75000"/>
                  </a:schemeClr>
                </a:solidFill>
                <a:cs typeface="Arial" pitchFamily="34" charset="0"/>
              </a:rPr>
              <a:t>VIII. Promover el compromiso de los responsables con la rendición de cuentas y adopción de políticas </a:t>
            </a:r>
          </a:p>
          <a:p>
            <a:pPr fontAlgn="base">
              <a:spcBef>
                <a:spcPct val="0"/>
              </a:spcBef>
              <a:spcAft>
                <a:spcPct val="0"/>
              </a:spcAft>
              <a:buFontTx/>
              <a:buNone/>
            </a:pPr>
            <a:r>
              <a:rPr lang="es-MX" dirty="0">
                <a:solidFill>
                  <a:schemeClr val="bg2">
                    <a:lumMod val="75000"/>
                  </a:schemeClr>
                </a:solidFill>
                <a:cs typeface="Arial" pitchFamily="34" charset="0"/>
              </a:rPr>
              <a:t>internas consistentes con criterios externos, así como para auspiciar mecanismos para implementar políticas </a:t>
            </a:r>
          </a:p>
          <a:p>
            <a:pPr fontAlgn="base">
              <a:spcBef>
                <a:spcPct val="0"/>
              </a:spcBef>
              <a:spcAft>
                <a:spcPct val="0"/>
              </a:spcAft>
              <a:buFontTx/>
              <a:buNone/>
            </a:pPr>
            <a:r>
              <a:rPr lang="es-MX" dirty="0">
                <a:solidFill>
                  <a:schemeClr val="bg2">
                    <a:lumMod val="75000"/>
                  </a:schemeClr>
                </a:solidFill>
                <a:cs typeface="Arial" pitchFamily="34" charset="0"/>
              </a:rPr>
              <a:t>de privacidad, incluyendo herramientas, transparencia, supervisión interna continua, evaluaciones de riesgo, </a:t>
            </a:r>
          </a:p>
          <a:p>
            <a:pPr fontAlgn="base">
              <a:spcBef>
                <a:spcPct val="0"/>
              </a:spcBef>
              <a:spcAft>
                <a:spcPct val="0"/>
              </a:spcAft>
              <a:buFontTx/>
              <a:buNone/>
            </a:pPr>
            <a:r>
              <a:rPr lang="es-MX" dirty="0">
                <a:solidFill>
                  <a:schemeClr val="bg2">
                    <a:lumMod val="75000"/>
                  </a:schemeClr>
                </a:solidFill>
                <a:cs typeface="Arial" pitchFamily="34" charset="0"/>
              </a:rPr>
              <a:t>verificaciones externas y sistemas de remediación, y </a:t>
            </a:r>
          </a:p>
          <a:p>
            <a:pPr fontAlgn="base">
              <a:spcBef>
                <a:spcPct val="0"/>
              </a:spcBef>
              <a:spcAft>
                <a:spcPct val="0"/>
              </a:spcAft>
              <a:buFontTx/>
              <a:buNone/>
            </a:pPr>
            <a:r>
              <a:rPr lang="es-MX" dirty="0">
                <a:solidFill>
                  <a:schemeClr val="bg2">
                    <a:lumMod val="75000"/>
                  </a:schemeClr>
                </a:solidFill>
                <a:cs typeface="Arial" pitchFamily="34" charset="0"/>
              </a:rPr>
              <a:t>IX. Encauzar mecanismos de solución alternativa de controversias entre responsables, titulares y terceras </a:t>
            </a:r>
          </a:p>
          <a:p>
            <a:pPr fontAlgn="base">
              <a:spcBef>
                <a:spcPct val="0"/>
              </a:spcBef>
              <a:spcAft>
                <a:spcPct val="0"/>
              </a:spcAft>
              <a:buFontTx/>
              <a:buNone/>
            </a:pPr>
            <a:r>
              <a:rPr lang="es-MX" dirty="0">
                <a:solidFill>
                  <a:schemeClr val="bg2">
                    <a:lumMod val="75000"/>
                  </a:schemeClr>
                </a:solidFill>
                <a:cs typeface="Arial" pitchFamily="34" charset="0"/>
              </a:rPr>
              <a:t>personas, como son los de conciliación y mediación. </a:t>
            </a:r>
          </a:p>
          <a:p>
            <a:pPr fontAlgn="base">
              <a:spcBef>
                <a:spcPct val="0"/>
              </a:spcBef>
              <a:spcAft>
                <a:spcPct val="0"/>
              </a:spcAft>
              <a:buFontTx/>
              <a:buNone/>
            </a:pPr>
            <a:r>
              <a:rPr lang="es-MX" dirty="0">
                <a:solidFill>
                  <a:schemeClr val="bg2">
                    <a:lumMod val="75000"/>
                  </a:schemeClr>
                </a:solidFill>
                <a:cs typeface="Arial" pitchFamily="34" charset="0"/>
              </a:rPr>
              <a:t>Estos esquemas serán vinculantes para quienes se adhieran a los mismos; no obstante, la adhesión será </a:t>
            </a:r>
          </a:p>
          <a:p>
            <a:pPr fontAlgn="base">
              <a:spcBef>
                <a:spcPct val="0"/>
              </a:spcBef>
              <a:spcAft>
                <a:spcPct val="0"/>
              </a:spcAft>
              <a:buFontTx/>
              <a:buNone/>
            </a:pPr>
            <a:r>
              <a:rPr lang="es-MX" dirty="0">
                <a:solidFill>
                  <a:schemeClr val="bg2">
                    <a:lumMod val="75000"/>
                  </a:schemeClr>
                </a:solidFill>
                <a:cs typeface="Arial" pitchFamily="34" charset="0"/>
              </a:rPr>
              <a:t>de carácter voluntario. </a:t>
            </a:r>
          </a:p>
          <a:p>
            <a:pPr fontAlgn="base">
              <a:spcBef>
                <a:spcPct val="0"/>
              </a:spcBef>
              <a:spcAft>
                <a:spcPct val="0"/>
              </a:spcAft>
              <a:buFontTx/>
              <a:buNone/>
            </a:pPr>
            <a:endParaRPr lang="es-MX" dirty="0">
              <a:solidFill>
                <a:schemeClr val="bg2">
                  <a:lumMod val="75000"/>
                </a:schemeClr>
              </a:solidFill>
              <a:cs typeface="Arial" pitchFamily="34" charset="0"/>
            </a:endParaRPr>
          </a:p>
          <a:p>
            <a:pPr fontAlgn="base">
              <a:spcBef>
                <a:spcPct val="0"/>
              </a:spcBef>
              <a:spcAft>
                <a:spcPct val="0"/>
              </a:spcAft>
              <a:buFontTx/>
              <a:buNone/>
            </a:pPr>
            <a:r>
              <a:rPr lang="es-MX" b="1" dirty="0">
                <a:solidFill>
                  <a:schemeClr val="bg2">
                    <a:lumMod val="75000"/>
                  </a:schemeClr>
                </a:solidFill>
                <a:cs typeface="Arial" pitchFamily="34" charset="0"/>
              </a:rPr>
              <a:t>Incentivos para la autorregulación </a:t>
            </a:r>
          </a:p>
          <a:p>
            <a:pPr fontAlgn="base">
              <a:spcBef>
                <a:spcPct val="0"/>
              </a:spcBef>
              <a:spcAft>
                <a:spcPct val="0"/>
              </a:spcAft>
              <a:buFontTx/>
              <a:buNone/>
            </a:pPr>
            <a:endParaRPr lang="es-MX" dirty="0">
              <a:solidFill>
                <a:schemeClr val="bg2">
                  <a:lumMod val="75000"/>
                </a:schemeClr>
              </a:solidFill>
              <a:cs typeface="Arial" pitchFamily="34" charset="0"/>
            </a:endParaRPr>
          </a:p>
          <a:p>
            <a:pPr fontAlgn="base">
              <a:spcBef>
                <a:spcPct val="0"/>
              </a:spcBef>
              <a:spcAft>
                <a:spcPct val="0"/>
              </a:spcAft>
              <a:buFontTx/>
              <a:buNone/>
            </a:pPr>
            <a:r>
              <a:rPr lang="es-MX" dirty="0">
                <a:solidFill>
                  <a:schemeClr val="bg2">
                    <a:lumMod val="75000"/>
                  </a:schemeClr>
                </a:solidFill>
                <a:cs typeface="Arial" pitchFamily="34" charset="0"/>
              </a:rPr>
              <a:t>Artículo 81. Cuando un responsable adopte y cumpla un esquema de autorregulación, dicha circunstancia </a:t>
            </a:r>
          </a:p>
          <a:p>
            <a:pPr fontAlgn="base">
              <a:spcBef>
                <a:spcPct val="0"/>
              </a:spcBef>
              <a:spcAft>
                <a:spcPct val="0"/>
              </a:spcAft>
              <a:buFontTx/>
              <a:buNone/>
            </a:pPr>
            <a:r>
              <a:rPr lang="es-MX" dirty="0">
                <a:solidFill>
                  <a:schemeClr val="bg2">
                    <a:lumMod val="75000"/>
                  </a:schemeClr>
                </a:solidFill>
                <a:cs typeface="Arial" pitchFamily="34" charset="0"/>
              </a:rPr>
              <a:t>será tomada en consideración para determinar la atenuación de la sanción que corresponda, en caso de </a:t>
            </a:r>
          </a:p>
          <a:p>
            <a:pPr fontAlgn="base">
              <a:spcBef>
                <a:spcPct val="0"/>
              </a:spcBef>
              <a:spcAft>
                <a:spcPct val="0"/>
              </a:spcAft>
              <a:buFontTx/>
              <a:buNone/>
            </a:pPr>
            <a:r>
              <a:rPr lang="es-MX" dirty="0">
                <a:solidFill>
                  <a:schemeClr val="bg2">
                    <a:lumMod val="75000"/>
                  </a:schemeClr>
                </a:solidFill>
                <a:cs typeface="Arial" pitchFamily="34" charset="0"/>
              </a:rPr>
              <a:t>verificarse algún incumplimiento a lo dispuesto por la Ley y el presente Reglamento, por parte del Instituto. </a:t>
            </a:r>
          </a:p>
          <a:p>
            <a:pPr fontAlgn="base">
              <a:spcBef>
                <a:spcPct val="0"/>
              </a:spcBef>
              <a:spcAft>
                <a:spcPct val="0"/>
              </a:spcAft>
              <a:buFontTx/>
              <a:buNone/>
            </a:pPr>
            <a:r>
              <a:rPr lang="es-MX" dirty="0">
                <a:solidFill>
                  <a:schemeClr val="bg2">
                    <a:lumMod val="75000"/>
                  </a:schemeClr>
                </a:solidFill>
                <a:cs typeface="Arial" pitchFamily="34" charset="0"/>
              </a:rPr>
              <a:t>Asimismo, el Instituto podrá determinar otros incentivos para la adopción de esquemas de autorregulación, así </a:t>
            </a:r>
          </a:p>
          <a:p>
            <a:pPr fontAlgn="base">
              <a:spcBef>
                <a:spcPct val="0"/>
              </a:spcBef>
              <a:spcAft>
                <a:spcPct val="0"/>
              </a:spcAft>
              <a:buFontTx/>
              <a:buNone/>
            </a:pPr>
            <a:r>
              <a:rPr lang="es-MX" dirty="0">
                <a:solidFill>
                  <a:schemeClr val="bg2">
                    <a:lumMod val="75000"/>
                  </a:schemeClr>
                </a:solidFill>
                <a:cs typeface="Arial" pitchFamily="34" charset="0"/>
              </a:rPr>
              <a:t>como mecanismos que faciliten procesos administrativos ante el mismo. </a:t>
            </a:r>
          </a:p>
          <a:p>
            <a:pPr fontAlgn="base">
              <a:spcBef>
                <a:spcPct val="0"/>
              </a:spcBef>
              <a:spcAft>
                <a:spcPct val="0"/>
              </a:spcAft>
              <a:buFontTx/>
              <a:buNone/>
            </a:pPr>
            <a:endParaRPr lang="es-MX" dirty="0">
              <a:solidFill>
                <a:schemeClr val="bg2">
                  <a:lumMod val="75000"/>
                </a:schemeClr>
              </a:solidFill>
              <a:cs typeface="Arial" pitchFamily="34" charset="0"/>
            </a:endParaRPr>
          </a:p>
          <a:p>
            <a:pPr fontAlgn="base">
              <a:spcBef>
                <a:spcPct val="0"/>
              </a:spcBef>
              <a:spcAft>
                <a:spcPct val="0"/>
              </a:spcAft>
              <a:buFontTx/>
              <a:buNone/>
            </a:pPr>
            <a:r>
              <a:rPr lang="es-MX" b="1" dirty="0">
                <a:solidFill>
                  <a:schemeClr val="bg2">
                    <a:lumMod val="75000"/>
                  </a:schemeClr>
                </a:solidFill>
                <a:cs typeface="Arial" pitchFamily="34" charset="0"/>
              </a:rPr>
              <a:t>Contenido mínimo de los esquemas de autorregulación </a:t>
            </a:r>
          </a:p>
          <a:p>
            <a:pPr fontAlgn="base">
              <a:spcBef>
                <a:spcPct val="0"/>
              </a:spcBef>
              <a:spcAft>
                <a:spcPct val="0"/>
              </a:spcAft>
              <a:buFontTx/>
              <a:buNone/>
            </a:pPr>
            <a:endParaRPr lang="es-MX" dirty="0">
              <a:solidFill>
                <a:schemeClr val="bg2">
                  <a:lumMod val="75000"/>
                </a:schemeClr>
              </a:solidFill>
              <a:cs typeface="Arial" pitchFamily="34" charset="0"/>
            </a:endParaRPr>
          </a:p>
          <a:p>
            <a:pPr fontAlgn="base">
              <a:spcBef>
                <a:spcPct val="0"/>
              </a:spcBef>
              <a:spcAft>
                <a:spcPct val="0"/>
              </a:spcAft>
              <a:buFontTx/>
              <a:buNone/>
            </a:pPr>
            <a:r>
              <a:rPr lang="es-MX" dirty="0">
                <a:solidFill>
                  <a:schemeClr val="bg2">
                    <a:lumMod val="75000"/>
                  </a:schemeClr>
                </a:solidFill>
                <a:cs typeface="Arial" pitchFamily="34" charset="0"/>
              </a:rPr>
              <a:t>Artículo 82. Los esquemas de autorregulación deberán considerar los parámetros que emita la Secretaría, </a:t>
            </a:r>
          </a:p>
          <a:p>
            <a:pPr fontAlgn="base">
              <a:spcBef>
                <a:spcPct val="0"/>
              </a:spcBef>
              <a:spcAft>
                <a:spcPct val="0"/>
              </a:spcAft>
              <a:buFontTx/>
              <a:buNone/>
            </a:pPr>
            <a:r>
              <a:rPr lang="es-MX" dirty="0">
                <a:solidFill>
                  <a:schemeClr val="bg2">
                    <a:lumMod val="75000"/>
                  </a:schemeClr>
                </a:solidFill>
                <a:cs typeface="Arial" pitchFamily="34" charset="0"/>
              </a:rPr>
              <a:t>en </a:t>
            </a:r>
            <a:r>
              <a:rPr lang="es-MX" dirty="0" err="1">
                <a:solidFill>
                  <a:schemeClr val="bg2">
                    <a:lumMod val="75000"/>
                  </a:schemeClr>
                </a:solidFill>
                <a:cs typeface="Arial" pitchFamily="34" charset="0"/>
              </a:rPr>
              <a:t>coadyuvancia</a:t>
            </a:r>
            <a:r>
              <a:rPr lang="es-MX" dirty="0">
                <a:solidFill>
                  <a:schemeClr val="bg2">
                    <a:lumMod val="75000"/>
                  </a:schemeClr>
                </a:solidFill>
                <a:cs typeface="Arial" pitchFamily="34" charset="0"/>
              </a:rPr>
              <a:t> con el Instituto, para el correcto desarrollo de este tipo de mecanismos y medidas de </a:t>
            </a:r>
          </a:p>
          <a:p>
            <a:pPr fontAlgn="base">
              <a:spcBef>
                <a:spcPct val="0"/>
              </a:spcBef>
              <a:spcAft>
                <a:spcPct val="0"/>
              </a:spcAft>
              <a:buFontTx/>
              <a:buNone/>
            </a:pPr>
            <a:r>
              <a:rPr lang="es-MX" dirty="0">
                <a:solidFill>
                  <a:schemeClr val="bg2">
                    <a:lumMod val="75000"/>
                  </a:schemeClr>
                </a:solidFill>
                <a:cs typeface="Arial" pitchFamily="34" charset="0"/>
              </a:rPr>
              <a:t>autorregulación, considerando al menos lo siguiente: </a:t>
            </a:r>
          </a:p>
          <a:p>
            <a:pPr fontAlgn="base">
              <a:spcBef>
                <a:spcPct val="0"/>
              </a:spcBef>
              <a:spcAft>
                <a:spcPct val="0"/>
              </a:spcAft>
              <a:buFontTx/>
              <a:buNone/>
            </a:pPr>
            <a:endParaRPr lang="es-MX" dirty="0">
              <a:solidFill>
                <a:schemeClr val="bg2">
                  <a:lumMod val="75000"/>
                </a:schemeClr>
              </a:solidFill>
              <a:cs typeface="Arial" pitchFamily="34" charset="0"/>
            </a:endParaRPr>
          </a:p>
          <a:p>
            <a:pPr fontAlgn="base">
              <a:spcBef>
                <a:spcPct val="0"/>
              </a:spcBef>
              <a:spcAft>
                <a:spcPct val="0"/>
              </a:spcAft>
              <a:buFontTx/>
              <a:buNone/>
            </a:pPr>
            <a:r>
              <a:rPr lang="es-MX" dirty="0">
                <a:solidFill>
                  <a:schemeClr val="bg2">
                    <a:lumMod val="75000"/>
                  </a:schemeClr>
                </a:solidFill>
                <a:cs typeface="Arial" pitchFamily="34" charset="0"/>
              </a:rPr>
              <a:t>I. El tipo de esquema convenido, que podrá constituirse en códigos deontológicos, código de buena </a:t>
            </a:r>
          </a:p>
          <a:p>
            <a:pPr fontAlgn="base">
              <a:spcBef>
                <a:spcPct val="0"/>
              </a:spcBef>
              <a:spcAft>
                <a:spcPct val="0"/>
              </a:spcAft>
              <a:buFontTx/>
              <a:buNone/>
            </a:pPr>
            <a:r>
              <a:rPr lang="es-MX" dirty="0">
                <a:solidFill>
                  <a:schemeClr val="bg2">
                    <a:lumMod val="75000"/>
                  </a:schemeClr>
                </a:solidFill>
                <a:cs typeface="Arial" pitchFamily="34" charset="0"/>
              </a:rPr>
              <a:t>práctica profesional, sellos de confianza, u otros que posibilite a los titulares identificar a los responsables </a:t>
            </a:r>
          </a:p>
          <a:p>
            <a:pPr fontAlgn="base">
              <a:spcBef>
                <a:spcPct val="0"/>
              </a:spcBef>
              <a:spcAft>
                <a:spcPct val="0"/>
              </a:spcAft>
              <a:buFontTx/>
              <a:buNone/>
            </a:pPr>
            <a:r>
              <a:rPr lang="es-MX" dirty="0">
                <a:solidFill>
                  <a:schemeClr val="bg2">
                    <a:lumMod val="75000"/>
                  </a:schemeClr>
                </a:solidFill>
                <a:cs typeface="Arial" pitchFamily="34" charset="0"/>
              </a:rPr>
              <a:t>comprometidos con la protección de sus datos personales; </a:t>
            </a:r>
          </a:p>
          <a:p>
            <a:pPr fontAlgn="base">
              <a:spcBef>
                <a:spcPct val="0"/>
              </a:spcBef>
              <a:spcAft>
                <a:spcPct val="0"/>
              </a:spcAft>
              <a:buFontTx/>
              <a:buNone/>
            </a:pPr>
            <a:r>
              <a:rPr lang="es-MX" dirty="0">
                <a:solidFill>
                  <a:schemeClr val="bg2">
                    <a:lumMod val="75000"/>
                  </a:schemeClr>
                </a:solidFill>
                <a:cs typeface="Arial" pitchFamily="34" charset="0"/>
              </a:rPr>
              <a:t>II. Ámbito de aplicación de los esquemas de autorregulación; </a:t>
            </a:r>
          </a:p>
          <a:p>
            <a:pPr fontAlgn="base">
              <a:spcBef>
                <a:spcPct val="0"/>
              </a:spcBef>
              <a:spcAft>
                <a:spcPct val="0"/>
              </a:spcAft>
              <a:buFontTx/>
              <a:buNone/>
            </a:pPr>
            <a:r>
              <a:rPr lang="es-MX" dirty="0">
                <a:solidFill>
                  <a:schemeClr val="bg2">
                    <a:lumMod val="75000"/>
                  </a:schemeClr>
                </a:solidFill>
                <a:cs typeface="Arial" pitchFamily="34" charset="0"/>
              </a:rPr>
              <a:t>III. Los procedimientos o mecanismos que se emplearán para hacer eficaz la protección de datos </a:t>
            </a:r>
          </a:p>
          <a:p>
            <a:pPr fontAlgn="base">
              <a:spcBef>
                <a:spcPct val="0"/>
              </a:spcBef>
              <a:spcAft>
                <a:spcPct val="0"/>
              </a:spcAft>
              <a:buFontTx/>
              <a:buNone/>
            </a:pPr>
            <a:r>
              <a:rPr lang="es-MX" dirty="0">
                <a:solidFill>
                  <a:schemeClr val="bg2">
                    <a:lumMod val="75000"/>
                  </a:schemeClr>
                </a:solidFill>
                <a:cs typeface="Arial" pitchFamily="34" charset="0"/>
              </a:rPr>
              <a:t>personales por parte de los adheridos, así como para medir la eficacia; </a:t>
            </a:r>
          </a:p>
          <a:p>
            <a:pPr fontAlgn="base">
              <a:spcBef>
                <a:spcPct val="0"/>
              </a:spcBef>
              <a:spcAft>
                <a:spcPct val="0"/>
              </a:spcAft>
              <a:buFontTx/>
              <a:buNone/>
            </a:pPr>
            <a:r>
              <a:rPr lang="es-MX" dirty="0">
                <a:solidFill>
                  <a:schemeClr val="bg2">
                    <a:lumMod val="75000"/>
                  </a:schemeClr>
                </a:solidFill>
                <a:cs typeface="Arial" pitchFamily="34" charset="0"/>
              </a:rPr>
              <a:t>IV. Sistemas de supervisión y vigilancia internos y externos; </a:t>
            </a:r>
          </a:p>
          <a:p>
            <a:pPr fontAlgn="base">
              <a:spcBef>
                <a:spcPct val="0"/>
              </a:spcBef>
              <a:spcAft>
                <a:spcPct val="0"/>
              </a:spcAft>
              <a:buFontTx/>
              <a:buNone/>
            </a:pPr>
            <a:r>
              <a:rPr lang="es-MX" dirty="0">
                <a:solidFill>
                  <a:schemeClr val="bg2">
                    <a:lumMod val="75000"/>
                  </a:schemeClr>
                </a:solidFill>
                <a:cs typeface="Arial" pitchFamily="34" charset="0"/>
              </a:rPr>
              <a:t>V. Programas de capacitación para quienes traten los datos personales; </a:t>
            </a:r>
          </a:p>
          <a:p>
            <a:pPr fontAlgn="base">
              <a:spcBef>
                <a:spcPct val="0"/>
              </a:spcBef>
              <a:spcAft>
                <a:spcPct val="0"/>
              </a:spcAft>
              <a:buFontTx/>
              <a:buNone/>
            </a:pPr>
            <a:r>
              <a:rPr lang="es-MX" dirty="0">
                <a:solidFill>
                  <a:schemeClr val="bg2">
                    <a:lumMod val="75000"/>
                  </a:schemeClr>
                </a:solidFill>
                <a:cs typeface="Arial" pitchFamily="34" charset="0"/>
              </a:rPr>
              <a:t>VI. Los mecanismos para facilitar los derechos de los titulares de los datos personales; </a:t>
            </a:r>
          </a:p>
          <a:p>
            <a:pPr fontAlgn="base">
              <a:spcBef>
                <a:spcPct val="0"/>
              </a:spcBef>
              <a:spcAft>
                <a:spcPct val="0"/>
              </a:spcAft>
              <a:buFontTx/>
              <a:buNone/>
            </a:pPr>
            <a:r>
              <a:rPr lang="es-MX" dirty="0">
                <a:solidFill>
                  <a:schemeClr val="bg2">
                    <a:lumMod val="75000"/>
                  </a:schemeClr>
                </a:solidFill>
                <a:cs typeface="Arial" pitchFamily="34" charset="0"/>
              </a:rPr>
              <a:t>VII. La identificación de las personas físicas o morales adheridas, que posibilite reconocer a los </a:t>
            </a:r>
          </a:p>
          <a:p>
            <a:pPr fontAlgn="base">
              <a:spcBef>
                <a:spcPct val="0"/>
              </a:spcBef>
              <a:spcAft>
                <a:spcPct val="0"/>
              </a:spcAft>
              <a:buFontTx/>
              <a:buNone/>
            </a:pPr>
            <a:r>
              <a:rPr lang="es-MX" dirty="0">
                <a:solidFill>
                  <a:schemeClr val="bg2">
                    <a:lumMod val="75000"/>
                  </a:schemeClr>
                </a:solidFill>
                <a:cs typeface="Arial" pitchFamily="34" charset="0"/>
              </a:rPr>
              <a:t>responsables que satisfacen los requisitos exigidos por determinado esquema de autorregulación y que se </a:t>
            </a:r>
          </a:p>
          <a:p>
            <a:pPr fontAlgn="base">
              <a:spcBef>
                <a:spcPct val="0"/>
              </a:spcBef>
              <a:spcAft>
                <a:spcPct val="0"/>
              </a:spcAft>
              <a:buFontTx/>
              <a:buNone/>
            </a:pPr>
            <a:r>
              <a:rPr lang="es-MX" dirty="0">
                <a:solidFill>
                  <a:schemeClr val="bg2">
                    <a:lumMod val="75000"/>
                  </a:schemeClr>
                </a:solidFill>
                <a:cs typeface="Arial" pitchFamily="34" charset="0"/>
              </a:rPr>
              <a:t>encuentran comprometidos con la protección de los datos personales que poseen, y </a:t>
            </a:r>
          </a:p>
          <a:p>
            <a:pPr fontAlgn="base">
              <a:spcBef>
                <a:spcPct val="0"/>
              </a:spcBef>
              <a:spcAft>
                <a:spcPct val="0"/>
              </a:spcAft>
              <a:buFontTx/>
              <a:buNone/>
            </a:pPr>
            <a:r>
              <a:rPr lang="es-MX" dirty="0">
                <a:solidFill>
                  <a:schemeClr val="bg2">
                    <a:lumMod val="75000"/>
                  </a:schemeClr>
                </a:solidFill>
                <a:cs typeface="Arial" pitchFamily="34" charset="0"/>
              </a:rPr>
              <a:t>VIII. Las medidas correctivas eficaces en caso de incumplimiento. </a:t>
            </a:r>
          </a:p>
          <a:p>
            <a:pPr fontAlgn="base">
              <a:spcBef>
                <a:spcPct val="0"/>
              </a:spcBef>
              <a:spcAft>
                <a:spcPct val="0"/>
              </a:spcAft>
              <a:buFontTx/>
              <a:buNone/>
            </a:pPr>
            <a:r>
              <a:rPr lang="es-MX" dirty="0">
                <a:solidFill>
                  <a:schemeClr val="bg2">
                    <a:lumMod val="75000"/>
                  </a:schemeClr>
                </a:solidFill>
                <a:cs typeface="Arial" pitchFamily="34" charset="0"/>
              </a:rPr>
              <a:t>Certificación en protección de datos personales </a:t>
            </a:r>
          </a:p>
          <a:p>
            <a:pPr fontAlgn="base">
              <a:spcBef>
                <a:spcPct val="0"/>
              </a:spcBef>
              <a:spcAft>
                <a:spcPct val="0"/>
              </a:spcAft>
              <a:buFontTx/>
              <a:buNone/>
            </a:pPr>
            <a:endParaRPr lang="es-MX" dirty="0">
              <a:solidFill>
                <a:schemeClr val="bg2">
                  <a:lumMod val="75000"/>
                </a:schemeClr>
              </a:solidFill>
              <a:cs typeface="Arial" pitchFamily="34" charset="0"/>
            </a:endParaRPr>
          </a:p>
          <a:p>
            <a:pPr fontAlgn="base">
              <a:spcBef>
                <a:spcPct val="0"/>
              </a:spcBef>
              <a:spcAft>
                <a:spcPct val="0"/>
              </a:spcAft>
              <a:buFontTx/>
              <a:buNone/>
            </a:pPr>
            <a:r>
              <a:rPr lang="es-MX" dirty="0">
                <a:solidFill>
                  <a:schemeClr val="bg2">
                    <a:lumMod val="75000"/>
                  </a:schemeClr>
                </a:solidFill>
                <a:cs typeface="Arial" pitchFamily="34" charset="0"/>
              </a:rPr>
              <a:t>Artículo 83. Los esquemas de autorregulación vinculante podrán incluir la certificación de los </a:t>
            </a:r>
          </a:p>
          <a:p>
            <a:pPr fontAlgn="base">
              <a:spcBef>
                <a:spcPct val="0"/>
              </a:spcBef>
              <a:spcAft>
                <a:spcPct val="0"/>
              </a:spcAft>
              <a:buFontTx/>
              <a:buNone/>
            </a:pPr>
            <a:r>
              <a:rPr lang="es-MX" dirty="0">
                <a:solidFill>
                  <a:schemeClr val="bg2">
                    <a:lumMod val="75000"/>
                  </a:schemeClr>
                </a:solidFill>
                <a:cs typeface="Arial" pitchFamily="34" charset="0"/>
              </a:rPr>
              <a:t>responsables en materia de protección de datos personales. </a:t>
            </a:r>
          </a:p>
          <a:p>
            <a:pPr fontAlgn="base">
              <a:spcBef>
                <a:spcPct val="0"/>
              </a:spcBef>
              <a:spcAft>
                <a:spcPct val="0"/>
              </a:spcAft>
              <a:buFontTx/>
              <a:buNone/>
            </a:pPr>
            <a:endParaRPr lang="es-MX" dirty="0">
              <a:solidFill>
                <a:schemeClr val="bg2">
                  <a:lumMod val="75000"/>
                </a:schemeClr>
              </a:solidFill>
              <a:cs typeface="Arial" pitchFamily="34" charset="0"/>
            </a:endParaRPr>
          </a:p>
          <a:p>
            <a:pPr fontAlgn="base">
              <a:spcBef>
                <a:spcPct val="0"/>
              </a:spcBef>
              <a:spcAft>
                <a:spcPct val="0"/>
              </a:spcAft>
              <a:buFontTx/>
              <a:buNone/>
            </a:pPr>
            <a:r>
              <a:rPr lang="es-MX" dirty="0">
                <a:solidFill>
                  <a:schemeClr val="bg2">
                    <a:lumMod val="75000"/>
                  </a:schemeClr>
                </a:solidFill>
                <a:cs typeface="Arial" pitchFamily="34" charset="0"/>
              </a:rPr>
              <a:t>En caso de que el responsable decida someterse a un procedimiento de certificación, ésta deberá ser </a:t>
            </a:r>
          </a:p>
          <a:p>
            <a:pPr fontAlgn="base">
              <a:spcBef>
                <a:spcPct val="0"/>
              </a:spcBef>
              <a:spcAft>
                <a:spcPct val="0"/>
              </a:spcAft>
              <a:buFontTx/>
              <a:buNone/>
            </a:pPr>
            <a:r>
              <a:rPr lang="es-MX" dirty="0">
                <a:solidFill>
                  <a:schemeClr val="bg2">
                    <a:lumMod val="75000"/>
                  </a:schemeClr>
                </a:solidFill>
                <a:cs typeface="Arial" pitchFamily="34" charset="0"/>
              </a:rPr>
              <a:t>otorgada por una persona física o moral certificadora ajena al responsable, de conformidad con los criterios </a:t>
            </a:r>
          </a:p>
          <a:p>
            <a:pPr fontAlgn="base">
              <a:spcBef>
                <a:spcPct val="0"/>
              </a:spcBef>
              <a:spcAft>
                <a:spcPct val="0"/>
              </a:spcAft>
              <a:buFontTx/>
              <a:buNone/>
            </a:pPr>
            <a:r>
              <a:rPr lang="es-MX" dirty="0">
                <a:solidFill>
                  <a:schemeClr val="bg2">
                    <a:lumMod val="75000"/>
                  </a:schemeClr>
                </a:solidFill>
                <a:cs typeface="Arial" pitchFamily="34" charset="0"/>
              </a:rPr>
              <a:t>que para tal fin establezcan los parámetros a los que refiere el artículo 43, fracción V de la Ley. </a:t>
            </a:r>
          </a:p>
          <a:p>
            <a:pPr fontAlgn="base">
              <a:spcBef>
                <a:spcPct val="0"/>
              </a:spcBef>
              <a:spcAft>
                <a:spcPct val="0"/>
              </a:spcAft>
              <a:buFontTx/>
              <a:buNone/>
            </a:pPr>
            <a:endParaRPr lang="es-MX" dirty="0">
              <a:solidFill>
                <a:schemeClr val="bg2">
                  <a:lumMod val="75000"/>
                </a:schemeClr>
              </a:solidFill>
              <a:cs typeface="Arial" pitchFamily="34" charset="0"/>
            </a:endParaRPr>
          </a:p>
          <a:p>
            <a:pPr fontAlgn="base">
              <a:spcBef>
                <a:spcPct val="0"/>
              </a:spcBef>
              <a:spcAft>
                <a:spcPct val="0"/>
              </a:spcAft>
              <a:buFontTx/>
              <a:buNone/>
            </a:pPr>
            <a:r>
              <a:rPr lang="es-MX" b="1" dirty="0">
                <a:solidFill>
                  <a:schemeClr val="bg2">
                    <a:lumMod val="75000"/>
                  </a:schemeClr>
                </a:solidFill>
                <a:cs typeface="Arial" pitchFamily="34" charset="0"/>
              </a:rPr>
              <a:t>Personas físicas o morales acreditadas </a:t>
            </a:r>
          </a:p>
          <a:p>
            <a:pPr fontAlgn="base">
              <a:spcBef>
                <a:spcPct val="0"/>
              </a:spcBef>
              <a:spcAft>
                <a:spcPct val="0"/>
              </a:spcAft>
              <a:buFontTx/>
              <a:buNone/>
            </a:pPr>
            <a:endParaRPr lang="es-MX" dirty="0">
              <a:solidFill>
                <a:schemeClr val="bg2">
                  <a:lumMod val="75000"/>
                </a:schemeClr>
              </a:solidFill>
              <a:cs typeface="Arial" pitchFamily="34" charset="0"/>
            </a:endParaRPr>
          </a:p>
          <a:p>
            <a:pPr fontAlgn="base">
              <a:spcBef>
                <a:spcPct val="0"/>
              </a:spcBef>
              <a:spcAft>
                <a:spcPct val="0"/>
              </a:spcAft>
              <a:buFontTx/>
              <a:buNone/>
            </a:pPr>
            <a:r>
              <a:rPr lang="es-MX" dirty="0">
                <a:solidFill>
                  <a:schemeClr val="bg2">
                    <a:lumMod val="75000"/>
                  </a:schemeClr>
                </a:solidFill>
                <a:cs typeface="Arial" pitchFamily="34" charset="0"/>
              </a:rPr>
              <a:t>Artículo 84. Las personas físicas o morales acreditadas como certificadores tendrán la función principal </a:t>
            </a:r>
          </a:p>
          <a:p>
            <a:pPr fontAlgn="base">
              <a:spcBef>
                <a:spcPct val="0"/>
              </a:spcBef>
              <a:spcAft>
                <a:spcPct val="0"/>
              </a:spcAft>
              <a:buFontTx/>
              <a:buNone/>
            </a:pPr>
            <a:r>
              <a:rPr lang="es-MX" dirty="0">
                <a:solidFill>
                  <a:schemeClr val="bg2">
                    <a:lumMod val="75000"/>
                  </a:schemeClr>
                </a:solidFill>
                <a:cs typeface="Arial" pitchFamily="34" charset="0"/>
              </a:rPr>
              <a:t>de certificar que las políticas, programas y procedimientos de privacidad instrumentados por los responsables </a:t>
            </a:r>
          </a:p>
          <a:p>
            <a:pPr fontAlgn="base">
              <a:spcBef>
                <a:spcPct val="0"/>
              </a:spcBef>
              <a:spcAft>
                <a:spcPct val="0"/>
              </a:spcAft>
              <a:buFontTx/>
              <a:buNone/>
            </a:pPr>
            <a:r>
              <a:rPr lang="es-MX" dirty="0">
                <a:solidFill>
                  <a:schemeClr val="bg2">
                    <a:lumMod val="75000"/>
                  </a:schemeClr>
                </a:solidFill>
                <a:cs typeface="Arial" pitchFamily="34" charset="0"/>
              </a:rPr>
              <a:t>que de manera voluntaria se sometan a su actuación, aseguren el debido tratamiento y que las medidas de </a:t>
            </a:r>
          </a:p>
          <a:p>
            <a:pPr fontAlgn="base">
              <a:spcBef>
                <a:spcPct val="0"/>
              </a:spcBef>
              <a:spcAft>
                <a:spcPct val="0"/>
              </a:spcAft>
              <a:buFontTx/>
              <a:buNone/>
            </a:pPr>
            <a:r>
              <a:rPr lang="es-MX" dirty="0">
                <a:solidFill>
                  <a:schemeClr val="bg2">
                    <a:lumMod val="75000"/>
                  </a:schemeClr>
                </a:solidFill>
                <a:cs typeface="Arial" pitchFamily="34" charset="0"/>
              </a:rPr>
              <a:t>seguridad adoptadas son las adecuadas para su protección. Para ello, los certificadores podrán valerse de </a:t>
            </a:r>
          </a:p>
          <a:p>
            <a:pPr fontAlgn="base">
              <a:spcBef>
                <a:spcPct val="0"/>
              </a:spcBef>
              <a:spcAft>
                <a:spcPct val="0"/>
              </a:spcAft>
              <a:buFontTx/>
              <a:buNone/>
            </a:pPr>
            <a:r>
              <a:rPr lang="es-MX" dirty="0">
                <a:solidFill>
                  <a:schemeClr val="bg2">
                    <a:lumMod val="75000"/>
                  </a:schemeClr>
                </a:solidFill>
                <a:cs typeface="Arial" pitchFamily="34" charset="0"/>
              </a:rPr>
              <a:t>mecanismos como verificaciones y auditorías. </a:t>
            </a:r>
          </a:p>
          <a:p>
            <a:pPr fontAlgn="base">
              <a:spcBef>
                <a:spcPct val="0"/>
              </a:spcBef>
              <a:spcAft>
                <a:spcPct val="0"/>
              </a:spcAft>
              <a:buFontTx/>
              <a:buNone/>
            </a:pPr>
            <a:endParaRPr lang="es-MX" dirty="0">
              <a:solidFill>
                <a:schemeClr val="bg2">
                  <a:lumMod val="75000"/>
                </a:schemeClr>
              </a:solidFill>
              <a:cs typeface="Arial" pitchFamily="34" charset="0"/>
            </a:endParaRPr>
          </a:p>
          <a:p>
            <a:pPr fontAlgn="base">
              <a:spcBef>
                <a:spcPct val="0"/>
              </a:spcBef>
              <a:spcAft>
                <a:spcPct val="0"/>
              </a:spcAft>
              <a:buFontTx/>
              <a:buNone/>
            </a:pPr>
            <a:r>
              <a:rPr lang="es-MX" dirty="0">
                <a:solidFill>
                  <a:schemeClr val="bg2">
                    <a:lumMod val="75000"/>
                  </a:schemeClr>
                </a:solidFill>
                <a:cs typeface="Arial" pitchFamily="34" charset="0"/>
              </a:rPr>
              <a:t>El procedimiento de acreditación de los certificadores a los que refiere el párrafo anterior, se llevará a cabo </a:t>
            </a:r>
          </a:p>
          <a:p>
            <a:pPr fontAlgn="base">
              <a:spcBef>
                <a:spcPct val="0"/>
              </a:spcBef>
              <a:spcAft>
                <a:spcPct val="0"/>
              </a:spcAft>
              <a:buFontTx/>
              <a:buNone/>
            </a:pPr>
            <a:r>
              <a:rPr lang="es-MX" dirty="0">
                <a:solidFill>
                  <a:schemeClr val="bg2">
                    <a:lumMod val="75000"/>
                  </a:schemeClr>
                </a:solidFill>
                <a:cs typeface="Arial" pitchFamily="34" charset="0"/>
              </a:rPr>
              <a:t>de acuerdo con los parámetros que prevé el artículo 43, fracción V de Ley. Estos certificadores deberán </a:t>
            </a:r>
          </a:p>
          <a:p>
            <a:pPr fontAlgn="base">
              <a:spcBef>
                <a:spcPct val="0"/>
              </a:spcBef>
              <a:spcAft>
                <a:spcPct val="0"/>
              </a:spcAft>
              <a:buFontTx/>
              <a:buNone/>
            </a:pPr>
            <a:r>
              <a:rPr lang="es-MX" dirty="0">
                <a:solidFill>
                  <a:schemeClr val="bg2">
                    <a:lumMod val="75000"/>
                  </a:schemeClr>
                </a:solidFill>
                <a:cs typeface="Arial" pitchFamily="34" charset="0"/>
              </a:rPr>
              <a:t>garantizar la independencia e imparcialidad para el otorgamiento de certificados, así como el cumplimiento de </a:t>
            </a:r>
          </a:p>
          <a:p>
            <a:pPr fontAlgn="base">
              <a:spcBef>
                <a:spcPct val="0"/>
              </a:spcBef>
              <a:spcAft>
                <a:spcPct val="0"/>
              </a:spcAft>
              <a:buFontTx/>
              <a:buNone/>
            </a:pPr>
            <a:r>
              <a:rPr lang="es-MX" dirty="0">
                <a:solidFill>
                  <a:schemeClr val="bg2">
                    <a:lumMod val="75000"/>
                  </a:schemeClr>
                </a:solidFill>
                <a:cs typeface="Arial" pitchFamily="34" charset="0"/>
              </a:rPr>
              <a:t>los requisitos y criterios que se establezcan en los parámetros en mención. </a:t>
            </a:r>
          </a:p>
          <a:p>
            <a:pPr fontAlgn="base">
              <a:spcBef>
                <a:spcPct val="0"/>
              </a:spcBef>
              <a:spcAft>
                <a:spcPct val="0"/>
              </a:spcAft>
              <a:buFontTx/>
              <a:buNone/>
            </a:pPr>
            <a:endParaRPr lang="es-MX" dirty="0">
              <a:solidFill>
                <a:schemeClr val="bg2">
                  <a:lumMod val="75000"/>
                </a:schemeClr>
              </a:solidFill>
              <a:cs typeface="Arial" pitchFamily="34" charset="0"/>
            </a:endParaRPr>
          </a:p>
          <a:p>
            <a:pPr fontAlgn="base">
              <a:spcBef>
                <a:spcPct val="0"/>
              </a:spcBef>
              <a:spcAft>
                <a:spcPct val="0"/>
              </a:spcAft>
              <a:buFontTx/>
              <a:buNone/>
            </a:pPr>
            <a:r>
              <a:rPr lang="es-MX" b="1" dirty="0">
                <a:solidFill>
                  <a:schemeClr val="bg2">
                    <a:lumMod val="75000"/>
                  </a:schemeClr>
                </a:solidFill>
                <a:cs typeface="Arial" pitchFamily="34" charset="0"/>
              </a:rPr>
              <a:t>Parámetros de autorregulación </a:t>
            </a:r>
          </a:p>
          <a:p>
            <a:pPr fontAlgn="base">
              <a:spcBef>
                <a:spcPct val="0"/>
              </a:spcBef>
              <a:spcAft>
                <a:spcPct val="0"/>
              </a:spcAft>
              <a:buFontTx/>
              <a:buNone/>
            </a:pPr>
            <a:endParaRPr lang="es-MX" dirty="0">
              <a:solidFill>
                <a:schemeClr val="bg2">
                  <a:lumMod val="75000"/>
                </a:schemeClr>
              </a:solidFill>
              <a:cs typeface="Arial" pitchFamily="34" charset="0"/>
            </a:endParaRPr>
          </a:p>
          <a:p>
            <a:pPr fontAlgn="base">
              <a:spcBef>
                <a:spcPct val="0"/>
              </a:spcBef>
              <a:spcAft>
                <a:spcPct val="0"/>
              </a:spcAft>
              <a:buFontTx/>
              <a:buNone/>
            </a:pPr>
            <a:r>
              <a:rPr lang="es-MX" dirty="0">
                <a:solidFill>
                  <a:schemeClr val="bg2">
                    <a:lumMod val="75000"/>
                  </a:schemeClr>
                </a:solidFill>
                <a:cs typeface="Arial" pitchFamily="34" charset="0"/>
              </a:rPr>
              <a:t>Artículo 85. Los parámetros de autorregulación a los que se refiere el artículo 43, fracción V de la Ley </a:t>
            </a:r>
          </a:p>
          <a:p>
            <a:pPr fontAlgn="base">
              <a:spcBef>
                <a:spcPct val="0"/>
              </a:spcBef>
              <a:spcAft>
                <a:spcPct val="0"/>
              </a:spcAft>
              <a:buFontTx/>
              <a:buNone/>
            </a:pPr>
            <a:r>
              <a:rPr lang="es-MX" dirty="0">
                <a:solidFill>
                  <a:schemeClr val="bg2">
                    <a:lumMod val="75000"/>
                  </a:schemeClr>
                </a:solidFill>
                <a:cs typeface="Arial" pitchFamily="34" charset="0"/>
              </a:rPr>
              <a:t>contendrán los mecanismos para acreditar y revocar a las personas físicas o morales certificadoras, así como </a:t>
            </a:r>
          </a:p>
          <a:p>
            <a:pPr fontAlgn="base">
              <a:spcBef>
                <a:spcPct val="0"/>
              </a:spcBef>
              <a:spcAft>
                <a:spcPct val="0"/>
              </a:spcAft>
              <a:buFontTx/>
              <a:buNone/>
            </a:pPr>
            <a:r>
              <a:rPr lang="es-MX" dirty="0">
                <a:solidFill>
                  <a:schemeClr val="bg2">
                    <a:lumMod val="75000"/>
                  </a:schemeClr>
                </a:solidFill>
                <a:cs typeface="Arial" pitchFamily="34" charset="0"/>
              </a:rPr>
              <a:t>sus funciones; los criterios generales para otorgar los certificados en materia de protección de datos </a:t>
            </a:r>
          </a:p>
          <a:p>
            <a:pPr fontAlgn="base">
              <a:spcBef>
                <a:spcPct val="0"/>
              </a:spcBef>
              <a:spcAft>
                <a:spcPct val="0"/>
              </a:spcAft>
              <a:buFontTx/>
              <a:buNone/>
            </a:pPr>
            <a:r>
              <a:rPr lang="es-MX" dirty="0">
                <a:solidFill>
                  <a:schemeClr val="bg2">
                    <a:lumMod val="75000"/>
                  </a:schemeClr>
                </a:solidFill>
                <a:cs typeface="Arial" pitchFamily="34" charset="0"/>
              </a:rPr>
              <a:t>personales, y el procedimiento de notificación de los esquemas de autorregulación vinculante. </a:t>
            </a:r>
          </a:p>
          <a:p>
            <a:pPr fontAlgn="base">
              <a:spcBef>
                <a:spcPct val="0"/>
              </a:spcBef>
              <a:spcAft>
                <a:spcPct val="0"/>
              </a:spcAft>
              <a:buFontTx/>
              <a:buNone/>
            </a:pPr>
            <a:endParaRPr lang="es-MX" dirty="0">
              <a:solidFill>
                <a:schemeClr val="bg2">
                  <a:lumMod val="75000"/>
                </a:schemeClr>
              </a:solidFill>
              <a:cs typeface="Arial" pitchFamily="34" charset="0"/>
            </a:endParaRPr>
          </a:p>
          <a:p>
            <a:pPr fontAlgn="base">
              <a:spcBef>
                <a:spcPct val="0"/>
              </a:spcBef>
              <a:spcAft>
                <a:spcPct val="0"/>
              </a:spcAft>
              <a:buFontTx/>
              <a:buNone/>
            </a:pPr>
            <a:r>
              <a:rPr lang="es-MX" b="1" dirty="0">
                <a:solidFill>
                  <a:schemeClr val="bg2">
                    <a:lumMod val="75000"/>
                  </a:schemeClr>
                </a:solidFill>
                <a:cs typeface="Arial" pitchFamily="34" charset="0"/>
              </a:rPr>
              <a:t>Registro de esquemas de autorregulación </a:t>
            </a:r>
          </a:p>
          <a:p>
            <a:pPr fontAlgn="base">
              <a:spcBef>
                <a:spcPct val="0"/>
              </a:spcBef>
              <a:spcAft>
                <a:spcPct val="0"/>
              </a:spcAft>
              <a:buFontTx/>
              <a:buNone/>
            </a:pPr>
            <a:endParaRPr lang="es-MX" dirty="0">
              <a:solidFill>
                <a:schemeClr val="bg2">
                  <a:lumMod val="75000"/>
                </a:schemeClr>
              </a:solidFill>
              <a:cs typeface="Arial" pitchFamily="34" charset="0"/>
            </a:endParaRPr>
          </a:p>
          <a:p>
            <a:pPr fontAlgn="base">
              <a:spcBef>
                <a:spcPct val="0"/>
              </a:spcBef>
              <a:spcAft>
                <a:spcPct val="0"/>
              </a:spcAft>
              <a:buFontTx/>
              <a:buNone/>
            </a:pPr>
            <a:r>
              <a:rPr lang="es-MX" dirty="0">
                <a:solidFill>
                  <a:schemeClr val="bg2">
                    <a:lumMod val="75000"/>
                  </a:schemeClr>
                </a:solidFill>
                <a:cs typeface="Arial" pitchFamily="34" charset="0"/>
              </a:rPr>
              <a:t>Artículo 86. Los esquemas de autorregulación notificados en términos del último párrafo del artículo 44 de </a:t>
            </a:r>
          </a:p>
          <a:p>
            <a:pPr fontAlgn="base">
              <a:spcBef>
                <a:spcPct val="0"/>
              </a:spcBef>
              <a:spcAft>
                <a:spcPct val="0"/>
              </a:spcAft>
              <a:buFontTx/>
              <a:buNone/>
            </a:pPr>
            <a:r>
              <a:rPr lang="es-MX" dirty="0">
                <a:solidFill>
                  <a:schemeClr val="bg2">
                    <a:lumMod val="75000"/>
                  </a:schemeClr>
                </a:solidFill>
                <a:cs typeface="Arial" pitchFamily="34" charset="0"/>
              </a:rPr>
              <a:t>la Ley formarán parte de un registro, que será administrado por el Instituto y en el que se incluirán aquéllos </a:t>
            </a:r>
          </a:p>
          <a:p>
            <a:pPr fontAlgn="base">
              <a:spcBef>
                <a:spcPct val="0"/>
              </a:spcBef>
              <a:spcAft>
                <a:spcPct val="0"/>
              </a:spcAft>
              <a:buFontTx/>
              <a:buNone/>
            </a:pPr>
            <a:r>
              <a:rPr lang="es-MX" dirty="0">
                <a:solidFill>
                  <a:schemeClr val="bg2">
                    <a:lumMod val="75000"/>
                  </a:schemeClr>
                </a:solidFill>
                <a:cs typeface="Arial" pitchFamily="34" charset="0"/>
              </a:rPr>
              <a:t>que cumplan con los requisitos que establezcan los parámetros previstos en el artículo 43, fracción V de la </a:t>
            </a:r>
          </a:p>
          <a:p>
            <a:pPr fontAlgn="base">
              <a:spcBef>
                <a:spcPct val="0"/>
              </a:spcBef>
              <a:spcAft>
                <a:spcPct val="0"/>
              </a:spcAft>
              <a:buFontTx/>
              <a:buNone/>
            </a:pPr>
            <a:r>
              <a:rPr lang="es-MX" dirty="0">
                <a:solidFill>
                  <a:schemeClr val="bg2">
                    <a:lumMod val="75000"/>
                  </a:schemeClr>
                </a:solidFill>
                <a:cs typeface="Arial" pitchFamily="34" charset="0"/>
              </a:rPr>
              <a:t>Ley. </a:t>
            </a:r>
          </a:p>
          <a:p>
            <a:pPr fontAlgn="base">
              <a:spcBef>
                <a:spcPct val="0"/>
              </a:spcBef>
              <a:spcAft>
                <a:spcPct val="0"/>
              </a:spcAft>
              <a:buFontTx/>
              <a:buNone/>
            </a:pPr>
            <a:endParaRPr lang="es-MX" dirty="0">
              <a:solidFill>
                <a:schemeClr val="bg2">
                  <a:lumMod val="75000"/>
                </a:schemeClr>
              </a:solidFill>
              <a:cs typeface="Arial" pitchFamily="34" charset="0"/>
            </a:endParaRPr>
          </a:p>
          <a:p>
            <a:endParaRPr lang="en-US" b="0"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119</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7FDCF2B-16C8-4EA0-B370-3B20998D1504}" type="slidenum">
              <a:rPr lang="es-ES" smtClean="0"/>
              <a:pPr/>
              <a:t>18</a:t>
            </a:fld>
            <a:endParaRPr lang="es-E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s-C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7FDCF2B-16C8-4EA0-B370-3B20998D1504}" type="slidenum">
              <a:rPr lang="es-ES" smtClean="0"/>
              <a:pPr/>
              <a:t>19</a:t>
            </a:fld>
            <a:endParaRPr lang="es-E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s-C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Hacer</a:t>
            </a:r>
            <a:r>
              <a:rPr lang="es-MX" baseline="0" dirty="0" smtClean="0"/>
              <a:t> precisión de leyes en los estados y reforma al artículo 1</a:t>
            </a:r>
            <a:endParaRPr lang="es-MX" dirty="0"/>
          </a:p>
        </p:txBody>
      </p:sp>
      <p:sp>
        <p:nvSpPr>
          <p:cNvPr id="4" name="3 Marcador de número de diapositiva"/>
          <p:cNvSpPr>
            <a:spLocks noGrp="1"/>
          </p:cNvSpPr>
          <p:nvPr>
            <p:ph type="sldNum" sz="quarter" idx="10"/>
          </p:nvPr>
        </p:nvSpPr>
        <p:spPr/>
        <p:txBody>
          <a:bodyPr/>
          <a:lstStyle/>
          <a:p>
            <a:fld id="{166623E2-143C-47CF-ACFE-2D7CFB3760A0}" type="slidenum">
              <a:rPr lang="en-US" smtClean="0"/>
              <a:pPr/>
              <a:t>23</a:t>
            </a:fld>
            <a:endParaRPr lang="en-US" dirty="0"/>
          </a:p>
        </p:txBody>
      </p:sp>
    </p:spTree>
    <p:extLst>
      <p:ext uri="{BB962C8B-B14F-4D97-AF65-F5344CB8AC3E}">
        <p14:creationId xmlns:p14="http://schemas.microsoft.com/office/powerpoint/2010/main" val="413467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50963" y="1162050"/>
            <a:ext cx="4181475" cy="3136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24</a:t>
            </a:fld>
            <a:endParaRPr lang="es-MX" dirty="0"/>
          </a:p>
        </p:txBody>
      </p:sp>
    </p:spTree>
    <p:extLst>
      <p:ext uri="{BB962C8B-B14F-4D97-AF65-F5344CB8AC3E}">
        <p14:creationId xmlns:p14="http://schemas.microsoft.com/office/powerpoint/2010/main" val="332207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15790"/>
            <a:ext cx="5505450" cy="4183380"/>
          </a:xfrm>
          <a:prstGeom prst="rect">
            <a:avLst/>
          </a:prstGeom>
        </p:spPr>
        <p:txBody>
          <a:bodyPr/>
          <a:lstStyle/>
          <a:p>
            <a:r>
              <a:rPr lang="en-US" b="1" dirty="0" smtClean="0"/>
              <a:t>Play the slide show for this presentation to listen</a:t>
            </a:r>
            <a:r>
              <a:rPr lang="en-US" b="1" baseline="0" dirty="0" smtClean="0"/>
              <a:t> to the audio commentary by Peter Walsh and view slide timings. Or, </a:t>
            </a:r>
            <a:r>
              <a:rPr lang="en-US" b="1" dirty="0"/>
              <a:t>click the sound icon on a slide for controls that you can use to hear the audio at your own pace.</a:t>
            </a:r>
            <a:endParaRPr lang="en-US" b="1" dirty="0" smtClean="0"/>
          </a:p>
          <a:p>
            <a:endParaRPr lang="en-US" dirty="0" smtClean="0"/>
          </a:p>
          <a:p>
            <a:r>
              <a:rPr lang="en-US" dirty="0" smtClean="0"/>
              <a:t>A little organization will go a long way to enhancing your PowerPoint presentation. </a:t>
            </a:r>
          </a:p>
          <a:p>
            <a:r>
              <a:rPr lang="en-US" dirty="0" smtClean="0"/>
              <a:t>Your title slide should be </a:t>
            </a:r>
            <a:r>
              <a:rPr lang="en-US" u="sng" dirty="0" smtClean="0"/>
              <a:t>catching and relevant</a:t>
            </a:r>
            <a:r>
              <a:rPr lang="en-US" dirty="0" smtClean="0"/>
              <a:t> to your audience – offer something in the title that your audience wants.   </a:t>
            </a:r>
          </a:p>
          <a:p>
            <a:r>
              <a:rPr lang="en-US" dirty="0" smtClean="0"/>
              <a:t>Keep some basic principles in mind:</a:t>
            </a:r>
          </a:p>
          <a:p>
            <a:pPr lvl="1">
              <a:buFontTx/>
              <a:buChar char="•"/>
            </a:pPr>
            <a:r>
              <a:rPr lang="en-US" dirty="0" smtClean="0"/>
              <a:t>Your slides should </a:t>
            </a:r>
            <a:r>
              <a:rPr lang="en-US" b="1" dirty="0" smtClean="0"/>
              <a:t>complement</a:t>
            </a:r>
            <a:r>
              <a:rPr lang="en-US" dirty="0" smtClean="0"/>
              <a:t> what you have to say,  not say it for you.  </a:t>
            </a:r>
          </a:p>
          <a:p>
            <a:pPr lvl="1">
              <a:buFontTx/>
              <a:buChar char="•"/>
            </a:pPr>
            <a:r>
              <a:rPr lang="en-US" dirty="0" smtClean="0"/>
              <a:t>Keep slides </a:t>
            </a:r>
            <a:r>
              <a:rPr lang="en-US" b="1" dirty="0" smtClean="0"/>
              <a:t>direct and to the point</a:t>
            </a:r>
            <a:r>
              <a:rPr lang="en-US" dirty="0" smtClean="0"/>
              <a:t> - less is more!</a:t>
            </a:r>
          </a:p>
          <a:p>
            <a:pPr lvl="1">
              <a:buFontTx/>
              <a:buChar char="•"/>
            </a:pPr>
            <a:r>
              <a:rPr lang="en-US" dirty="0" smtClean="0"/>
              <a:t>Choose a background color or design that enhances and complements your presentation rather than competes with it. </a:t>
            </a:r>
          </a:p>
          <a:p>
            <a:pPr lvl="1">
              <a:buFontTx/>
              <a:buChar char="•"/>
            </a:pPr>
            <a:r>
              <a:rPr lang="en-US" dirty="0" smtClean="0"/>
              <a:t>Don’t get too fancy - a simple font, elegant color scheme and clear message is more important than lots of information (clutter!) on the slide.</a:t>
            </a:r>
            <a:endParaRPr lang="en-US" b="1" dirty="0" smtClean="0"/>
          </a:p>
          <a:p>
            <a:r>
              <a:rPr lang="en-US" b="1" dirty="0" smtClean="0"/>
              <a:t>Keep it simple!</a:t>
            </a:r>
            <a:r>
              <a:rPr lang="en-US" dirty="0" smtClean="0"/>
              <a:t>  The purpose of the PowerPoint slide is to keep the mind of your audience focused – fewer words are better.  </a:t>
            </a:r>
          </a:p>
          <a:p>
            <a:endParaRPr lang="en-US" dirty="0" smtClean="0"/>
          </a:p>
          <a:p>
            <a:pPr defTabSz="924458">
              <a:spcBef>
                <a:spcPts val="1213"/>
              </a:spcBef>
              <a:defRPr/>
            </a:pPr>
            <a:endParaRPr lang="en-US" b="1" i="1" dirty="0"/>
          </a:p>
          <a:p>
            <a:pPr defTabSz="924458">
              <a:spcBef>
                <a:spcPts val="1213"/>
              </a:spcBef>
              <a:defRPr/>
            </a:pPr>
            <a:r>
              <a:rPr lang="en-US" b="1" i="1" dirty="0"/>
              <a:t>Note</a:t>
            </a:r>
            <a:r>
              <a:rPr lang="en-US" i="1" dirty="0"/>
              <a:t>: You understand that Microsoft does not endorse or control the content provided in the following presentation.</a:t>
            </a:r>
          </a:p>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pPr/>
              <a:t>26</a:t>
            </a:fld>
            <a:endParaRPr lang="en-US" dirty="0"/>
          </a:p>
        </p:txBody>
      </p:sp>
    </p:spTree>
    <p:extLst>
      <p:ext uri="{BB962C8B-B14F-4D97-AF65-F5344CB8AC3E}">
        <p14:creationId xmlns:p14="http://schemas.microsoft.com/office/powerpoint/2010/main" val="829645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50963" y="1162050"/>
            <a:ext cx="4181475" cy="3136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74</a:t>
            </a:fld>
            <a:endParaRPr lang="es-MX" dirty="0"/>
          </a:p>
        </p:txBody>
      </p:sp>
    </p:spTree>
    <p:extLst>
      <p:ext uri="{BB962C8B-B14F-4D97-AF65-F5344CB8AC3E}">
        <p14:creationId xmlns:p14="http://schemas.microsoft.com/office/powerpoint/2010/main" val="2914560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rgbClr val="6C557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pPr/>
              <a:t>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‹Nº›</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4FEF1-1C18-40D8-8A9A-AA7FFF43FE2E}" type="datetimeFigureOut">
              <a:rPr lang="en-US" smtClean="0"/>
              <a:pPr/>
              <a:t>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1E8957-5754-4C19-A51A-9C104D1A0E08}" type="slidenum">
              <a:rPr lang="en-US" smtClean="0"/>
              <a:pPr/>
              <a:t>‹Nº›</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7 Título"/>
          <p:cNvSpPr>
            <a:spLocks noGrp="1"/>
          </p:cNvSpPr>
          <p:nvPr>
            <p:ph type="title"/>
          </p:nvPr>
        </p:nvSpPr>
        <p:spPr/>
        <p:txBody>
          <a:bodyPr/>
          <a:lstStyle/>
          <a:p>
            <a:r>
              <a:rPr lang="es-ES" smtClean="0"/>
              <a:t>Haga clic para modificar el estilo de título del patrón</a:t>
            </a:r>
            <a:endParaRPr lang="es-MX"/>
          </a:p>
        </p:txBody>
      </p:sp>
      <p:sp>
        <p:nvSpPr>
          <p:cNvPr id="10" name="9 Marcador de fecha"/>
          <p:cNvSpPr>
            <a:spLocks noGrp="1"/>
          </p:cNvSpPr>
          <p:nvPr>
            <p:ph type="dt" sz="half" idx="14"/>
          </p:nvPr>
        </p:nvSpPr>
        <p:spPr/>
        <p:txBody>
          <a:bodyPr/>
          <a:lstStyle/>
          <a:p>
            <a:fld id="{48B4FEF1-1C18-40D8-8A9A-AA7FFF43FE2E}" type="datetimeFigureOut">
              <a:rPr lang="en-US" smtClean="0"/>
              <a:pPr/>
              <a:t>1/7/2016</a:t>
            </a:fld>
            <a:endParaRPr lang="en-US" dirty="0"/>
          </a:p>
        </p:txBody>
      </p:sp>
      <p:sp>
        <p:nvSpPr>
          <p:cNvPr id="11" name="10 Marcador de número de diapositiva"/>
          <p:cNvSpPr>
            <a:spLocks noGrp="1"/>
          </p:cNvSpPr>
          <p:nvPr>
            <p:ph type="sldNum" sz="quarter" idx="15"/>
          </p:nvPr>
        </p:nvSpPr>
        <p:spPr/>
        <p:txBody>
          <a:bodyPr/>
          <a:lstStyle/>
          <a:p>
            <a:fld id="{911E8957-5754-4C19-A51A-9C104D1A0E08}" type="slidenum">
              <a:rPr lang="en-US" smtClean="0"/>
              <a:pPr/>
              <a:t>‹Nº›</a:t>
            </a:fld>
            <a:endParaRPr lang="en-US" dirty="0"/>
          </a:p>
        </p:txBody>
      </p:sp>
      <p:sp>
        <p:nvSpPr>
          <p:cNvPr id="12" name="11 Marcador de pie de página"/>
          <p:cNvSpPr>
            <a:spLocks noGrp="1"/>
          </p:cNvSpPr>
          <p:nvPr>
            <p:ph type="ftr" sz="quarter" idx="16"/>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8B4FEF1-1C18-40D8-8A9A-AA7FFF43FE2E}" type="datetimeFigureOut">
              <a:rPr lang="en-US" smtClean="0"/>
              <a:pPr/>
              <a:t>1/7/2016</a:t>
            </a:fld>
            <a:endParaRPr lang="en-US" dirty="0"/>
          </a:p>
        </p:txBody>
      </p:sp>
      <p:sp>
        <p:nvSpPr>
          <p:cNvPr id="9" name="Slide Number Placeholder 8"/>
          <p:cNvSpPr>
            <a:spLocks noGrp="1"/>
          </p:cNvSpPr>
          <p:nvPr>
            <p:ph type="sldNum" sz="quarter" idx="11"/>
          </p:nvPr>
        </p:nvSpPr>
        <p:spPr/>
        <p:txBody>
          <a:bodyPr/>
          <a:lstStyle/>
          <a:p>
            <a:fld id="{911E8957-5754-4C19-A51A-9C104D1A0E08}" type="slidenum">
              <a:rPr lang="en-US" smtClean="0"/>
              <a:pPr/>
              <a:t>‹Nº›</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68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01952"/>
            <a:ext cx="4038600" cy="4270248"/>
          </a:xfrm>
        </p:spPr>
        <p:txBody>
          <a:bodyPr anchor="ctr" anchorCtr="0">
            <a:normAutofit/>
          </a:bodyPr>
          <a:lstStyle>
            <a:lvl1pPr marL="114300" indent="0" algn="ctr">
              <a:buFontTx/>
              <a:buNone/>
              <a:defRPr sz="3400">
                <a:solidFill>
                  <a:schemeClr val="tx1"/>
                </a:solidFill>
              </a:defRPr>
            </a:lvl1pPr>
            <a:lvl2pPr marL="411480" indent="0">
              <a:buFontTx/>
              <a:buNone/>
              <a:defRPr sz="3600">
                <a:solidFill>
                  <a:schemeClr val="tx1"/>
                </a:solidFill>
              </a:defRPr>
            </a:lvl2pPr>
            <a:lvl3pPr marL="777240" indent="0">
              <a:buFontTx/>
              <a:buNone/>
              <a:defRPr sz="3600">
                <a:solidFill>
                  <a:schemeClr val="tx1"/>
                </a:solidFill>
              </a:defRPr>
            </a:lvl3pPr>
            <a:lvl4pPr marL="1051560" indent="0">
              <a:buFontTx/>
              <a:buNone/>
              <a:defRPr sz="3600">
                <a:solidFill>
                  <a:schemeClr val="tx1"/>
                </a:solidFill>
              </a:defRPr>
            </a:lvl4pPr>
            <a:lvl5pPr marL="1325880" indent="0">
              <a:buFontTx/>
              <a:buNone/>
              <a:defRPr sz="3600">
                <a:solidFill>
                  <a:schemeClr val="tx1"/>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48B4FEF1-1C18-40D8-8A9A-AA7FFF43FE2E}" type="datetimeFigureOut">
              <a:rPr lang="en-US" smtClean="0"/>
              <a:pPr/>
              <a:t>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‹Nº›</a:t>
            </a:fld>
            <a:endParaRPr lang="en-US" dirty="0"/>
          </a:p>
        </p:txBody>
      </p:sp>
      <p:sp>
        <p:nvSpPr>
          <p:cNvPr id="9" name="Text Placeholder 8"/>
          <p:cNvSpPr>
            <a:spLocks noGrp="1"/>
          </p:cNvSpPr>
          <p:nvPr>
            <p:ph type="body" sz="quarter" idx="13"/>
          </p:nvPr>
        </p:nvSpPr>
        <p:spPr>
          <a:xfrm>
            <a:off x="457200" y="1143000"/>
            <a:ext cx="7620000" cy="381000"/>
          </a:xfrm>
        </p:spPr>
        <p:txBody>
          <a:bodyPr>
            <a:noAutofit/>
          </a:bodyPr>
          <a:lstStyle>
            <a:lvl1pPr marL="741363" indent="-1588">
              <a:spcBef>
                <a:spcPts val="0"/>
              </a:spcBef>
              <a:buFontTx/>
              <a:buNone/>
              <a:defRPr sz="2000" b="1">
                <a:solidFill>
                  <a:schemeClr val="tx2"/>
                </a:solidFill>
              </a:defRPr>
            </a:lvl1pPr>
            <a:lvl2pPr marL="411480" indent="0">
              <a:buFontTx/>
              <a:buNone/>
              <a:defRPr sz="2000" b="1"/>
            </a:lvl2pPr>
            <a:lvl3pPr marL="777240" indent="0">
              <a:buFontTx/>
              <a:buNone/>
              <a:defRPr sz="2000" b="1"/>
            </a:lvl3pPr>
            <a:lvl4pPr marL="1051560" indent="0">
              <a:buFontTx/>
              <a:buNone/>
              <a:defRPr sz="2000" b="1"/>
            </a:lvl4pPr>
            <a:lvl5pPr marL="1325880" indent="0">
              <a:buFontTx/>
              <a:buNone/>
              <a:defRPr sz="2000" b="1"/>
            </a:lvl5pPr>
          </a:lstStyle>
          <a:p>
            <a:pPr lvl="0"/>
            <a:r>
              <a:rPr lang="en-US" smtClean="0"/>
              <a:t>Click to edit Master text styles</a:t>
            </a:r>
          </a:p>
        </p:txBody>
      </p:sp>
      <p:sp>
        <p:nvSpPr>
          <p:cNvPr id="11" name="Picture Placeholder 10"/>
          <p:cNvSpPr>
            <a:spLocks noGrp="1"/>
          </p:cNvSpPr>
          <p:nvPr>
            <p:ph type="pic" sz="quarter" idx="14"/>
          </p:nvPr>
        </p:nvSpPr>
        <p:spPr>
          <a:xfrm rot="600000">
            <a:off x="4807311" y="2004284"/>
            <a:ext cx="3114715" cy="4213146"/>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a:defRPr baseline="0"/>
            </a:lvl1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1280384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4FEF1-1C18-40D8-8A9A-AA7FFF43FE2E}" type="datetimeFigureOut">
              <a:rPr lang="en-US" smtClean="0"/>
              <a:pPr/>
              <a:t>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‹Nº›</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4FEF1-1C18-40D8-8A9A-AA7FFF43FE2E}" type="datetimeFigureOut">
              <a:rPr lang="en-US" smtClean="0"/>
              <a:pPr/>
              <a:t>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‹Nº›</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número de diapositiva"/>
          <p:cNvSpPr>
            <a:spLocks noGrp="1"/>
          </p:cNvSpPr>
          <p:nvPr>
            <p:ph type="sldNum" sz="quarter" idx="10"/>
          </p:nvPr>
        </p:nvSpPr>
        <p:spPr/>
        <p:txBody>
          <a:bodyPr/>
          <a:lstStyle/>
          <a:p>
            <a:fld id="{911E8957-5754-4C19-A51A-9C104D1A0E08}" type="slidenum">
              <a:rPr lang="en-US" smtClean="0"/>
              <a:pPr/>
              <a:t>‹Nº›</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fecha"/>
          <p:cNvSpPr>
            <a:spLocks noGrp="1"/>
          </p:cNvSpPr>
          <p:nvPr>
            <p:ph type="dt" sz="half" idx="12"/>
          </p:nvPr>
        </p:nvSpPr>
        <p:spPr/>
        <p:txBody>
          <a:bodyPr/>
          <a:lstStyle/>
          <a:p>
            <a:fld id="{48B4FEF1-1C18-40D8-8A9A-AA7FFF43FE2E}" type="datetimeFigureOut">
              <a:rPr lang="en-US" smtClean="0"/>
              <a:pPr/>
              <a:t>1/7/2016</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2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pPr/>
              <a:t>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‹Nº›</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Al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543800" cy="990727"/>
          </a:xfrm>
        </p:spPr>
        <p:txBody>
          <a:bodyPr bIns="0" anchor="b"/>
          <a:lstStyle>
            <a:lvl1pPr>
              <a:defRPr sz="6600">
                <a:ln>
                  <a:noFill/>
                </a:ln>
                <a:solidFill>
                  <a:srgbClr val="6C557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61760" cy="762000"/>
          </a:xfrm>
        </p:spPr>
        <p:txBody>
          <a:bodyPr anchor="t">
            <a:norm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pPr/>
              <a:t>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‹Nº›</a:t>
            </a:fld>
            <a:endParaRPr lang="en-US" dirty="0"/>
          </a:p>
        </p:txBody>
      </p:sp>
      <p:sp>
        <p:nvSpPr>
          <p:cNvPr id="9" name="Text Placeholder 8"/>
          <p:cNvSpPr>
            <a:spLocks noGrp="1"/>
          </p:cNvSpPr>
          <p:nvPr>
            <p:ph type="body" sz="quarter" idx="13"/>
          </p:nvPr>
        </p:nvSpPr>
        <p:spPr>
          <a:xfrm>
            <a:off x="685801" y="2133600"/>
            <a:ext cx="7543800" cy="990600"/>
          </a:xfrm>
        </p:spPr>
        <p:txBody>
          <a:bodyPr tIns="0">
            <a:noAutofit/>
          </a:bodyPr>
          <a:lstStyle>
            <a:lvl1pPr marL="0" indent="0" algn="l">
              <a:buNone/>
              <a:defRPr sz="3600" spc="-100" baseline="0">
                <a:solidFill>
                  <a:schemeClr val="tx2"/>
                </a:solidFill>
                <a:latin typeface="+mj-lt"/>
              </a:defRPr>
            </a:lvl1pPr>
            <a:lvl2pPr marL="411480" indent="0">
              <a:buNone/>
              <a:defRPr/>
            </a:lvl2pPr>
            <a:lvl3pPr marL="777240" indent="0">
              <a:buNone/>
              <a:defRPr/>
            </a:lvl3pPr>
            <a:lvl4pPr marL="1051560" indent="0">
              <a:buNone/>
              <a:defRPr/>
            </a:lvl4pPr>
            <a:lvl5pPr marL="1325880" indent="0">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1371600" y="5715000"/>
            <a:ext cx="6477000" cy="762000"/>
          </a:xfrm>
        </p:spPr>
        <p:txBody>
          <a:bodyPr>
            <a:normAutofit/>
          </a:bodyPr>
          <a:lstStyle>
            <a:lvl1pPr marL="0" indent="0">
              <a:spcBef>
                <a:spcPts val="0"/>
              </a:spcBef>
              <a:buNone/>
              <a:defRPr sz="2000">
                <a:solidFill>
                  <a:srgbClr val="8E8D8C"/>
                </a:solidFill>
              </a:defRPr>
            </a:lvl1pPr>
            <a:lvl2pPr marL="411480" indent="0">
              <a:buNone/>
              <a:defRPr>
                <a:solidFill>
                  <a:srgbClr val="8E8D8C"/>
                </a:solidFill>
              </a:defRPr>
            </a:lvl2pPr>
            <a:lvl3pPr marL="777240" indent="0">
              <a:buNone/>
              <a:defRPr>
                <a:solidFill>
                  <a:srgbClr val="8E8D8C"/>
                </a:solidFill>
              </a:defRPr>
            </a:lvl3pPr>
            <a:lvl4pPr marL="1051560" indent="0">
              <a:buNone/>
              <a:defRPr>
                <a:solidFill>
                  <a:srgbClr val="8E8D8C"/>
                </a:solidFill>
              </a:defRPr>
            </a:lvl4pPr>
            <a:lvl5pPr marL="1325880" indent="0">
              <a:buNone/>
              <a:defRPr>
                <a:solidFill>
                  <a:srgbClr val="8E8D8C"/>
                </a:solidFill>
              </a:defRPr>
            </a:lvl5pPr>
          </a:lstStyle>
          <a:p>
            <a:pPr lvl="0"/>
            <a:r>
              <a:rPr lang="en-US" smtClean="0"/>
              <a:t>Click to edit Master text styles</a:t>
            </a:r>
          </a:p>
          <a:p>
            <a:pPr lvl="1"/>
            <a:r>
              <a:rPr lang="en-US" smtClean="0"/>
              <a:t>Second level</a:t>
            </a:r>
          </a:p>
        </p:txBody>
      </p:sp>
      <p:sp>
        <p:nvSpPr>
          <p:cNvPr id="8" name="Picture Placeholder 7"/>
          <p:cNvSpPr>
            <a:spLocks noGrp="1"/>
          </p:cNvSpPr>
          <p:nvPr>
            <p:ph type="pic" sz="quarter" idx="15" hasCustomPrompt="1"/>
          </p:nvPr>
        </p:nvSpPr>
        <p:spPr>
          <a:xfrm>
            <a:off x="3311525" y="4721225"/>
            <a:ext cx="2530475" cy="876300"/>
          </a:xfrm>
        </p:spPr>
        <p:txBody>
          <a:bodyPr vert="horz" lIns="91440" tIns="45720" rIns="91440" bIns="45720" rtlCol="0" anchor="ctr" anchorCtr="0">
            <a:normAutofit/>
          </a:bodyPr>
          <a:lstStyle>
            <a:lvl1pPr algn="ctr">
              <a:defRPr lang="en-US" sz="1600" baseline="0" dirty="0">
                <a:solidFill>
                  <a:schemeClr val="tx1">
                    <a:tint val="75000"/>
                  </a:schemeClr>
                </a:solidFill>
              </a:defRPr>
            </a:lvl1pPr>
          </a:lstStyle>
          <a:p>
            <a:pPr marL="0" lvl="0">
              <a:spcBef>
                <a:spcPts val="0"/>
              </a:spcBef>
            </a:pPr>
            <a:r>
              <a:rPr lang="en-US" dirty="0" smtClean="0"/>
              <a:t>Insert logo here</a:t>
            </a:r>
            <a:endParaRPr lang="en-US" dirty="0"/>
          </a:p>
        </p:txBody>
      </p:sp>
    </p:spTree>
    <p:extLst>
      <p:ext uri="{BB962C8B-B14F-4D97-AF65-F5344CB8AC3E}">
        <p14:creationId xmlns:p14="http://schemas.microsoft.com/office/powerpoint/2010/main" val="2439563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638300" y="1600200"/>
            <a:ext cx="5257800" cy="4800600"/>
          </a:xfrm>
        </p:spPr>
        <p:txBody>
          <a:bodyPr/>
          <a:lstStyle>
            <a:lvl1pPr algn="ctr">
              <a:lnSpc>
                <a:spcPct val="170000"/>
              </a:lnSpc>
              <a:spcBef>
                <a:spcPts val="12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pPr/>
              <a:t>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‹Nº›</a:t>
            </a:fld>
            <a:endParaRPr lang="en-US" dirty="0"/>
          </a:p>
        </p:txBody>
      </p:sp>
    </p:spTree>
    <p:extLst>
      <p:ext uri="{BB962C8B-B14F-4D97-AF65-F5344CB8AC3E}">
        <p14:creationId xmlns:p14="http://schemas.microsoft.com/office/powerpoint/2010/main" val="7994180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680"/>
          </a:xfrm>
        </p:spPr>
        <p:txBody>
          <a:bodyPr>
            <a:noAutofit/>
          </a:bodyPr>
          <a:lstStyle/>
          <a:p>
            <a:r>
              <a:rPr lang="en-US" smtClean="0"/>
              <a:t>Click to edit Master title style</a:t>
            </a:r>
            <a:endParaRPr lang="en-US"/>
          </a:p>
        </p:txBody>
      </p:sp>
      <p:sp>
        <p:nvSpPr>
          <p:cNvPr id="3" name="Content Placeholder 2"/>
          <p:cNvSpPr>
            <a:spLocks noGrp="1"/>
          </p:cNvSpPr>
          <p:nvPr>
            <p:ph idx="1"/>
          </p:nvPr>
        </p:nvSpPr>
        <p:spPr>
          <a:xfrm>
            <a:off x="457200" y="1905000"/>
            <a:ext cx="762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pPr/>
              <a:t>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‹Nº›</a:t>
            </a:fld>
            <a:endParaRPr lang="en-US" dirty="0"/>
          </a:p>
        </p:txBody>
      </p:sp>
      <p:sp>
        <p:nvSpPr>
          <p:cNvPr id="8" name="Text Placeholder 7"/>
          <p:cNvSpPr>
            <a:spLocks noGrp="1"/>
          </p:cNvSpPr>
          <p:nvPr>
            <p:ph type="body" sz="quarter" idx="13"/>
          </p:nvPr>
        </p:nvSpPr>
        <p:spPr>
          <a:xfrm>
            <a:off x="457200" y="1143000"/>
            <a:ext cx="7620000" cy="381000"/>
          </a:xfrm>
        </p:spPr>
        <p:txBody>
          <a:bodyPr>
            <a:noAutofit/>
          </a:bodyPr>
          <a:lstStyle>
            <a:lvl1pPr marL="740664" indent="0">
              <a:spcBef>
                <a:spcPts val="0"/>
              </a:spcBef>
              <a:buFontTx/>
              <a:buNone/>
              <a:defRPr sz="2000" b="1">
                <a:solidFill>
                  <a:schemeClr val="tx2"/>
                </a:solidFill>
              </a:defRPr>
            </a:lvl1pPr>
            <a:lvl2pPr marL="411480" indent="0">
              <a:buFontTx/>
              <a:buNone/>
              <a:defRPr sz="2000" b="1">
                <a:solidFill>
                  <a:schemeClr val="tx2"/>
                </a:solidFill>
              </a:defRPr>
            </a:lvl2pPr>
            <a:lvl3pPr marL="777240" indent="0">
              <a:buFontTx/>
              <a:buNone/>
              <a:defRPr sz="2000" b="1">
                <a:solidFill>
                  <a:schemeClr val="tx2"/>
                </a:solidFill>
              </a:defRPr>
            </a:lvl3pPr>
            <a:lvl4pPr marL="1051560" indent="0">
              <a:buFontTx/>
              <a:buNone/>
              <a:defRPr sz="2000" b="1">
                <a:solidFill>
                  <a:schemeClr val="tx2"/>
                </a:solidFill>
              </a:defRPr>
            </a:lvl4pPr>
            <a:lvl5pPr marL="1325880" indent="0">
              <a:buFontTx/>
              <a:buNone/>
              <a:defRPr sz="2000" b="1">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0213519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B4FEF1-1C18-40D8-8A9A-AA7FFF43FE2E}" type="datetimeFigureOut">
              <a:rPr lang="en-US" smtClean="0"/>
              <a:pPr/>
              <a:t>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‹Nº›</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B4FEF1-1C18-40D8-8A9A-AA7FFF43FE2E}" type="datetimeFigureOut">
              <a:rPr lang="en-US" smtClean="0"/>
              <a:pPr/>
              <a:t>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E8957-5754-4C19-A51A-9C104D1A0E08}" type="slidenum">
              <a:rPr lang="en-US" smtClean="0"/>
              <a:pPr/>
              <a:t>‹Nº›</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B4FEF1-1C18-40D8-8A9A-AA7FFF43FE2E}" type="datetimeFigureOut">
              <a:rPr lang="en-US" smtClean="0"/>
              <a:pPr/>
              <a:t>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1E8957-5754-4C19-A51A-9C104D1A0E08}" type="slidenum">
              <a:rPr lang="en-US" smtClean="0"/>
              <a:pPr/>
              <a:t>‹Nº›</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8B4FEF1-1C18-40D8-8A9A-AA7FFF43FE2E}" type="datetimeFigureOut">
              <a:rPr lang="en-US" smtClean="0"/>
              <a:pPr/>
              <a:t>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1E8957-5754-4C19-A51A-9C104D1A0E08}" type="slidenum">
              <a:rPr lang="en-US" smtClean="0"/>
              <a:pPr/>
              <a:t>‹Nº›</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8458200" y="0"/>
            <a:ext cx="685800" cy="6858000"/>
          </a:xfrm>
          <a:prstGeom prst="rect">
            <a:avLst/>
          </a:prstGeom>
          <a:solidFill>
            <a:srgbClr val="34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rgbClr val="6C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1E8957-5754-4C19-A51A-9C104D1A0E08}" type="slidenum">
              <a:rPr lang="en-US" smtClean="0"/>
              <a:pPr/>
              <a:t>‹Nº›</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8B4FEF1-1C18-40D8-8A9A-AA7FFF43FE2E}" type="datetimeFigureOut">
              <a:rPr lang="en-US" smtClean="0"/>
              <a:pPr/>
              <a:t>1/7/2016</a:t>
            </a:fld>
            <a:endParaRPr lang="en-US" dirty="0"/>
          </a:p>
        </p:txBody>
      </p:sp>
      <p:pic>
        <p:nvPicPr>
          <p:cNvPr id="2050" name="Picture 2" descr="C:\Users\janeth.guzman\AppData\Local\Microsoft\Windows\Temporary Internet Files\Content.Outlook\TCVA7HYL\Logo INAI.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0" y="11088"/>
            <a:ext cx="1773234" cy="137022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6" r:id="rId4"/>
    <p:sldLayoutId id="2147483675" r:id="rId5"/>
    <p:sldLayoutId id="2147483663" r:id="rId6"/>
    <p:sldLayoutId id="2147483664" r:id="rId7"/>
    <p:sldLayoutId id="2147483665" r:id="rId8"/>
    <p:sldLayoutId id="2147483666" r:id="rId9"/>
    <p:sldLayoutId id="2147483667" r:id="rId10"/>
    <p:sldLayoutId id="2147483668" r:id="rId11"/>
    <p:sldLayoutId id="2147483669" r:id="rId12"/>
    <p:sldLayoutId id="2147483674" r:id="rId13"/>
    <p:sldLayoutId id="2147483670" r:id="rId14"/>
    <p:sldLayoutId id="2147483671" r:id="rId15"/>
    <p:sldLayoutId id="2147483677" r:id="rId16"/>
  </p:sldLayoutIdLst>
  <p:timing>
    <p:tnLst>
      <p:par>
        <p:cTn id="1" dur="indefinite" restart="never" nodeType="tmRoot"/>
      </p:par>
    </p:tnLst>
  </p:timing>
  <p:txStyles>
    <p:titleStyle>
      <a:lvl1pPr algn="l" defTabSz="914400" rtl="0" eaLnBrk="1" latinLnBrk="0" hangingPunct="1">
        <a:spcBef>
          <a:spcPct val="0"/>
        </a:spcBef>
        <a:buNone/>
        <a:defRPr sz="4000" kern="1200" cap="none" spc="-100" baseline="0">
          <a:ln>
            <a:noFill/>
          </a:ln>
          <a:solidFill>
            <a:srgbClr val="6C5578"/>
          </a:solidFill>
          <a:effectLst/>
          <a:latin typeface="+mj-lt"/>
          <a:ea typeface="+mj-ea"/>
          <a:cs typeface="+mj-cs"/>
        </a:defRPr>
      </a:lvl1pPr>
    </p:titleStyle>
    <p:bodyStyle>
      <a:lvl1pPr marL="1588" indent="0" algn="l" defTabSz="914400" rtl="0" eaLnBrk="1" latinLnBrk="0" hangingPunct="1">
        <a:spcBef>
          <a:spcPts val="1200"/>
        </a:spcBef>
        <a:buClr>
          <a:schemeClr val="accent1"/>
        </a:buClr>
        <a:buFont typeface="Arial" pitchFamily="34" charset="0"/>
        <a:buNone/>
        <a:defRPr sz="2200" kern="1200">
          <a:solidFill>
            <a:schemeClr val="tx1"/>
          </a:solidFill>
          <a:latin typeface="+mn-lt"/>
          <a:ea typeface="+mn-ea"/>
          <a:cs typeface="+mn-cs"/>
        </a:defRPr>
      </a:lvl1pPr>
      <a:lvl2pPr marL="285750" indent="-182563" algn="l" defTabSz="914400" rtl="0" eaLnBrk="1" latinLnBrk="0" hangingPunct="1">
        <a:spcBef>
          <a:spcPts val="1200"/>
        </a:spcBef>
        <a:buClr>
          <a:schemeClr val="accent1"/>
        </a:buClr>
        <a:buFont typeface="Arial" pitchFamily="34" charset="0"/>
        <a:buChar char="•"/>
        <a:defRPr sz="2200" kern="1200">
          <a:solidFill>
            <a:schemeClr val="tx1"/>
          </a:solidFill>
          <a:latin typeface="+mn-lt"/>
          <a:ea typeface="+mn-ea"/>
          <a:cs typeface="+mn-cs"/>
        </a:defRPr>
      </a:lvl2pPr>
      <a:lvl3pPr marL="622300" indent="-182563" algn="l" defTabSz="914400" rtl="0" eaLnBrk="1" latinLnBrk="0" hangingPunct="1">
        <a:spcBef>
          <a:spcPts val="600"/>
        </a:spcBef>
        <a:buClr>
          <a:schemeClr val="accent2"/>
        </a:buClr>
        <a:buFont typeface="Arial" pitchFamily="34" charset="0"/>
        <a:buChar char="•"/>
        <a:defRPr sz="2000" kern="1200">
          <a:solidFill>
            <a:schemeClr val="tx1"/>
          </a:solidFill>
          <a:latin typeface="+mn-lt"/>
          <a:ea typeface="+mn-ea"/>
          <a:cs typeface="+mn-cs"/>
        </a:defRPr>
      </a:lvl3pPr>
      <a:lvl4pPr marL="793750" indent="-182563" algn="l" defTabSz="914400" rtl="0" eaLnBrk="1" latinLnBrk="0" hangingPunct="1">
        <a:spcBef>
          <a:spcPts val="600"/>
        </a:spcBef>
        <a:buClr>
          <a:schemeClr val="accent3"/>
        </a:buClr>
        <a:buFont typeface="Arial" pitchFamily="34" charset="0"/>
        <a:buChar char="•"/>
        <a:defRPr sz="1800" kern="1200">
          <a:solidFill>
            <a:schemeClr val="tx1"/>
          </a:solidFill>
          <a:latin typeface="+mn-lt"/>
          <a:ea typeface="+mn-ea"/>
          <a:cs typeface="+mn-cs"/>
        </a:defRPr>
      </a:lvl4pPr>
      <a:lvl5pPr marL="992188" indent="-182563" algn="l" defTabSz="914400" rtl="0" eaLnBrk="1" latinLnBrk="0" hangingPunct="1">
        <a:spcBef>
          <a:spcPts val="600"/>
        </a:spcBef>
        <a:buClr>
          <a:schemeClr val="accent4"/>
        </a:buClr>
        <a:buFont typeface="Arial" pitchFamily="34" charset="0"/>
        <a:buChar char="•"/>
        <a:defRPr sz="1600" kern="1200" baseline="0">
          <a:solidFill>
            <a:schemeClr val="tx1"/>
          </a:solidFill>
          <a:latin typeface="+mn-lt"/>
          <a:ea typeface="+mn-ea"/>
          <a:cs typeface="+mn-cs"/>
        </a:defRPr>
      </a:lvl5pPr>
      <a:lvl6pPr marL="1173163" indent="-182563" algn="l" defTabSz="914400" rtl="0" eaLnBrk="1" latinLnBrk="0" hangingPunct="1">
        <a:spcBef>
          <a:spcPts val="600"/>
        </a:spcBef>
        <a:buClr>
          <a:schemeClr val="accent5"/>
        </a:buClr>
        <a:buFont typeface="Arial" pitchFamily="34" charset="0"/>
        <a:buChar char="•"/>
        <a:defRPr sz="1400" kern="1200" baseline="0">
          <a:solidFill>
            <a:schemeClr val="tx1"/>
          </a:solidFill>
          <a:latin typeface="+mn-lt"/>
          <a:ea typeface="+mn-ea"/>
          <a:cs typeface="+mn-cs"/>
        </a:defRPr>
      </a:lvl6pPr>
      <a:lvl7pPr marL="1354138" indent="-182563" algn="l" defTabSz="914400" rtl="0" eaLnBrk="1" latinLnBrk="0" hangingPunct="1">
        <a:spcBef>
          <a:spcPts val="600"/>
        </a:spcBef>
        <a:buClr>
          <a:schemeClr val="accent1"/>
        </a:buClr>
        <a:buFont typeface="Arial" pitchFamily="34" charset="0"/>
        <a:buChar char="•"/>
        <a:tabLst/>
        <a:defRPr sz="1400" kern="1200">
          <a:solidFill>
            <a:schemeClr val="tx1"/>
          </a:solidFill>
          <a:latin typeface="+mn-lt"/>
          <a:ea typeface="+mn-ea"/>
          <a:cs typeface="+mn-cs"/>
        </a:defRPr>
      </a:lvl7pPr>
      <a:lvl8pPr marL="1544638" indent="-182563" algn="l" defTabSz="914400" rtl="0" eaLnBrk="1" latinLnBrk="0" hangingPunct="1">
        <a:spcBef>
          <a:spcPts val="600"/>
        </a:spcBef>
        <a:buClr>
          <a:schemeClr val="accent2"/>
        </a:buClr>
        <a:buFont typeface="Arial" pitchFamily="34" charset="0"/>
        <a:buChar char="•"/>
        <a:tabLst/>
        <a:defRPr sz="1400" kern="1200">
          <a:solidFill>
            <a:schemeClr val="tx1"/>
          </a:solidFill>
          <a:latin typeface="+mn-lt"/>
          <a:ea typeface="+mn-ea"/>
          <a:cs typeface="+mn-cs"/>
        </a:defRPr>
      </a:lvl8pPr>
      <a:lvl9pPr marL="1717675" indent="-182563" algn="l" defTabSz="914400" rtl="0" eaLnBrk="1" latinLnBrk="0" hangingPunct="1">
        <a:spcBef>
          <a:spcPts val="600"/>
        </a:spcBef>
        <a:buClr>
          <a:schemeClr val="accent3"/>
        </a:buClr>
        <a:buFont typeface="Arial" pitchFamily="34" charset="0"/>
        <a:buChar char="•"/>
        <a:tabLst/>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10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102.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png"/></Relationships>
</file>

<file path=ppt/slides/_rels/slide103.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png"/></Relationships>
</file>

<file path=ppt/slides/_rels/slide104.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105.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14.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1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image" Target="../media/image72.jpeg"/></Relationships>
</file>

<file path=ppt/slides/_rels/slide116.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png"/><Relationship Id="rId7" Type="http://schemas.openxmlformats.org/officeDocument/2006/relationships/image" Target="../media/image77.jpe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 Id="rId9" Type="http://schemas.openxmlformats.org/officeDocument/2006/relationships/image" Target="../media/image79.jpeg"/></Relationships>
</file>

<file path=ppt/slides/_rels/slide11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diagramData" Target="../diagrams/data22.xml"/><Relationship Id="rId7" Type="http://schemas.microsoft.com/office/2007/relationships/diagramDrawing" Target="../diagrams/drawing22.xml"/><Relationship Id="rId12" Type="http://schemas.openxmlformats.org/officeDocument/2006/relationships/image" Target="../media/image85.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22.xml"/><Relationship Id="rId11" Type="http://schemas.openxmlformats.org/officeDocument/2006/relationships/image" Target="../media/image84.jpeg"/><Relationship Id="rId5" Type="http://schemas.openxmlformats.org/officeDocument/2006/relationships/diagramQuickStyle" Target="../diagrams/quickStyle22.xml"/><Relationship Id="rId15" Type="http://schemas.openxmlformats.org/officeDocument/2006/relationships/image" Target="../media/image88.gif"/><Relationship Id="rId10" Type="http://schemas.openxmlformats.org/officeDocument/2006/relationships/image" Target="../media/image83.png"/><Relationship Id="rId4" Type="http://schemas.openxmlformats.org/officeDocument/2006/relationships/diagramLayout" Target="../diagrams/layout22.xml"/><Relationship Id="rId9" Type="http://schemas.openxmlformats.org/officeDocument/2006/relationships/image" Target="../media/image82.png"/><Relationship Id="rId14" Type="http://schemas.openxmlformats.org/officeDocument/2006/relationships/image" Target="../media/image87.jpeg"/></Relationships>
</file>

<file path=ppt/slides/_rels/slide11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91.png"/><Relationship Id="rId4" Type="http://schemas.openxmlformats.org/officeDocument/2006/relationships/image" Target="../media/image9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93.png"/><Relationship Id="rId2" Type="http://schemas.openxmlformats.org/officeDocument/2006/relationships/diagramData" Target="../diagrams/data23.xml"/><Relationship Id="rId1" Type="http://schemas.openxmlformats.org/officeDocument/2006/relationships/slideLayout" Target="../slideLayouts/slideLayout10.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22.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image" Target="../media/image94.jpeg"/><Relationship Id="rId1" Type="http://schemas.openxmlformats.org/officeDocument/2006/relationships/slideLayout" Target="../slideLayouts/slideLayout10.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png"/></Relationships>
</file>

<file path=ppt/slides/_rels/slide123.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inicio.ifai.org.mx/SitePages/otrasInstituciones/Estudio-Comparativo-de-Leyes-de-Acceso.aspx"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atech.edu/comm/offerings/research.html" TargetMode="Externa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hyperlink" Target="http://www.sinteg.com.mx/Soluciones1.html" TargetMode="External"/><Relationship Id="rId2" Type="http://schemas.openxmlformats.org/officeDocument/2006/relationships/image" Target="../media/image20.jpeg"/><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http://www.sinteg.com.mx/Soluciones1.html" TargetMode="External"/><Relationship Id="rId2" Type="http://schemas.openxmlformats.org/officeDocument/2006/relationships/image" Target="../media/image20.jpeg"/><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mx/imgres?imgurl=http://www.forojuridico.org.mx/wp-content/uploads/Datos-P-1.jpg&amp;imgrefurl=http://www.forojuridico.org.mx/proteccion-de-los-datos-personales-en-posesion-de-los-particulares/&amp;h=350&amp;w=500&amp;tbnid=fVcRsoQCC4biYM:&amp;zoom=1&amp;docid=lGY0t7QNIOc1OM&amp;ei=Zw9eVbCoGoLvggTEyYDADg&amp;tbm=isch&amp;ved=0CDkQMygUMBQ" TargetMode="Externa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gif"/><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32.png"/><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jpeg"/><Relationship Id="rId7" Type="http://schemas.openxmlformats.org/officeDocument/2006/relationships/image" Target="../media/image45.png"/><Relationship Id="rId12" Type="http://schemas.openxmlformats.org/officeDocument/2006/relationships/image" Target="../media/image50.jpeg"/><Relationship Id="rId2" Type="http://schemas.openxmlformats.org/officeDocument/2006/relationships/image" Target="../media/image40.png"/><Relationship Id="rId1" Type="http://schemas.openxmlformats.org/officeDocument/2006/relationships/slideLayout" Target="../slideLayouts/slideLayout9.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jpeg"/><Relationship Id="rId15" Type="http://schemas.openxmlformats.org/officeDocument/2006/relationships/image" Target="../media/image53.jpeg"/><Relationship Id="rId10" Type="http://schemas.openxmlformats.org/officeDocument/2006/relationships/image" Target="../media/image48.jpe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5.gif"/></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jpeg"/></Relationships>
</file>

<file path=ppt/slides/_rels/slide9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41" y="21152"/>
            <a:ext cx="8460432" cy="6882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Title 1"/>
          <p:cNvSpPr>
            <a:spLocks noGrp="1"/>
          </p:cNvSpPr>
          <p:nvPr>
            <p:ph type="ctrTitle"/>
          </p:nvPr>
        </p:nvSpPr>
        <p:spPr>
          <a:xfrm>
            <a:off x="440304" y="2420888"/>
            <a:ext cx="7669360" cy="2808312"/>
          </a:xfrm>
          <a:solidFill>
            <a:schemeClr val="bg1">
              <a:lumMod val="95000"/>
              <a:alpha val="18000"/>
            </a:schemeClr>
          </a:solidFill>
        </p:spPr>
        <p:txBody>
          <a:bodyPr/>
          <a:lstStyle/>
          <a:p>
            <a:pPr algn="ctr"/>
            <a:r>
              <a:rPr lang="es-MX" sz="2800" b="1" dirty="0" smtClean="0">
                <a:solidFill>
                  <a:srgbClr val="5F147C"/>
                </a:solidFill>
              </a:rPr>
              <a:t/>
            </a:r>
            <a:br>
              <a:rPr lang="es-MX" sz="2800" b="1" dirty="0" smtClean="0">
                <a:solidFill>
                  <a:srgbClr val="5F147C"/>
                </a:solidFill>
              </a:rPr>
            </a:br>
            <a:r>
              <a:rPr lang="es-MX" sz="2800" b="1" dirty="0" smtClean="0">
                <a:solidFill>
                  <a:srgbClr val="5F147C"/>
                </a:solidFill>
              </a:rPr>
              <a:t> </a:t>
            </a:r>
            <a:r>
              <a:rPr lang="es-MX" sz="4800" dirty="0" smtClean="0">
                <a:solidFill>
                  <a:srgbClr val="5F147C"/>
                </a:solidFill>
              </a:rPr>
              <a:t/>
            </a:r>
            <a:br>
              <a:rPr lang="es-MX" sz="4800" dirty="0" smtClean="0">
                <a:solidFill>
                  <a:srgbClr val="5F147C"/>
                </a:solidFill>
              </a:rPr>
            </a:br>
            <a:r>
              <a:rPr lang="es-MX" sz="5000" b="1" dirty="0">
                <a:solidFill>
                  <a:srgbClr val="5F147C"/>
                </a:solidFill>
              </a:rPr>
              <a:t>Marco </a:t>
            </a:r>
            <a:r>
              <a:rPr lang="es-MX" sz="5000" b="1" dirty="0" smtClean="0">
                <a:solidFill>
                  <a:srgbClr val="5F147C"/>
                </a:solidFill>
              </a:rPr>
              <a:t>Jurídico </a:t>
            </a:r>
            <a:r>
              <a:rPr lang="es-MX" sz="5000" b="1" dirty="0">
                <a:solidFill>
                  <a:srgbClr val="5F147C"/>
                </a:solidFill>
              </a:rPr>
              <a:t>F</a:t>
            </a:r>
            <a:r>
              <a:rPr lang="es-MX" sz="5000" b="1" dirty="0" smtClean="0">
                <a:solidFill>
                  <a:srgbClr val="5F147C"/>
                </a:solidFill>
              </a:rPr>
              <a:t>ederal</a:t>
            </a:r>
            <a:r>
              <a:rPr lang="es-MX" sz="5000" b="1" dirty="0">
                <a:solidFill>
                  <a:srgbClr val="5F147C"/>
                </a:solidFill>
              </a:rPr>
              <a:t>, </a:t>
            </a:r>
            <a:r>
              <a:rPr lang="es-MX" sz="5000" b="1" dirty="0" smtClean="0">
                <a:solidFill>
                  <a:srgbClr val="5F147C"/>
                </a:solidFill>
              </a:rPr>
              <a:t>Estatal </a:t>
            </a:r>
            <a:r>
              <a:rPr lang="es-MX" sz="5000" b="1" dirty="0">
                <a:solidFill>
                  <a:srgbClr val="5F147C"/>
                </a:solidFill>
              </a:rPr>
              <a:t>y sus </a:t>
            </a:r>
            <a:r>
              <a:rPr lang="es-MX" sz="5000" b="1" dirty="0" smtClean="0">
                <a:solidFill>
                  <a:srgbClr val="5F147C"/>
                </a:solidFill>
              </a:rPr>
              <a:t>Órganos Garantes</a:t>
            </a:r>
            <a:endParaRPr lang="es-ES" sz="5000" b="1" dirty="0" smtClean="0">
              <a:solidFill>
                <a:srgbClr val="5F147C"/>
              </a:solidFill>
            </a:endParaRPr>
          </a:p>
        </p:txBody>
      </p:sp>
      <p:pic>
        <p:nvPicPr>
          <p:cNvPr id="1026" name="Picture 2" descr="C:\Users\janeth.guzman\AppData\Local\Microsoft\Windows\Temporary Internet Files\Content.Outlook\TCVA7HYL\Logo INA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1929" y="4725144"/>
            <a:ext cx="3230511" cy="213626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3015" y="-459432"/>
            <a:ext cx="7669360" cy="2808312"/>
          </a:xfrm>
          <a:prstGeom prst="rect">
            <a:avLst/>
          </a:prstGeom>
          <a:solidFill>
            <a:schemeClr val="bg1">
              <a:lumMod val="95000"/>
              <a:alpha val="18000"/>
            </a:schemeClr>
          </a:solidFill>
        </p:spPr>
        <p:txBody>
          <a:bodyPr vert="horz" lIns="91440" tIns="45720" rIns="91440" bIns="0" rtlCol="0" anchor="b">
            <a:noAutofit/>
          </a:bodyPr>
          <a:lstStyle>
            <a:lvl1pPr algn="l" defTabSz="914400" rtl="0" eaLnBrk="1" latinLnBrk="0" hangingPunct="1">
              <a:spcBef>
                <a:spcPct val="0"/>
              </a:spcBef>
              <a:buNone/>
              <a:defRPr sz="6600" kern="1200" cap="none" spc="-100" baseline="0">
                <a:ln>
                  <a:noFill/>
                </a:ln>
                <a:solidFill>
                  <a:srgbClr val="6C5578"/>
                </a:solidFill>
                <a:effectLst/>
                <a:latin typeface="+mj-lt"/>
                <a:ea typeface="+mj-ea"/>
                <a:cs typeface="+mj-cs"/>
              </a:defRPr>
            </a:lvl1pPr>
          </a:lstStyle>
          <a:p>
            <a:pPr algn="ctr"/>
            <a:r>
              <a:rPr lang="es-MX" sz="2800" b="1" dirty="0" smtClean="0">
                <a:solidFill>
                  <a:srgbClr val="5F147C"/>
                </a:solidFill>
              </a:rPr>
              <a:t/>
            </a:r>
            <a:br>
              <a:rPr lang="es-MX" sz="2800" b="1" dirty="0" smtClean="0">
                <a:solidFill>
                  <a:srgbClr val="5F147C"/>
                </a:solidFill>
              </a:rPr>
            </a:br>
            <a:r>
              <a:rPr lang="es-MX" sz="2800" b="1" dirty="0" smtClean="0">
                <a:solidFill>
                  <a:srgbClr val="5F147C"/>
                </a:solidFill>
              </a:rPr>
              <a:t> </a:t>
            </a:r>
            <a:r>
              <a:rPr lang="es-MX" sz="4800" dirty="0" smtClean="0">
                <a:solidFill>
                  <a:srgbClr val="5F147C"/>
                </a:solidFill>
              </a:rPr>
              <a:t/>
            </a:r>
            <a:br>
              <a:rPr lang="es-MX" sz="4800" dirty="0" smtClean="0">
                <a:solidFill>
                  <a:srgbClr val="5F147C"/>
                </a:solidFill>
              </a:rPr>
            </a:br>
            <a:r>
              <a:rPr lang="es-MX" sz="3600" dirty="0" smtClean="0">
                <a:solidFill>
                  <a:srgbClr val="5F147C"/>
                </a:solidFill>
              </a:rPr>
              <a:t>Diplomado en Transparencia y Protección de Datos Personales en el Ámbito Municipal</a:t>
            </a:r>
            <a:endParaRPr lang="es-ES" sz="4800" dirty="0" smtClean="0">
              <a:solidFill>
                <a:srgbClr val="5F147C"/>
              </a:solidFill>
            </a:endParaRPr>
          </a:p>
        </p:txBody>
      </p:sp>
    </p:spTree>
    <p:extLst>
      <p:ext uri="{BB962C8B-B14F-4D97-AF65-F5344CB8AC3E}">
        <p14:creationId xmlns:p14="http://schemas.microsoft.com/office/powerpoint/2010/main" val="95545040"/>
      </p:ext>
    </p:extLst>
  </p:cSld>
  <p:clrMapOvr>
    <a:masterClrMapping/>
  </p:clrMapOvr>
  <mc:AlternateContent xmlns:mc="http://schemas.openxmlformats.org/markup-compatibility/2006" xmlns:p14="http://schemas.microsoft.com/office/powerpoint/2010/main">
    <mc:Choice Requires="p14">
      <p:transition spd="med" p14:dur="700" advTm="86000">
        <p:fade/>
      </p:transition>
    </mc:Choice>
    <mc:Fallback xmlns="">
      <p:transition spd="med" advTm="86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474006" y="1340768"/>
            <a:ext cx="5301716" cy="830997"/>
          </a:xfrm>
          <a:prstGeom prst="rect">
            <a:avLst/>
          </a:prstGeom>
        </p:spPr>
        <p:txBody>
          <a:bodyPr wrap="square">
            <a:spAutoFit/>
          </a:bodyPr>
          <a:lstStyle/>
          <a:p>
            <a:pPr indent="-361950">
              <a:buClr>
                <a:srgbClr val="6600CC"/>
              </a:buClr>
              <a:buSzPct val="100000"/>
            </a:pPr>
            <a:r>
              <a:rPr lang="es-MX" sz="2400" b="1" dirty="0" smtClean="0">
                <a:solidFill>
                  <a:srgbClr val="7030A0"/>
                </a:solidFill>
                <a:effectLst>
                  <a:glow rad="101600">
                    <a:schemeClr val="bg1">
                      <a:lumMod val="95000"/>
                      <a:alpha val="60000"/>
                    </a:schemeClr>
                  </a:glow>
                  <a:outerShdw blurRad="38100" dist="38100" dir="2700000" algn="tl">
                    <a:srgbClr val="000000">
                      <a:alpha val="43137"/>
                    </a:srgbClr>
                  </a:outerShdw>
                </a:effectLst>
              </a:rPr>
              <a:t>Convención Americana sobre Derechos Humanos</a:t>
            </a:r>
            <a:endParaRPr lang="es-MX" sz="2400" b="1" dirty="0">
              <a:solidFill>
                <a:srgbClr val="7030A0"/>
              </a:solidFill>
              <a:effectLst>
                <a:glow rad="101600">
                  <a:schemeClr val="bg1">
                    <a:lumMod val="95000"/>
                    <a:alpha val="60000"/>
                  </a:schemeClr>
                </a:glow>
                <a:outerShdw blurRad="38100" dist="38100" dir="2700000" algn="tl">
                  <a:srgbClr val="000000">
                    <a:alpha val="43137"/>
                  </a:srgbClr>
                </a:outerShdw>
              </a:effectLst>
            </a:endParaRPr>
          </a:p>
        </p:txBody>
      </p:sp>
      <p:sp>
        <p:nvSpPr>
          <p:cNvPr id="4" name="3 Rectángulo"/>
          <p:cNvSpPr/>
          <p:nvPr/>
        </p:nvSpPr>
        <p:spPr>
          <a:xfrm>
            <a:off x="5004048" y="6248345"/>
            <a:ext cx="3240360" cy="261610"/>
          </a:xfrm>
          <a:prstGeom prst="rect">
            <a:avLst/>
          </a:prstGeom>
        </p:spPr>
        <p:txBody>
          <a:bodyPr wrap="square">
            <a:spAutoFit/>
          </a:bodyPr>
          <a:lstStyle/>
          <a:p>
            <a:pPr algn="r"/>
            <a:r>
              <a:rPr lang="es-MX" sz="1100" i="1" dirty="0" smtClean="0"/>
              <a:t>San José, Costa Rica, 22 de noviembre de 1969 </a:t>
            </a:r>
            <a:endParaRPr lang="es-MX" sz="1100" i="1" dirty="0"/>
          </a:p>
        </p:txBody>
      </p:sp>
      <p:sp>
        <p:nvSpPr>
          <p:cNvPr id="5" name="Rectangle 2"/>
          <p:cNvSpPr>
            <a:spLocks noChangeArrowheads="1"/>
          </p:cNvSpPr>
          <p:nvPr/>
        </p:nvSpPr>
        <p:spPr bwMode="auto">
          <a:xfrm>
            <a:off x="494907" y="3140968"/>
            <a:ext cx="7677493" cy="3108543"/>
          </a:xfrm>
          <a:prstGeom prst="rect">
            <a:avLst/>
          </a:prstGeom>
          <a:noFill/>
          <a:ln w="28575">
            <a:solidFill>
              <a:srgbClr val="7E668A"/>
            </a:solidFill>
            <a:miter lim="800000"/>
            <a:headEnd/>
            <a:tailEnd/>
          </a:ln>
          <a:effectLst>
            <a:innerShdw blurRad="63500" dist="50800" dir="13500000">
              <a:prstClr val="black">
                <a:alpha val="50000"/>
              </a:prstClr>
            </a:inner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ea typeface="Times New Roman" pitchFamily="18" charset="0"/>
                <a:cs typeface="Tahoma" pitchFamily="34" charset="0"/>
              </a:rPr>
              <a:t>Artículo 13. Libertad de Pensamiento y de Expresión </a:t>
            </a:r>
            <a:endParaRPr kumimoji="0" lang="es-MX" sz="2000" b="0" i="0" u="none" strike="noStrike" cap="none" normalizeH="0" baseline="0" dirty="0" smtClean="0">
              <a:ln>
                <a:noFill/>
              </a:ln>
              <a:solidFill>
                <a:schemeClr val="tx1"/>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Tx/>
              <a:buAutoNum type="arabicPeriod"/>
              <a:tabLst/>
            </a:pPr>
            <a:r>
              <a:rPr kumimoji="0" lang="es-MX" sz="1400" b="0" i="0" u="none" strike="noStrike" cap="none" normalizeH="0" baseline="0" dirty="0" smtClean="0">
                <a:ln>
                  <a:noFill/>
                </a:ln>
                <a:solidFill>
                  <a:schemeClr val="tx1"/>
                </a:solidFill>
                <a:effectLst/>
                <a:ea typeface="Times New Roman" pitchFamily="18" charset="0"/>
                <a:cs typeface="Tahoma" pitchFamily="34" charset="0"/>
              </a:rPr>
              <a:t>Toda persona tiene derecho a la libertad de pensamiento y de expresión. Este derecho comprende </a:t>
            </a:r>
            <a:r>
              <a:rPr kumimoji="0" lang="es-MX" sz="1400" b="1" i="0" u="none" strike="noStrike" cap="none" normalizeH="0" baseline="0" dirty="0" smtClean="0">
                <a:ln>
                  <a:noFill/>
                </a:ln>
                <a:solidFill>
                  <a:schemeClr val="tx1"/>
                </a:solidFill>
                <a:effectLst/>
                <a:ea typeface="Times New Roman" pitchFamily="18" charset="0"/>
                <a:cs typeface="Tahoma" pitchFamily="34" charset="0"/>
              </a:rPr>
              <a:t>la libertad de buscar, recibir y difundir informaciones e ideas de toda índole</a:t>
            </a:r>
            <a:r>
              <a:rPr kumimoji="0" lang="es-MX" sz="1400" b="0" i="0" u="none" strike="noStrike" cap="none" normalizeH="0" baseline="0" dirty="0" smtClean="0">
                <a:ln>
                  <a:noFill/>
                </a:ln>
                <a:solidFill>
                  <a:schemeClr val="tx1"/>
                </a:solidFill>
                <a:effectLst/>
                <a:ea typeface="Times New Roman" pitchFamily="18" charset="0"/>
                <a:cs typeface="Tahoma" pitchFamily="34" charset="0"/>
              </a:rPr>
              <a:t>, </a:t>
            </a:r>
            <a:r>
              <a:rPr kumimoji="0" lang="es-MX" sz="1400" b="1" i="0" u="none" strike="noStrike" cap="none" normalizeH="0" baseline="0" dirty="0" smtClean="0">
                <a:ln>
                  <a:noFill/>
                </a:ln>
                <a:solidFill>
                  <a:schemeClr val="tx1"/>
                </a:solidFill>
                <a:effectLst/>
                <a:ea typeface="Times New Roman" pitchFamily="18" charset="0"/>
                <a:cs typeface="Tahoma" pitchFamily="34" charset="0"/>
              </a:rPr>
              <a:t>sin consideración de fronteras</a:t>
            </a:r>
            <a:r>
              <a:rPr kumimoji="0" lang="es-MX" sz="1400" b="0" i="0" u="none" strike="noStrike" cap="none" normalizeH="0" baseline="0" dirty="0" smtClean="0">
                <a:ln>
                  <a:noFill/>
                </a:ln>
                <a:solidFill>
                  <a:schemeClr val="tx1"/>
                </a:solidFill>
                <a:effectLst/>
                <a:ea typeface="Times New Roman" pitchFamily="18" charset="0"/>
                <a:cs typeface="Tahoma" pitchFamily="34" charset="0"/>
              </a:rPr>
              <a:t>, ya sea oralmente, por escrito o en forma impresa o artística, o por cualquier otro procedimiento de su elección.</a:t>
            </a:r>
          </a:p>
          <a:p>
            <a:pPr marL="457200" marR="0" lvl="0" indent="-457200" algn="just" defTabSz="914400" rtl="0" eaLnBrk="0" fontAlgn="base" latinLnBrk="0" hangingPunct="0">
              <a:lnSpc>
                <a:spcPct val="100000"/>
              </a:lnSpc>
              <a:spcBef>
                <a:spcPct val="0"/>
              </a:spcBef>
              <a:spcAft>
                <a:spcPct val="0"/>
              </a:spcAft>
              <a:buClrTx/>
              <a:buSzTx/>
              <a:buFontTx/>
              <a:buAutoNum type="arabicPeriod"/>
              <a:tabLst/>
            </a:pPr>
            <a:r>
              <a:rPr kumimoji="0" lang="es-MX" sz="1400" b="0" i="0" u="none" strike="noStrike" cap="none" normalizeH="0" baseline="0" dirty="0" smtClean="0">
                <a:ln>
                  <a:noFill/>
                </a:ln>
                <a:solidFill>
                  <a:schemeClr val="tx1"/>
                </a:solidFill>
                <a:effectLst/>
                <a:ea typeface="Times New Roman" pitchFamily="18" charset="0"/>
                <a:cs typeface="Tahoma" pitchFamily="34" charset="0"/>
              </a:rPr>
              <a:t>El ejercicio del derecho previsto en el inciso precedente</a:t>
            </a:r>
            <a:r>
              <a:rPr kumimoji="0" lang="es-MX" sz="2000" b="0" i="0" u="none" strike="noStrike" cap="none" normalizeH="0" baseline="0" dirty="0" smtClean="0">
                <a:ln>
                  <a:noFill/>
                </a:ln>
                <a:solidFill>
                  <a:schemeClr val="tx1"/>
                </a:solidFill>
                <a:effectLst/>
                <a:ea typeface="Times New Roman" pitchFamily="18" charset="0"/>
                <a:cs typeface="Tahoma" pitchFamily="34" charset="0"/>
              </a:rPr>
              <a:t> </a:t>
            </a:r>
            <a:r>
              <a:rPr kumimoji="0" lang="es-MX" sz="2000" b="1" i="0" u="none" strike="noStrike" cap="none" normalizeH="0" baseline="0" dirty="0" smtClean="0">
                <a:ln>
                  <a:noFill/>
                </a:ln>
                <a:effectLst/>
                <a:ea typeface="Times New Roman" pitchFamily="18" charset="0"/>
                <a:cs typeface="Tahoma" pitchFamily="34" charset="0"/>
              </a:rPr>
              <a:t>no puede estar sujeto a previa censura</a:t>
            </a:r>
            <a:r>
              <a:rPr kumimoji="0" lang="es-MX" sz="2000" b="0" i="0" u="none" strike="noStrike" cap="none" normalizeH="0" baseline="0" dirty="0" smtClean="0">
                <a:ln>
                  <a:noFill/>
                </a:ln>
                <a:solidFill>
                  <a:schemeClr val="tx1"/>
                </a:solidFill>
                <a:effectLst/>
                <a:ea typeface="Times New Roman" pitchFamily="18" charset="0"/>
                <a:cs typeface="Tahoma" pitchFamily="34" charset="0"/>
              </a:rPr>
              <a:t> sino a responsabilidades ulteriores, las que deben estar expresamente fijadas por la ley y ser necesarias para asegurar:</a:t>
            </a:r>
          </a:p>
          <a:p>
            <a:pPr marL="906463" lvl="1" algn="just" eaLnBrk="0" fontAlgn="base" hangingPunct="0">
              <a:spcBef>
                <a:spcPct val="0"/>
              </a:spcBef>
              <a:spcAft>
                <a:spcPct val="0"/>
              </a:spcAft>
            </a:pPr>
            <a:r>
              <a:rPr kumimoji="0" lang="es-MX" sz="2000" b="0" i="0" u="none" strike="noStrike" cap="none" normalizeH="0" baseline="0" dirty="0" smtClean="0">
                <a:ln>
                  <a:noFill/>
                </a:ln>
                <a:solidFill>
                  <a:schemeClr val="tx1"/>
                </a:solidFill>
                <a:effectLst/>
                <a:ea typeface="Times New Roman" pitchFamily="18" charset="0"/>
                <a:cs typeface="Tahoma" pitchFamily="34" charset="0"/>
              </a:rPr>
              <a:t>a) el </a:t>
            </a:r>
            <a:r>
              <a:rPr kumimoji="0" lang="es-MX" sz="2000" b="1" i="0" u="none" strike="noStrike" cap="none" normalizeH="0" baseline="0" dirty="0" smtClean="0">
                <a:ln>
                  <a:noFill/>
                </a:ln>
                <a:solidFill>
                  <a:schemeClr val="tx1"/>
                </a:solidFill>
                <a:effectLst/>
                <a:ea typeface="Times New Roman" pitchFamily="18" charset="0"/>
                <a:cs typeface="Tahoma" pitchFamily="34" charset="0"/>
              </a:rPr>
              <a:t>respeto a los derechos o a la reputación de los demás</a:t>
            </a:r>
            <a:r>
              <a:rPr kumimoji="0" lang="es-MX" sz="2000" b="0" i="0" u="none" strike="noStrike" cap="none" normalizeH="0" baseline="0" dirty="0" smtClean="0">
                <a:ln>
                  <a:noFill/>
                </a:ln>
                <a:solidFill>
                  <a:schemeClr val="tx1"/>
                </a:solidFill>
                <a:effectLst/>
                <a:ea typeface="Times New Roman" pitchFamily="18" charset="0"/>
                <a:cs typeface="Tahoma" pitchFamily="34" charset="0"/>
              </a:rPr>
              <a:t>, o </a:t>
            </a:r>
            <a:endParaRPr kumimoji="0" lang="es-MX" sz="2000" b="0" i="0" u="none" strike="noStrike" cap="none" normalizeH="0" baseline="0" dirty="0" smtClean="0">
              <a:ln>
                <a:noFill/>
              </a:ln>
              <a:solidFill>
                <a:schemeClr val="tx1"/>
              </a:solidFill>
              <a:effectLst/>
              <a:cs typeface="Arial" pitchFamily="34" charset="0"/>
            </a:endParaRPr>
          </a:p>
          <a:p>
            <a:pPr marL="906463" lvl="1" algn="just" eaLnBrk="0" fontAlgn="base" hangingPunct="0">
              <a:spcBef>
                <a:spcPct val="0"/>
              </a:spcBef>
              <a:spcAft>
                <a:spcPct val="0"/>
              </a:spcAft>
            </a:pPr>
            <a:r>
              <a:rPr kumimoji="0" lang="es-MX" sz="2000" b="0" i="0" u="none" strike="noStrike" cap="none" normalizeH="0" baseline="0" dirty="0" smtClean="0">
                <a:ln>
                  <a:noFill/>
                </a:ln>
                <a:solidFill>
                  <a:schemeClr val="tx1"/>
                </a:solidFill>
                <a:effectLst/>
                <a:ea typeface="Times New Roman" pitchFamily="18" charset="0"/>
                <a:cs typeface="Tahoma" pitchFamily="34" charset="0"/>
              </a:rPr>
              <a:t>b) la protección de la </a:t>
            </a:r>
            <a:r>
              <a:rPr kumimoji="0" lang="es-MX" sz="2000" b="1" i="0" u="none" strike="noStrike" cap="none" normalizeH="0" baseline="0" dirty="0" smtClean="0">
                <a:ln>
                  <a:noFill/>
                </a:ln>
                <a:solidFill>
                  <a:schemeClr val="tx1"/>
                </a:solidFill>
                <a:effectLst/>
                <a:ea typeface="Times New Roman" pitchFamily="18" charset="0"/>
                <a:cs typeface="Tahoma" pitchFamily="34" charset="0"/>
              </a:rPr>
              <a:t>seguridad nacional</a:t>
            </a:r>
            <a:r>
              <a:rPr kumimoji="0" lang="es-MX" sz="2000" b="0" i="0" u="none" strike="noStrike" cap="none" normalizeH="0" baseline="0" dirty="0" smtClean="0">
                <a:ln>
                  <a:noFill/>
                </a:ln>
                <a:solidFill>
                  <a:schemeClr val="tx1"/>
                </a:solidFill>
                <a:effectLst/>
                <a:ea typeface="Times New Roman" pitchFamily="18" charset="0"/>
                <a:cs typeface="Tahoma" pitchFamily="34" charset="0"/>
              </a:rPr>
              <a:t>, el </a:t>
            </a:r>
            <a:r>
              <a:rPr kumimoji="0" lang="es-MX" sz="2000" b="1" i="0" u="none" strike="noStrike" cap="none" normalizeH="0" baseline="0" dirty="0" smtClean="0">
                <a:ln>
                  <a:noFill/>
                </a:ln>
                <a:solidFill>
                  <a:schemeClr val="tx1"/>
                </a:solidFill>
                <a:effectLst/>
                <a:ea typeface="Times New Roman" pitchFamily="18" charset="0"/>
                <a:cs typeface="Tahoma" pitchFamily="34" charset="0"/>
              </a:rPr>
              <a:t>orden público </a:t>
            </a:r>
            <a:r>
              <a:rPr kumimoji="0" lang="es-MX" sz="2000" b="0" i="0" u="none" strike="noStrike" cap="none" normalizeH="0" baseline="0" dirty="0" smtClean="0">
                <a:ln>
                  <a:noFill/>
                </a:ln>
                <a:solidFill>
                  <a:schemeClr val="tx1"/>
                </a:solidFill>
                <a:effectLst/>
                <a:ea typeface="Times New Roman" pitchFamily="18" charset="0"/>
                <a:cs typeface="Tahoma" pitchFamily="34" charset="0"/>
              </a:rPr>
              <a:t>o la </a:t>
            </a:r>
            <a:r>
              <a:rPr kumimoji="0" lang="es-MX" sz="2000" b="1" i="0" u="none" strike="noStrike" cap="none" normalizeH="0" baseline="0" dirty="0" smtClean="0">
                <a:ln>
                  <a:noFill/>
                </a:ln>
                <a:solidFill>
                  <a:schemeClr val="tx1"/>
                </a:solidFill>
                <a:effectLst/>
                <a:ea typeface="Times New Roman" pitchFamily="18" charset="0"/>
                <a:cs typeface="Tahoma" pitchFamily="34" charset="0"/>
              </a:rPr>
              <a:t>salud</a:t>
            </a:r>
            <a:r>
              <a:rPr kumimoji="0" lang="es-MX" sz="2000" b="0" i="0" u="none" strike="noStrike" cap="none" normalizeH="0" baseline="0" dirty="0" smtClean="0">
                <a:ln>
                  <a:noFill/>
                </a:ln>
                <a:solidFill>
                  <a:schemeClr val="tx1"/>
                </a:solidFill>
                <a:effectLst/>
                <a:ea typeface="Times New Roman" pitchFamily="18" charset="0"/>
                <a:cs typeface="Tahoma" pitchFamily="34" charset="0"/>
              </a:rPr>
              <a:t> o la moral públicas. </a:t>
            </a:r>
            <a:endParaRPr kumimoji="0" lang="es-MX" sz="2000" b="0" i="0" u="none" strike="noStrike" cap="none" normalizeH="0" baseline="0" dirty="0" smtClean="0">
              <a:ln>
                <a:noFill/>
              </a:ln>
              <a:solidFill>
                <a:schemeClr val="tx1"/>
              </a:solidFill>
              <a:effectLst/>
              <a:cs typeface="Arial" pitchFamily="34" charset="0"/>
            </a:endParaRPr>
          </a:p>
        </p:txBody>
      </p:sp>
      <p:sp>
        <p:nvSpPr>
          <p:cNvPr id="7" name="3 Título"/>
          <p:cNvSpPr>
            <a:spLocks noGrp="1"/>
          </p:cNvSpPr>
          <p:nvPr>
            <p:ph type="title"/>
          </p:nvPr>
        </p:nvSpPr>
        <p:spPr>
          <a:xfrm>
            <a:off x="4379168" y="-27384"/>
            <a:ext cx="4081264" cy="1008112"/>
          </a:xfrm>
        </p:spPr>
        <p:txBody>
          <a:bodyPr/>
          <a:lstStyle/>
          <a:p>
            <a:pPr algn="r"/>
            <a:r>
              <a:rPr lang="es-MX" sz="2400" b="1" dirty="0" smtClean="0">
                <a:solidFill>
                  <a:schemeClr val="bg1">
                    <a:lumMod val="50000"/>
                  </a:schemeClr>
                </a:solidFill>
              </a:rPr>
              <a:t>Instrumentos Internacionales</a:t>
            </a:r>
            <a:endParaRPr lang="es-MX" sz="2400" b="1" dirty="0">
              <a:solidFill>
                <a:schemeClr val="bg1">
                  <a:lumMod val="50000"/>
                </a:schemeClr>
              </a:solidFill>
            </a:endParaRPr>
          </a:p>
        </p:txBody>
      </p:sp>
      <p:sp>
        <p:nvSpPr>
          <p:cNvPr id="11" name="10 Rectángulo"/>
          <p:cNvSpPr/>
          <p:nvPr/>
        </p:nvSpPr>
        <p:spPr>
          <a:xfrm>
            <a:off x="107504" y="1170619"/>
            <a:ext cx="2071702" cy="830997"/>
          </a:xfrm>
          <a:prstGeom prst="rect">
            <a:avLst/>
          </a:prstGeom>
        </p:spPr>
        <p:txBody>
          <a:bodyPr wrap="square">
            <a:spAutoFit/>
          </a:bodyPr>
          <a:lstStyle/>
          <a:p>
            <a:pPr marL="361950" indent="-361950" algn="ctr">
              <a:buClr>
                <a:srgbClr val="6600CC"/>
              </a:buClr>
              <a:buSzPct val="100000"/>
            </a:pPr>
            <a:r>
              <a:rPr lang="es-MX" sz="4800" dirty="0" smtClean="0">
                <a:solidFill>
                  <a:srgbClr val="7030A0"/>
                </a:solidFill>
                <a:effectLst>
                  <a:glow rad="101600">
                    <a:schemeClr val="accent6">
                      <a:lumMod val="40000"/>
                      <a:lumOff val="60000"/>
                      <a:alpha val="60000"/>
                    </a:schemeClr>
                  </a:glow>
                </a:effectLst>
              </a:rPr>
              <a:t>1969</a:t>
            </a:r>
            <a:endParaRPr lang="es-MX" sz="4800" dirty="0">
              <a:solidFill>
                <a:srgbClr val="7030A0"/>
              </a:solidFill>
              <a:effectLst>
                <a:glow rad="101600">
                  <a:schemeClr val="accent6">
                    <a:lumMod val="40000"/>
                    <a:lumOff val="60000"/>
                    <a:alpha val="60000"/>
                  </a:schemeClr>
                </a:glow>
              </a:effectLs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50" y="1917138"/>
            <a:ext cx="1965856" cy="1067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6914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8141" y="583114"/>
            <a:ext cx="7185860" cy="778098"/>
          </a:xfrm>
        </p:spPr>
        <p:txBody>
          <a:bodyPr>
            <a:noAutofit/>
          </a:bodyPr>
          <a:lstStyle/>
          <a:p>
            <a:pPr algn="ctr"/>
            <a:r>
              <a:rPr lang="es-MX" sz="4400" b="1" dirty="0"/>
              <a:t>S N T</a:t>
            </a:r>
            <a:br>
              <a:rPr lang="es-MX" sz="4400" b="1" dirty="0"/>
            </a:br>
            <a:r>
              <a:rPr lang="es-MX" sz="4300" b="1" dirty="0" smtClean="0"/>
              <a:t>Funciones</a:t>
            </a:r>
            <a:endParaRPr lang="es-MX" sz="4300" b="1" dirty="0"/>
          </a:p>
        </p:txBody>
      </p:sp>
      <p:sp>
        <p:nvSpPr>
          <p:cNvPr id="10" name="2 Marcador de contenido"/>
          <p:cNvSpPr>
            <a:spLocks noGrp="1"/>
          </p:cNvSpPr>
          <p:nvPr>
            <p:ph idx="1"/>
          </p:nvPr>
        </p:nvSpPr>
        <p:spPr>
          <a:xfrm>
            <a:off x="155864" y="1804170"/>
            <a:ext cx="4434319" cy="4586239"/>
          </a:xfrm>
        </p:spPr>
        <p:txBody>
          <a:bodyPr>
            <a:noAutofit/>
          </a:bodyPr>
          <a:lstStyle/>
          <a:p>
            <a:pPr marL="342900" indent="-342900" algn="just">
              <a:buFont typeface="+mj-lt"/>
              <a:buAutoNum type="arabicPeriod" startAt="5"/>
            </a:pPr>
            <a:r>
              <a:rPr lang="es-MX" sz="2400" b="1" dirty="0"/>
              <a:t>Coadyuvar en la elaboración, fomento y difusión </a:t>
            </a:r>
            <a:r>
              <a:rPr lang="es-MX" sz="2400" dirty="0" smtClean="0"/>
              <a:t>de </a:t>
            </a:r>
            <a:r>
              <a:rPr lang="es-MX" sz="2400" dirty="0"/>
              <a:t>los </a:t>
            </a:r>
            <a:r>
              <a:rPr lang="es-MX" sz="2400" b="1" dirty="0" smtClean="0"/>
              <a:t>criterios</a:t>
            </a:r>
            <a:r>
              <a:rPr lang="es-MX" sz="2400" dirty="0" smtClean="0"/>
              <a:t> para </a:t>
            </a:r>
            <a:r>
              <a:rPr lang="es-MX" sz="2400" dirty="0"/>
              <a:t>la sistematización y conservación de </a:t>
            </a:r>
            <a:r>
              <a:rPr lang="es-MX" sz="2400" b="1" dirty="0"/>
              <a:t>archivos</a:t>
            </a:r>
            <a:r>
              <a:rPr lang="es-MX" sz="2400" dirty="0"/>
              <a:t> que permitan localizar eficientemente </a:t>
            </a:r>
            <a:r>
              <a:rPr lang="es-MX" sz="2400" dirty="0" smtClean="0"/>
              <a:t>la IP;</a:t>
            </a:r>
            <a:endParaRPr lang="es-MX" sz="2400" dirty="0"/>
          </a:p>
          <a:p>
            <a:pPr marL="342900" indent="-342900" algn="just">
              <a:buFont typeface="+mj-lt"/>
              <a:buAutoNum type="arabicPeriod" startAt="5"/>
            </a:pPr>
            <a:r>
              <a:rPr lang="es-MX" sz="2400" b="1" dirty="0" smtClean="0"/>
              <a:t>Establecer </a:t>
            </a:r>
            <a:r>
              <a:rPr lang="es-MX" sz="2400" b="1" dirty="0"/>
              <a:t>lineamientos </a:t>
            </a:r>
            <a:r>
              <a:rPr lang="es-MX" sz="2400" dirty="0"/>
              <a:t>para la implementación de la </a:t>
            </a:r>
            <a:r>
              <a:rPr lang="es-MX" sz="2400" b="1" dirty="0"/>
              <a:t>Plataforma Nacional </a:t>
            </a:r>
            <a:r>
              <a:rPr lang="es-MX" sz="2400" b="1" dirty="0" smtClean="0"/>
              <a:t>de Transparencia </a:t>
            </a:r>
            <a:r>
              <a:rPr lang="es-MX" sz="2400" dirty="0"/>
              <a:t>de conformidad con lo señalado en </a:t>
            </a:r>
            <a:r>
              <a:rPr lang="es-MX" sz="2400" dirty="0" smtClean="0"/>
              <a:t>la </a:t>
            </a:r>
            <a:r>
              <a:rPr lang="es-MX" sz="2400" dirty="0"/>
              <a:t>Ley</a:t>
            </a:r>
            <a:r>
              <a:rPr lang="es-MX" sz="1800" dirty="0"/>
              <a:t>;</a:t>
            </a:r>
          </a:p>
          <a:p>
            <a:pPr marL="0" algn="just"/>
            <a:endParaRPr lang="es-MX" sz="18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809" y="2132856"/>
            <a:ext cx="1402544" cy="244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6268401" y="4743153"/>
            <a:ext cx="1288976" cy="16357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13" name="Picture 4" descr="http://www.soyamigo.com/distribuidores/mexic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285"/>
          <a:stretch/>
        </p:blipFill>
        <p:spPr bwMode="auto">
          <a:xfrm>
            <a:off x="6507922" y="2564904"/>
            <a:ext cx="1787199" cy="1795716"/>
          </a:xfrm>
          <a:prstGeom prst="rect">
            <a:avLst/>
          </a:prstGeom>
          <a:noFill/>
          <a:extLst>
            <a:ext uri="{909E8E84-426E-40DD-AFC4-6F175D3DCCD1}">
              <a14:hiddenFill xmlns:a14="http://schemas.microsoft.com/office/drawing/2010/main">
                <a:solidFill>
                  <a:srgbClr val="FFFFFF"/>
                </a:solidFill>
              </a14:hiddenFill>
            </a:ext>
          </a:extLst>
        </p:spPr>
      </p:pic>
      <p:sp>
        <p:nvSpPr>
          <p:cNvPr id="14" name="2 CuadroTexto"/>
          <p:cNvSpPr txBox="1"/>
          <p:nvPr/>
        </p:nvSpPr>
        <p:spPr>
          <a:xfrm>
            <a:off x="7128813" y="2394466"/>
            <a:ext cx="1171188" cy="523220"/>
          </a:xfrm>
          <a:prstGeom prst="rect">
            <a:avLst/>
          </a:prstGeom>
          <a:noFill/>
        </p:spPr>
        <p:txBody>
          <a:bodyPr wrap="square" rtlCol="0">
            <a:spAutoFit/>
          </a:bodyPr>
          <a:lstStyle/>
          <a:p>
            <a:pPr algn="ctr"/>
            <a:r>
              <a:rPr lang="es-MX" sz="2800" b="1" cap="small"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 N T</a:t>
            </a:r>
            <a:endParaRPr lang="es-MX" sz="2800" b="1" cap="small"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7 CuadroTexto"/>
          <p:cNvSpPr txBox="1"/>
          <p:nvPr/>
        </p:nvSpPr>
        <p:spPr>
          <a:xfrm>
            <a:off x="7508766" y="6356340"/>
            <a:ext cx="1098664" cy="369332"/>
          </a:xfrm>
          <a:prstGeom prst="rect">
            <a:avLst/>
          </a:prstGeom>
          <a:noFill/>
        </p:spPr>
        <p:txBody>
          <a:bodyPr wrap="square" rtlCol="0">
            <a:spAutoFit/>
          </a:bodyPr>
          <a:lstStyle/>
          <a:p>
            <a:r>
              <a:rPr lang="es-MX" dirty="0" smtClean="0"/>
              <a:t>Art. 31</a:t>
            </a:r>
            <a:endParaRPr lang="es-MX" dirty="0"/>
          </a:p>
        </p:txBody>
      </p:sp>
    </p:spTree>
    <p:extLst>
      <p:ext uri="{BB962C8B-B14F-4D97-AF65-F5344CB8AC3E}">
        <p14:creationId xmlns:p14="http://schemas.microsoft.com/office/powerpoint/2010/main" val="1722811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8141" y="583114"/>
            <a:ext cx="7185860" cy="778098"/>
          </a:xfrm>
        </p:spPr>
        <p:txBody>
          <a:bodyPr>
            <a:noAutofit/>
          </a:bodyPr>
          <a:lstStyle/>
          <a:p>
            <a:pPr algn="ctr"/>
            <a:r>
              <a:rPr lang="es-MX" sz="4400" b="1" dirty="0"/>
              <a:t>S N T</a:t>
            </a:r>
            <a:br>
              <a:rPr lang="es-MX" sz="4400" b="1" dirty="0"/>
            </a:br>
            <a:r>
              <a:rPr lang="es-MX" sz="4300" b="1" dirty="0" smtClean="0"/>
              <a:t>Funciones</a:t>
            </a:r>
            <a:endParaRPr lang="es-MX" sz="4300" b="1" dirty="0"/>
          </a:p>
        </p:txBody>
      </p:sp>
      <p:sp>
        <p:nvSpPr>
          <p:cNvPr id="10" name="2 Marcador de contenido"/>
          <p:cNvSpPr>
            <a:spLocks noGrp="1"/>
          </p:cNvSpPr>
          <p:nvPr>
            <p:ph idx="1"/>
          </p:nvPr>
        </p:nvSpPr>
        <p:spPr>
          <a:xfrm>
            <a:off x="0" y="1414755"/>
            <a:ext cx="4434319" cy="4586239"/>
          </a:xfrm>
        </p:spPr>
        <p:txBody>
          <a:bodyPr>
            <a:noAutofit/>
          </a:bodyPr>
          <a:lstStyle/>
          <a:p>
            <a:pPr marL="0" algn="just"/>
            <a:endParaRPr lang="es-MX" sz="1800" dirty="0"/>
          </a:p>
          <a:p>
            <a:pPr marL="0" algn="just"/>
            <a:r>
              <a:rPr lang="es-MX" b="1" dirty="0" smtClean="0"/>
              <a:t>7.-Establecer </a:t>
            </a:r>
            <a:r>
              <a:rPr lang="es-MX" b="1" dirty="0"/>
              <a:t>políticas </a:t>
            </a:r>
            <a:r>
              <a:rPr lang="es-MX" dirty="0"/>
              <a:t>en cuanto a la </a:t>
            </a:r>
            <a:r>
              <a:rPr lang="es-MX" b="1" dirty="0"/>
              <a:t>digitalización</a:t>
            </a:r>
            <a:r>
              <a:rPr lang="es-MX" dirty="0"/>
              <a:t> de la </a:t>
            </a:r>
            <a:r>
              <a:rPr lang="es-MX" u="sng" dirty="0"/>
              <a:t>información pública </a:t>
            </a:r>
            <a:r>
              <a:rPr lang="es-MX" dirty="0" smtClean="0"/>
              <a:t>y </a:t>
            </a:r>
            <a:r>
              <a:rPr lang="es-MX" dirty="0"/>
              <a:t>el uso de tecnologías de información y la implementación </a:t>
            </a:r>
            <a:r>
              <a:rPr lang="es-MX" dirty="0" smtClean="0"/>
              <a:t>de Ajustes </a:t>
            </a:r>
            <a:r>
              <a:rPr lang="es-MX" dirty="0"/>
              <a:t>Razonables, que garanticen el pleno acceso a </a:t>
            </a:r>
            <a:r>
              <a:rPr lang="es-MX" dirty="0" smtClean="0"/>
              <a:t>ésta;</a:t>
            </a:r>
            <a:endParaRPr lang="es-MX" b="1" dirty="0"/>
          </a:p>
          <a:p>
            <a:pPr marL="0" algn="just"/>
            <a:r>
              <a:rPr lang="es-MX" b="1" dirty="0" smtClean="0"/>
              <a:t>8.-Diseñar </a:t>
            </a:r>
            <a:r>
              <a:rPr lang="es-MX" b="1" dirty="0"/>
              <a:t>e implementar políticas </a:t>
            </a:r>
            <a:r>
              <a:rPr lang="es-MX" dirty="0"/>
              <a:t>en materia de </a:t>
            </a:r>
            <a:r>
              <a:rPr lang="es-MX" b="1" dirty="0"/>
              <a:t>generación, actualización, organización</a:t>
            </a:r>
            <a:r>
              <a:rPr lang="es-MX" b="1" dirty="0" smtClean="0"/>
              <a:t>, clasificación</a:t>
            </a:r>
            <a:r>
              <a:rPr lang="es-MX" b="1" dirty="0"/>
              <a:t>, publicación, difusión, conservación y accesibilidad </a:t>
            </a:r>
            <a:r>
              <a:rPr lang="es-MX" dirty="0" smtClean="0"/>
              <a:t>de </a:t>
            </a:r>
            <a:r>
              <a:rPr lang="es-MX" dirty="0"/>
              <a:t>la </a:t>
            </a:r>
            <a:r>
              <a:rPr lang="es-MX" u="sng" dirty="0"/>
              <a:t>información pública</a:t>
            </a:r>
            <a:r>
              <a:rPr lang="es-MX" u="sng" dirty="0" smtClean="0"/>
              <a:t> </a:t>
            </a:r>
            <a:r>
              <a:rPr lang="es-MX" dirty="0" smtClean="0"/>
              <a:t> de conformidad </a:t>
            </a:r>
            <a:r>
              <a:rPr lang="es-MX" dirty="0"/>
              <a:t>con la normatividad aplicable;</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809" y="1795171"/>
            <a:ext cx="1402544" cy="288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6643170" y="4241500"/>
            <a:ext cx="1288976" cy="16357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13" name="Picture 4" descr="http://www.soyamigo.com/distribuidores/mexic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285"/>
          <a:stretch/>
        </p:blipFill>
        <p:spPr bwMode="auto">
          <a:xfrm>
            <a:off x="6595067" y="2239321"/>
            <a:ext cx="1437125" cy="1795716"/>
          </a:xfrm>
          <a:prstGeom prst="rect">
            <a:avLst/>
          </a:prstGeom>
          <a:noFill/>
          <a:extLst>
            <a:ext uri="{909E8E84-426E-40DD-AFC4-6F175D3DCCD1}">
              <a14:hiddenFill xmlns:a14="http://schemas.microsoft.com/office/drawing/2010/main">
                <a:solidFill>
                  <a:srgbClr val="FFFFFF"/>
                </a:solidFill>
              </a14:hiddenFill>
            </a:ext>
          </a:extLst>
        </p:spPr>
      </p:pic>
      <p:sp>
        <p:nvSpPr>
          <p:cNvPr id="14" name="2 CuadroTexto"/>
          <p:cNvSpPr txBox="1"/>
          <p:nvPr/>
        </p:nvSpPr>
        <p:spPr>
          <a:xfrm>
            <a:off x="7359890" y="2239321"/>
            <a:ext cx="1144512" cy="523220"/>
          </a:xfrm>
          <a:prstGeom prst="rect">
            <a:avLst/>
          </a:prstGeom>
          <a:noFill/>
        </p:spPr>
        <p:txBody>
          <a:bodyPr wrap="square" rtlCol="0">
            <a:spAutoFit/>
          </a:bodyPr>
          <a:lstStyle/>
          <a:p>
            <a:pPr algn="ctr"/>
            <a:r>
              <a:rPr lang="es-MX" sz="2800" b="1" cap="small"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 N T</a:t>
            </a:r>
            <a:endParaRPr lang="es-MX" sz="2800" b="1" cap="small"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7 CuadroTexto"/>
          <p:cNvSpPr txBox="1"/>
          <p:nvPr/>
        </p:nvSpPr>
        <p:spPr>
          <a:xfrm>
            <a:off x="7123604" y="6396335"/>
            <a:ext cx="1255982" cy="369332"/>
          </a:xfrm>
          <a:prstGeom prst="rect">
            <a:avLst/>
          </a:prstGeom>
          <a:noFill/>
        </p:spPr>
        <p:txBody>
          <a:bodyPr wrap="square" rtlCol="0">
            <a:spAutoFit/>
          </a:bodyPr>
          <a:lstStyle/>
          <a:p>
            <a:r>
              <a:rPr lang="es-MX" dirty="0" smtClean="0"/>
              <a:t>Art. 31</a:t>
            </a:r>
            <a:endParaRPr lang="es-MX" dirty="0"/>
          </a:p>
        </p:txBody>
      </p:sp>
    </p:spTree>
    <p:extLst>
      <p:ext uri="{BB962C8B-B14F-4D97-AF65-F5344CB8AC3E}">
        <p14:creationId xmlns:p14="http://schemas.microsoft.com/office/powerpoint/2010/main" val="439381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36808" y="188640"/>
            <a:ext cx="7185860" cy="778098"/>
          </a:xfrm>
        </p:spPr>
        <p:txBody>
          <a:bodyPr>
            <a:noAutofit/>
          </a:bodyPr>
          <a:lstStyle/>
          <a:p>
            <a:pPr algn="ctr"/>
            <a:r>
              <a:rPr lang="es-MX" sz="4400" b="1" dirty="0"/>
              <a:t>S N T</a:t>
            </a:r>
            <a:br>
              <a:rPr lang="es-MX" sz="4400" b="1" dirty="0"/>
            </a:br>
            <a:r>
              <a:rPr lang="es-MX" sz="4300" b="1" dirty="0" smtClean="0"/>
              <a:t>Funciones</a:t>
            </a:r>
            <a:endParaRPr lang="es-MX" sz="4300" b="1" dirty="0"/>
          </a:p>
        </p:txBody>
      </p:sp>
      <p:sp>
        <p:nvSpPr>
          <p:cNvPr id="10" name="2 Marcador de contenido"/>
          <p:cNvSpPr>
            <a:spLocks noGrp="1"/>
          </p:cNvSpPr>
          <p:nvPr>
            <p:ph idx="1"/>
          </p:nvPr>
        </p:nvSpPr>
        <p:spPr>
          <a:xfrm>
            <a:off x="155863" y="1749085"/>
            <a:ext cx="4595162" cy="4850018"/>
          </a:xfrm>
        </p:spPr>
        <p:txBody>
          <a:bodyPr>
            <a:noAutofit/>
          </a:bodyPr>
          <a:lstStyle/>
          <a:p>
            <a:pPr marL="342900" indent="-342900" algn="just">
              <a:buFont typeface="+mj-lt"/>
              <a:buAutoNum type="arabicPeriod" startAt="9"/>
            </a:pPr>
            <a:r>
              <a:rPr lang="es-MX" b="1" dirty="0"/>
              <a:t>Promover la participación ciudadana </a:t>
            </a:r>
            <a:r>
              <a:rPr lang="es-MX" dirty="0"/>
              <a:t>a través de mecanismos eficaces en la planeación</a:t>
            </a:r>
            <a:r>
              <a:rPr lang="es-MX" dirty="0" smtClean="0"/>
              <a:t>, implementación </a:t>
            </a:r>
            <a:r>
              <a:rPr lang="es-MX" dirty="0"/>
              <a:t>y evaluación de políticas en la materia;</a:t>
            </a:r>
          </a:p>
          <a:p>
            <a:pPr marL="342900" indent="-342900" algn="just">
              <a:buFont typeface="+mj-lt"/>
              <a:buAutoNum type="arabicPeriod" startAt="9"/>
            </a:pPr>
            <a:r>
              <a:rPr lang="es-MX" b="1" dirty="0" smtClean="0"/>
              <a:t>Establecer </a:t>
            </a:r>
            <a:r>
              <a:rPr lang="es-MX" b="1" dirty="0"/>
              <a:t>programas </a:t>
            </a:r>
            <a:r>
              <a:rPr lang="es-MX" dirty="0"/>
              <a:t>de profesionalización, actualización y </a:t>
            </a:r>
            <a:r>
              <a:rPr lang="es-MX" b="1" dirty="0"/>
              <a:t>capacitación</a:t>
            </a:r>
            <a:r>
              <a:rPr lang="es-MX" dirty="0"/>
              <a:t> de </a:t>
            </a:r>
            <a:r>
              <a:rPr lang="es-MX" dirty="0" smtClean="0"/>
              <a:t>los </a:t>
            </a:r>
            <a:r>
              <a:rPr lang="es-MX" b="1" dirty="0" smtClean="0"/>
              <a:t>Servidores </a:t>
            </a:r>
            <a:r>
              <a:rPr lang="es-MX" b="1" dirty="0"/>
              <a:t>Públicos e integrantes </a:t>
            </a:r>
            <a:r>
              <a:rPr lang="es-MX" dirty="0"/>
              <a:t>de los </a:t>
            </a:r>
            <a:r>
              <a:rPr lang="es-MX" u="sng" dirty="0" smtClean="0"/>
              <a:t>SO </a:t>
            </a:r>
            <a:r>
              <a:rPr lang="es-MX" u="sng" dirty="0"/>
              <a:t>en materia de </a:t>
            </a:r>
            <a:r>
              <a:rPr lang="es-MX" u="sng" dirty="0" smtClean="0"/>
              <a:t>T, AIP y PDP</a:t>
            </a:r>
            <a:r>
              <a:rPr lang="es-MX" dirty="0" smtClean="0"/>
              <a:t>;</a:t>
            </a:r>
            <a:endParaRPr lang="es-MX" dirty="0"/>
          </a:p>
          <a:p>
            <a:pPr marL="342900" indent="-342900" algn="just">
              <a:buFont typeface="+mj-lt"/>
              <a:buAutoNum type="arabicPeriod" startAt="9"/>
            </a:pPr>
            <a:r>
              <a:rPr lang="es-MX" b="1" dirty="0" smtClean="0"/>
              <a:t>Emitir </a:t>
            </a:r>
            <a:r>
              <a:rPr lang="es-MX" b="1" dirty="0"/>
              <a:t>acuerdos y resoluciones </a:t>
            </a:r>
            <a:r>
              <a:rPr lang="es-MX" dirty="0"/>
              <a:t>generales para el </a:t>
            </a:r>
            <a:r>
              <a:rPr lang="es-MX" u="sng" dirty="0"/>
              <a:t>funcionamiento del Sistema Nacional</a:t>
            </a:r>
            <a:r>
              <a:rPr lang="es-MX" dirty="0" smtClean="0"/>
              <a:t>;</a:t>
            </a:r>
            <a:endParaRPr lang="es-MX"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317" y="1957081"/>
            <a:ext cx="1239398" cy="77118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10 Imagen"/>
          <p:cNvPicPr/>
          <p:nvPr/>
        </p:nvPicPr>
        <p:blipFill rotWithShape="1">
          <a:blip r:embed="rId4"/>
          <a:srcRect l="11776" t="33909" r="48598" b="25531"/>
          <a:stretch/>
        </p:blipFill>
        <p:spPr bwMode="auto">
          <a:xfrm>
            <a:off x="4914849" y="3382290"/>
            <a:ext cx="1520335" cy="777235"/>
          </a:xfrm>
          <a:prstGeom prst="rect">
            <a:avLst/>
          </a:prstGeom>
          <a:ln>
            <a:noFill/>
          </a:ln>
          <a:extLst>
            <a:ext uri="{53640926-AAD7-44D8-BBD7-CCE9431645EC}">
              <a14:shadowObscured xmlns:a14="http://schemas.microsoft.com/office/drawing/2010/main"/>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2893" y="2009055"/>
            <a:ext cx="1213791" cy="124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7498" y="4581128"/>
            <a:ext cx="1346599" cy="137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16 Imagen"/>
          <p:cNvPicPr/>
          <p:nvPr/>
        </p:nvPicPr>
        <p:blipFill rotWithShape="1">
          <a:blip r:embed="rId7"/>
          <a:srcRect l="12557" t="31187" r="54411" b="11469"/>
          <a:stretch/>
        </p:blipFill>
        <p:spPr bwMode="auto">
          <a:xfrm>
            <a:off x="7145805" y="4085481"/>
            <a:ext cx="1213791" cy="1470085"/>
          </a:xfrm>
          <a:prstGeom prst="rect">
            <a:avLst/>
          </a:prstGeom>
          <a:ln>
            <a:noFill/>
          </a:ln>
          <a:effectLst>
            <a:innerShdw blurRad="63500" dist="50800" dir="18900000">
              <a:prstClr val="black">
                <a:alpha val="50000"/>
              </a:prstClr>
            </a:innerShdw>
          </a:effectLst>
          <a:extLst>
            <a:ext uri="{53640926-AAD7-44D8-BBD7-CCE9431645EC}">
              <a14:shadowObscured xmlns:a14="http://schemas.microsoft.com/office/drawing/2010/main"/>
            </a:ext>
          </a:extLst>
        </p:spPr>
      </p:pic>
      <p:sp>
        <p:nvSpPr>
          <p:cNvPr id="9" name="8 CuadroTexto"/>
          <p:cNvSpPr txBox="1"/>
          <p:nvPr/>
        </p:nvSpPr>
        <p:spPr>
          <a:xfrm>
            <a:off x="6291315" y="6290609"/>
            <a:ext cx="1216876" cy="369332"/>
          </a:xfrm>
          <a:prstGeom prst="rect">
            <a:avLst/>
          </a:prstGeom>
          <a:noFill/>
        </p:spPr>
        <p:txBody>
          <a:bodyPr wrap="square" rtlCol="0">
            <a:spAutoFit/>
          </a:bodyPr>
          <a:lstStyle/>
          <a:p>
            <a:r>
              <a:rPr lang="es-MX" dirty="0" smtClean="0"/>
              <a:t>Art. 31</a:t>
            </a:r>
            <a:endParaRPr lang="es-MX" dirty="0"/>
          </a:p>
        </p:txBody>
      </p:sp>
    </p:spTree>
    <p:extLst>
      <p:ext uri="{BB962C8B-B14F-4D97-AF65-F5344CB8AC3E}">
        <p14:creationId xmlns:p14="http://schemas.microsoft.com/office/powerpoint/2010/main" val="51014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82165" y="332656"/>
            <a:ext cx="7185860" cy="778098"/>
          </a:xfrm>
        </p:spPr>
        <p:txBody>
          <a:bodyPr>
            <a:noAutofit/>
          </a:bodyPr>
          <a:lstStyle/>
          <a:p>
            <a:pPr algn="ctr"/>
            <a:r>
              <a:rPr lang="es-MX" sz="4400" b="1" dirty="0"/>
              <a:t>S N T</a:t>
            </a:r>
            <a:br>
              <a:rPr lang="es-MX" sz="4400" b="1" dirty="0"/>
            </a:br>
            <a:r>
              <a:rPr lang="es-MX" sz="4300" b="1" dirty="0" smtClean="0"/>
              <a:t>Funciones</a:t>
            </a:r>
            <a:endParaRPr lang="es-MX" sz="4300" b="1" dirty="0"/>
          </a:p>
        </p:txBody>
      </p:sp>
      <p:sp>
        <p:nvSpPr>
          <p:cNvPr id="10" name="2 Marcador de contenido"/>
          <p:cNvSpPr>
            <a:spLocks noGrp="1"/>
          </p:cNvSpPr>
          <p:nvPr>
            <p:ph idx="1"/>
          </p:nvPr>
        </p:nvSpPr>
        <p:spPr>
          <a:xfrm>
            <a:off x="155863" y="1749084"/>
            <a:ext cx="4595162" cy="5108915"/>
          </a:xfrm>
        </p:spPr>
        <p:txBody>
          <a:bodyPr>
            <a:noAutofit/>
          </a:bodyPr>
          <a:lstStyle/>
          <a:p>
            <a:pPr marL="284162" lvl="1" indent="0" algn="just">
              <a:buNone/>
            </a:pPr>
            <a:r>
              <a:rPr lang="es-MX" sz="2400" b="1" dirty="0" smtClean="0"/>
              <a:t>12.Aprobar</a:t>
            </a:r>
            <a:r>
              <a:rPr lang="es-MX" sz="2400" b="1" dirty="0"/>
              <a:t>, ejecutar y evaluar </a:t>
            </a:r>
            <a:r>
              <a:rPr lang="es-MX" sz="2400" dirty="0"/>
              <a:t>el Programa Nacional de Transparencia y Acceso a </a:t>
            </a:r>
            <a:r>
              <a:rPr lang="es-MX" sz="2400" dirty="0" smtClean="0"/>
              <a:t>la Información;</a:t>
            </a:r>
          </a:p>
          <a:p>
            <a:pPr marL="284162" lvl="1" indent="0" algn="just">
              <a:buNone/>
            </a:pPr>
            <a:r>
              <a:rPr lang="es-MX" sz="2400" b="1" dirty="0" smtClean="0"/>
              <a:t>13.Promover </a:t>
            </a:r>
            <a:r>
              <a:rPr lang="es-MX" sz="2400" b="1" dirty="0"/>
              <a:t>el ejercicio del </a:t>
            </a:r>
            <a:r>
              <a:rPr lang="es-MX" sz="2400" b="1" dirty="0" smtClean="0"/>
              <a:t>DAI </a:t>
            </a:r>
            <a:r>
              <a:rPr lang="es-MX" sz="2400" dirty="0"/>
              <a:t>en toda la República </a:t>
            </a:r>
            <a:r>
              <a:rPr lang="es-MX" sz="2400" dirty="0" smtClean="0"/>
              <a:t>mexicana;</a:t>
            </a:r>
          </a:p>
          <a:p>
            <a:pPr marL="284162" lvl="1" indent="0" algn="just">
              <a:buNone/>
            </a:pPr>
            <a:r>
              <a:rPr lang="es-MX" sz="2400" b="1" dirty="0" smtClean="0"/>
              <a:t>14.Promover </a:t>
            </a:r>
            <a:r>
              <a:rPr lang="es-MX" sz="2400" b="1" dirty="0"/>
              <a:t>la coordinación efectiva de las instancias </a:t>
            </a:r>
            <a:r>
              <a:rPr lang="es-MX" sz="2400" dirty="0"/>
              <a:t>que integran el </a:t>
            </a:r>
            <a:r>
              <a:rPr lang="es-MX" sz="2400" dirty="0" smtClean="0"/>
              <a:t>SNT </a:t>
            </a:r>
            <a:r>
              <a:rPr lang="es-MX" sz="2400" dirty="0"/>
              <a:t>y </a:t>
            </a:r>
            <a:r>
              <a:rPr lang="es-MX" sz="2400" b="1" dirty="0"/>
              <a:t>dar seguimiento a las acciones </a:t>
            </a:r>
            <a:r>
              <a:rPr lang="es-MX" sz="2400" dirty="0"/>
              <a:t>que para tal efecto se </a:t>
            </a:r>
            <a:r>
              <a:rPr lang="es-MX" sz="2400" dirty="0" smtClean="0"/>
              <a:t>establezcan</a:t>
            </a:r>
            <a:r>
              <a:rPr lang="es-MX" sz="2400" dirty="0"/>
              <a:t>.</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917" y="1906605"/>
            <a:ext cx="1239398" cy="77118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10 Imagen"/>
          <p:cNvPicPr/>
          <p:nvPr/>
        </p:nvPicPr>
        <p:blipFill rotWithShape="1">
          <a:blip r:embed="rId4"/>
          <a:srcRect l="11776" t="33909" r="48598" b="25531"/>
          <a:stretch/>
        </p:blipFill>
        <p:spPr bwMode="auto">
          <a:xfrm>
            <a:off x="4911448" y="3557808"/>
            <a:ext cx="1520335" cy="777235"/>
          </a:xfrm>
          <a:prstGeom prst="rect">
            <a:avLst/>
          </a:prstGeom>
          <a:ln>
            <a:noFill/>
          </a:ln>
          <a:extLst>
            <a:ext uri="{53640926-AAD7-44D8-BBD7-CCE9431645EC}">
              <a14:shadowObscured xmlns:a14="http://schemas.microsoft.com/office/drawing/2010/main"/>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468" y="2492896"/>
            <a:ext cx="1213791" cy="124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7125" y="5184522"/>
            <a:ext cx="1708982" cy="137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16 Imagen"/>
          <p:cNvPicPr/>
          <p:nvPr/>
        </p:nvPicPr>
        <p:blipFill rotWithShape="1">
          <a:blip r:embed="rId7"/>
          <a:srcRect l="12557" t="31187" r="54411" b="11469"/>
          <a:stretch/>
        </p:blipFill>
        <p:spPr bwMode="auto">
          <a:xfrm>
            <a:off x="6901294" y="4335043"/>
            <a:ext cx="1213791" cy="1470085"/>
          </a:xfrm>
          <a:prstGeom prst="rect">
            <a:avLst/>
          </a:prstGeom>
          <a:ln>
            <a:noFill/>
          </a:ln>
          <a:effectLst>
            <a:innerShdw blurRad="63500" dist="50800" dir="18900000">
              <a:prstClr val="black">
                <a:alpha val="50000"/>
              </a:prstClr>
            </a:innerShdw>
          </a:effectLst>
          <a:extLst>
            <a:ext uri="{53640926-AAD7-44D8-BBD7-CCE9431645EC}">
              <a14:shadowObscured xmlns:a14="http://schemas.microsoft.com/office/drawing/2010/main"/>
            </a:ext>
          </a:extLst>
        </p:spPr>
      </p:pic>
      <p:sp>
        <p:nvSpPr>
          <p:cNvPr id="9" name="8 CuadroTexto"/>
          <p:cNvSpPr txBox="1"/>
          <p:nvPr/>
        </p:nvSpPr>
        <p:spPr>
          <a:xfrm>
            <a:off x="7086148" y="6305565"/>
            <a:ext cx="1028937" cy="369332"/>
          </a:xfrm>
          <a:prstGeom prst="rect">
            <a:avLst/>
          </a:prstGeom>
          <a:noFill/>
        </p:spPr>
        <p:txBody>
          <a:bodyPr wrap="square" rtlCol="0">
            <a:spAutoFit/>
          </a:bodyPr>
          <a:lstStyle/>
          <a:p>
            <a:r>
              <a:rPr lang="es-MX" dirty="0" smtClean="0"/>
              <a:t>Art. 31</a:t>
            </a:r>
            <a:endParaRPr lang="es-MX" dirty="0"/>
          </a:p>
        </p:txBody>
      </p:sp>
    </p:spTree>
    <p:extLst>
      <p:ext uri="{BB962C8B-B14F-4D97-AF65-F5344CB8AC3E}">
        <p14:creationId xmlns:p14="http://schemas.microsoft.com/office/powerpoint/2010/main" val="3392345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8141" y="285655"/>
            <a:ext cx="7185860" cy="778098"/>
          </a:xfrm>
        </p:spPr>
        <p:txBody>
          <a:bodyPr>
            <a:noAutofit/>
          </a:bodyPr>
          <a:lstStyle/>
          <a:p>
            <a:pPr algn="ctr"/>
            <a:r>
              <a:rPr lang="es-MX" sz="4300" b="1" dirty="0"/>
              <a:t/>
            </a:r>
            <a:br>
              <a:rPr lang="es-MX" sz="4300" b="1" dirty="0"/>
            </a:br>
            <a:r>
              <a:rPr lang="es-MX" sz="4300" b="1" dirty="0" smtClean="0"/>
              <a:t>Organismos Garantes</a:t>
            </a:r>
            <a:endParaRPr lang="es-MX" sz="4300" b="1" dirty="0"/>
          </a:p>
        </p:txBody>
      </p:sp>
      <p:graphicFrame>
        <p:nvGraphicFramePr>
          <p:cNvPr id="3" name="2 Diagrama"/>
          <p:cNvGraphicFramePr/>
          <p:nvPr>
            <p:extLst>
              <p:ext uri="{D42A27DB-BD31-4B8C-83A1-F6EECF244321}">
                <p14:modId xmlns:p14="http://schemas.microsoft.com/office/powerpoint/2010/main" val="99919035"/>
              </p:ext>
            </p:extLst>
          </p:nvPr>
        </p:nvGraphicFramePr>
        <p:xfrm>
          <a:off x="553597" y="2093207"/>
          <a:ext cx="3726455" cy="4034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extLst>
              <p:ext uri="{D42A27DB-BD31-4B8C-83A1-F6EECF244321}">
                <p14:modId xmlns:p14="http://schemas.microsoft.com/office/powerpoint/2010/main" val="1991084352"/>
              </p:ext>
            </p:extLst>
          </p:nvPr>
        </p:nvGraphicFramePr>
        <p:xfrm>
          <a:off x="4774483" y="2080352"/>
          <a:ext cx="3726455" cy="40341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3 CuadroTexto"/>
          <p:cNvSpPr txBox="1"/>
          <p:nvPr/>
        </p:nvSpPr>
        <p:spPr>
          <a:xfrm rot="16200000">
            <a:off x="3658777" y="3855905"/>
            <a:ext cx="1795750" cy="369332"/>
          </a:xfrm>
          <a:prstGeom prst="rect">
            <a:avLst/>
          </a:prstGeom>
          <a:solidFill>
            <a:schemeClr val="accent6">
              <a:lumMod val="60000"/>
              <a:lumOff val="40000"/>
              <a:alpha val="41000"/>
            </a:schemeClr>
          </a:solidFill>
        </p:spPr>
        <p:txBody>
          <a:bodyPr wrap="square" rtlCol="0">
            <a:spAutoFit/>
          </a:bodyPr>
          <a:lstStyle>
            <a:defPPr>
              <a:defRPr lang="es-MX"/>
            </a:defPPr>
            <a:lvl1pPr algn="just">
              <a:defRPr b="1"/>
            </a:lvl1pPr>
          </a:lstStyle>
          <a:p>
            <a:pPr algn="ctr"/>
            <a:r>
              <a:rPr lang="es-MX" dirty="0" smtClean="0"/>
              <a:t>Características</a:t>
            </a:r>
            <a:endParaRPr lang="es-MX" dirty="0"/>
          </a:p>
        </p:txBody>
      </p:sp>
      <p:sp>
        <p:nvSpPr>
          <p:cNvPr id="9" name="8 CuadroTexto"/>
          <p:cNvSpPr txBox="1"/>
          <p:nvPr/>
        </p:nvSpPr>
        <p:spPr>
          <a:xfrm rot="16200000">
            <a:off x="-564634" y="3778786"/>
            <a:ext cx="1795750" cy="369332"/>
          </a:xfrm>
          <a:prstGeom prst="rect">
            <a:avLst/>
          </a:prstGeom>
          <a:solidFill>
            <a:schemeClr val="accent6">
              <a:lumMod val="60000"/>
              <a:lumOff val="40000"/>
              <a:alpha val="41000"/>
            </a:schemeClr>
          </a:solidFill>
        </p:spPr>
        <p:txBody>
          <a:bodyPr wrap="square" rtlCol="0">
            <a:spAutoFit/>
          </a:bodyPr>
          <a:lstStyle>
            <a:defPPr>
              <a:defRPr lang="es-MX"/>
            </a:defPPr>
            <a:lvl1pPr algn="just">
              <a:defRPr b="1"/>
            </a:lvl1pPr>
          </a:lstStyle>
          <a:p>
            <a:pPr algn="ctr"/>
            <a:r>
              <a:rPr lang="es-MX" dirty="0" smtClean="0"/>
              <a:t>Características</a:t>
            </a:r>
            <a:endParaRPr lang="es-MX" dirty="0"/>
          </a:p>
        </p:txBody>
      </p:sp>
      <p:sp>
        <p:nvSpPr>
          <p:cNvPr id="10" name="9 CuadroTexto"/>
          <p:cNvSpPr txBox="1"/>
          <p:nvPr/>
        </p:nvSpPr>
        <p:spPr>
          <a:xfrm>
            <a:off x="7156127" y="6271286"/>
            <a:ext cx="1115672" cy="369332"/>
          </a:xfrm>
          <a:prstGeom prst="rect">
            <a:avLst/>
          </a:prstGeom>
          <a:noFill/>
        </p:spPr>
        <p:txBody>
          <a:bodyPr wrap="square" rtlCol="0">
            <a:spAutoFit/>
          </a:bodyPr>
          <a:lstStyle/>
          <a:p>
            <a:pPr algn="ctr"/>
            <a:r>
              <a:rPr lang="es-MX" dirty="0" smtClean="0"/>
              <a:t>Art. 37</a:t>
            </a:r>
            <a:endParaRPr lang="es-MX" dirty="0"/>
          </a:p>
        </p:txBody>
      </p:sp>
    </p:spTree>
    <p:extLst>
      <p:ext uri="{BB962C8B-B14F-4D97-AF65-F5344CB8AC3E}">
        <p14:creationId xmlns:p14="http://schemas.microsoft.com/office/powerpoint/2010/main" val="2543608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8141" y="583114"/>
            <a:ext cx="7185860" cy="778098"/>
          </a:xfrm>
        </p:spPr>
        <p:txBody>
          <a:bodyPr>
            <a:noAutofit/>
          </a:bodyPr>
          <a:lstStyle/>
          <a:p>
            <a:pPr algn="ctr"/>
            <a:r>
              <a:rPr lang="es-MX" sz="4300" b="1" dirty="0" smtClean="0"/>
              <a:t>OG</a:t>
            </a:r>
            <a:br>
              <a:rPr lang="es-MX" sz="4300" b="1" dirty="0" smtClean="0"/>
            </a:br>
            <a:r>
              <a:rPr lang="es-MX" sz="4300" dirty="0" smtClean="0"/>
              <a:t>Integración</a:t>
            </a:r>
            <a:endParaRPr lang="es-MX" sz="4300" dirty="0"/>
          </a:p>
        </p:txBody>
      </p:sp>
      <p:graphicFrame>
        <p:nvGraphicFramePr>
          <p:cNvPr id="4" name="3 Diagrama"/>
          <p:cNvGraphicFramePr/>
          <p:nvPr>
            <p:extLst>
              <p:ext uri="{D42A27DB-BD31-4B8C-83A1-F6EECF244321}">
                <p14:modId xmlns:p14="http://schemas.microsoft.com/office/powerpoint/2010/main" val="4036229889"/>
              </p:ext>
            </p:extLst>
          </p:nvPr>
        </p:nvGraphicFramePr>
        <p:xfrm>
          <a:off x="-130175" y="1754388"/>
          <a:ext cx="3833871" cy="3023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rot="16200000">
            <a:off x="-914467" y="3216925"/>
            <a:ext cx="2390660" cy="523220"/>
          </a:xfrm>
          <a:prstGeom prst="rect">
            <a:avLst/>
          </a:prstGeom>
          <a:noFill/>
        </p:spPr>
        <p:txBody>
          <a:bodyPr wrap="square" rtlCol="0">
            <a:spAutoFit/>
          </a:bodyPr>
          <a:lstStyle/>
          <a:p>
            <a:pPr algn="ctr"/>
            <a:r>
              <a:rPr lang="es-MX" sz="2800" b="1" dirty="0" smtClean="0"/>
              <a:t>Integración</a:t>
            </a:r>
            <a:endParaRPr lang="es-MX" sz="2800" b="1" dirty="0"/>
          </a:p>
        </p:txBody>
      </p:sp>
      <p:sp>
        <p:nvSpPr>
          <p:cNvPr id="10" name="9 CuadroTexto"/>
          <p:cNvSpPr txBox="1"/>
          <p:nvPr/>
        </p:nvSpPr>
        <p:spPr>
          <a:xfrm rot="16200000">
            <a:off x="5777664" y="2909833"/>
            <a:ext cx="2390660" cy="523220"/>
          </a:xfrm>
          <a:prstGeom prst="rect">
            <a:avLst/>
          </a:prstGeom>
          <a:noFill/>
        </p:spPr>
        <p:txBody>
          <a:bodyPr wrap="square" rtlCol="0">
            <a:spAutoFit/>
          </a:bodyPr>
          <a:lstStyle/>
          <a:p>
            <a:pPr algn="ctr"/>
            <a:r>
              <a:rPr lang="es-MX" sz="2800" b="1" dirty="0" smtClean="0"/>
              <a:t>Integración</a:t>
            </a:r>
            <a:endParaRPr lang="es-MX" sz="2800" b="1" dirty="0"/>
          </a:p>
        </p:txBody>
      </p:sp>
      <p:sp>
        <p:nvSpPr>
          <p:cNvPr id="11" name="10 CuadroTexto"/>
          <p:cNvSpPr txBox="1"/>
          <p:nvPr/>
        </p:nvSpPr>
        <p:spPr>
          <a:xfrm>
            <a:off x="280862" y="4982242"/>
            <a:ext cx="1338809" cy="369332"/>
          </a:xfrm>
          <a:prstGeom prst="rect">
            <a:avLst/>
          </a:prstGeom>
          <a:noFill/>
        </p:spPr>
        <p:txBody>
          <a:bodyPr wrap="square" rtlCol="0">
            <a:spAutoFit/>
          </a:bodyPr>
          <a:lstStyle/>
          <a:p>
            <a:pPr algn="ctr"/>
            <a:r>
              <a:rPr lang="es-MX" b="1" dirty="0" smtClean="0"/>
              <a:t>Imperativo</a:t>
            </a:r>
            <a:endParaRPr lang="es-MX" b="1" dirty="0"/>
          </a:p>
        </p:txBody>
      </p:sp>
      <p:sp>
        <p:nvSpPr>
          <p:cNvPr id="12" name="11 CuadroTexto"/>
          <p:cNvSpPr txBox="1"/>
          <p:nvPr/>
        </p:nvSpPr>
        <p:spPr>
          <a:xfrm>
            <a:off x="7544485" y="4442270"/>
            <a:ext cx="1471238" cy="369332"/>
          </a:xfrm>
          <a:prstGeom prst="rect">
            <a:avLst/>
          </a:prstGeom>
          <a:solidFill>
            <a:schemeClr val="bg1"/>
          </a:solidFill>
        </p:spPr>
        <p:txBody>
          <a:bodyPr wrap="square" rtlCol="0">
            <a:spAutoFit/>
          </a:bodyPr>
          <a:lstStyle/>
          <a:p>
            <a:pPr algn="ctr"/>
            <a:r>
              <a:rPr lang="es-MX" b="1" dirty="0" smtClean="0"/>
              <a:t>Facultativo</a:t>
            </a:r>
            <a:endParaRPr lang="es-MX" b="1" dirty="0"/>
          </a:p>
        </p:txBody>
      </p:sp>
      <p:sp>
        <p:nvSpPr>
          <p:cNvPr id="13" name="12 CuadroTexto"/>
          <p:cNvSpPr txBox="1"/>
          <p:nvPr/>
        </p:nvSpPr>
        <p:spPr>
          <a:xfrm>
            <a:off x="3779912" y="1976112"/>
            <a:ext cx="2549279" cy="1692771"/>
          </a:xfrm>
          <a:prstGeom prst="rect">
            <a:avLst/>
          </a:prstGeom>
          <a:noFill/>
        </p:spPr>
        <p:txBody>
          <a:bodyPr wrap="square" rtlCol="0">
            <a:spAutoFit/>
          </a:bodyPr>
          <a:lstStyle/>
          <a:p>
            <a:r>
              <a:rPr lang="es-MX" sz="2000" dirty="0"/>
              <a:t>S</a:t>
            </a:r>
            <a:r>
              <a:rPr lang="es-MX" sz="2000" dirty="0" smtClean="0"/>
              <a:t>e </a:t>
            </a:r>
            <a:r>
              <a:rPr lang="es-MX" sz="2000" dirty="0"/>
              <a:t>deberá </a:t>
            </a:r>
            <a:r>
              <a:rPr lang="es-MX" sz="2000" dirty="0" smtClean="0"/>
              <a:t>garantizar:</a:t>
            </a:r>
          </a:p>
          <a:p>
            <a:pPr marL="342900" indent="-342900">
              <a:buFont typeface="Arial" panose="020B0604020202020204" pitchFamily="34" charset="0"/>
              <a:buChar char="•"/>
            </a:pPr>
            <a:r>
              <a:rPr lang="es-MX" sz="2000" b="1" dirty="0"/>
              <a:t>T</a:t>
            </a:r>
            <a:r>
              <a:rPr lang="es-MX" sz="2000" b="1" dirty="0" smtClean="0"/>
              <a:t>ransparencia,</a:t>
            </a:r>
          </a:p>
          <a:p>
            <a:pPr marL="342900" indent="-342900">
              <a:buFont typeface="Arial" panose="020B0604020202020204" pitchFamily="34" charset="0"/>
              <a:buChar char="•"/>
            </a:pPr>
            <a:r>
              <a:rPr lang="es-MX" sz="2000" b="1" dirty="0" smtClean="0"/>
              <a:t>Independencia</a:t>
            </a:r>
            <a:r>
              <a:rPr lang="es-MX" sz="2000" dirty="0" smtClean="0"/>
              <a:t>, y</a:t>
            </a:r>
          </a:p>
          <a:p>
            <a:pPr marL="342900" indent="-342900">
              <a:buFont typeface="Arial" panose="020B0604020202020204" pitchFamily="34" charset="0"/>
              <a:buChar char="•"/>
            </a:pPr>
            <a:r>
              <a:rPr lang="es-MX" sz="2000" b="1" dirty="0" smtClean="0"/>
              <a:t>Participación</a:t>
            </a:r>
            <a:r>
              <a:rPr lang="es-MX" sz="2000" dirty="0" smtClean="0"/>
              <a:t> </a:t>
            </a:r>
            <a:r>
              <a:rPr lang="es-MX" sz="2000" dirty="0"/>
              <a:t>de la sociedad</a:t>
            </a:r>
            <a:r>
              <a:rPr lang="es-MX" sz="2400" dirty="0"/>
              <a:t>.</a:t>
            </a:r>
          </a:p>
        </p:txBody>
      </p:sp>
      <p:pic>
        <p:nvPicPr>
          <p:cNvPr id="14" name="Picture 2" descr="http://comps.canstockphoto.es/can-stock-photo_csp1261121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4604" y="108583"/>
            <a:ext cx="1015303" cy="1420215"/>
          </a:xfrm>
          <a:prstGeom prst="rect">
            <a:avLst/>
          </a:prstGeom>
          <a:noFill/>
          <a:extLst>
            <a:ext uri="{909E8E84-426E-40DD-AFC4-6F175D3DCCD1}">
              <a14:hiddenFill xmlns:a14="http://schemas.microsoft.com/office/drawing/2010/main">
                <a:solidFill>
                  <a:srgbClr val="FFFFFF"/>
                </a:solidFill>
              </a14:hiddenFill>
            </a:ext>
          </a:extLst>
        </p:spPr>
      </p:pic>
      <p:sp>
        <p:nvSpPr>
          <p:cNvPr id="15" name="14 CuadroTexto"/>
          <p:cNvSpPr txBox="1"/>
          <p:nvPr/>
        </p:nvSpPr>
        <p:spPr>
          <a:xfrm>
            <a:off x="7167530" y="6332272"/>
            <a:ext cx="1115672" cy="369332"/>
          </a:xfrm>
          <a:prstGeom prst="rect">
            <a:avLst/>
          </a:prstGeom>
          <a:noFill/>
        </p:spPr>
        <p:txBody>
          <a:bodyPr wrap="square" rtlCol="0">
            <a:spAutoFit/>
          </a:bodyPr>
          <a:lstStyle/>
          <a:p>
            <a:pPr algn="ctr"/>
            <a:r>
              <a:rPr lang="es-MX" dirty="0" smtClean="0"/>
              <a:t>Art. 38</a:t>
            </a:r>
            <a:endParaRPr lang="es-MX" dirty="0"/>
          </a:p>
        </p:txBody>
      </p:sp>
      <p:sp>
        <p:nvSpPr>
          <p:cNvPr id="3" name="2 Rectángulo redondeado"/>
          <p:cNvSpPr/>
          <p:nvPr/>
        </p:nvSpPr>
        <p:spPr>
          <a:xfrm>
            <a:off x="7372370" y="2151534"/>
            <a:ext cx="1666799" cy="88643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a:solidFill>
                  <a:schemeClr val="bg1"/>
                </a:solidFill>
              </a:rPr>
              <a:t>Privilegiar experiencia en AIP y PDP</a:t>
            </a:r>
          </a:p>
        </p:txBody>
      </p:sp>
      <p:sp>
        <p:nvSpPr>
          <p:cNvPr id="17" name="16 Rectángulo redondeado"/>
          <p:cNvSpPr/>
          <p:nvPr/>
        </p:nvSpPr>
        <p:spPr>
          <a:xfrm>
            <a:off x="7372371" y="3171442"/>
            <a:ext cx="1666799" cy="95523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a:solidFill>
                  <a:schemeClr val="tx1"/>
                </a:solidFill>
              </a:rPr>
              <a:t>Procurar igualdad de género</a:t>
            </a:r>
          </a:p>
        </p:txBody>
      </p:sp>
      <p:sp>
        <p:nvSpPr>
          <p:cNvPr id="18" name="17 Rectángulo redondeado"/>
          <p:cNvSpPr/>
          <p:nvPr/>
        </p:nvSpPr>
        <p:spPr>
          <a:xfrm>
            <a:off x="2806546" y="4574821"/>
            <a:ext cx="1666799" cy="95523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a:solidFill>
                  <a:schemeClr val="tx1"/>
                </a:solidFill>
              </a:rPr>
              <a:t>De manera  escalonada</a:t>
            </a:r>
          </a:p>
        </p:txBody>
      </p:sp>
      <p:sp>
        <p:nvSpPr>
          <p:cNvPr id="19" name="18 Rectángulo redondeado"/>
          <p:cNvSpPr/>
          <p:nvPr/>
        </p:nvSpPr>
        <p:spPr>
          <a:xfrm>
            <a:off x="2806547" y="5609001"/>
            <a:ext cx="1666799" cy="95523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a:solidFill>
                  <a:schemeClr val="tx1"/>
                </a:solidFill>
              </a:rPr>
              <a:t>Duración no mayor a 7 años</a:t>
            </a:r>
          </a:p>
        </p:txBody>
      </p:sp>
      <p:sp>
        <p:nvSpPr>
          <p:cNvPr id="5" name="4 Cruz"/>
          <p:cNvSpPr/>
          <p:nvPr/>
        </p:nvSpPr>
        <p:spPr>
          <a:xfrm>
            <a:off x="1929329" y="4777423"/>
            <a:ext cx="599042" cy="76144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529389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
        <p:nvSpPr>
          <p:cNvPr id="4" name="3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1475656" y="4365104"/>
            <a:ext cx="7668344" cy="2160240"/>
          </a:xfrm>
          <a:prstGeom prst="rect">
            <a:avLst/>
          </a:prstGeom>
          <a:solidFill>
            <a:srgbClr val="7E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t>Plataforma Nacional de Transparencia</a:t>
            </a:r>
            <a:endParaRPr lang="es-MX" sz="4000" i="1" dirty="0"/>
          </a:p>
        </p:txBody>
      </p:sp>
      <p:pic>
        <p:nvPicPr>
          <p:cNvPr id="6" name="Picture 2" descr="C:\Users\janeth.guzman\Documents\Janeth\2015\LFTAIPG\Ley General\Logos\Logo INA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7580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7679" y="1340768"/>
            <a:ext cx="8066729" cy="1754326"/>
          </a:xfrm>
          <a:prstGeom prst="rect">
            <a:avLst/>
          </a:prstGeom>
        </p:spPr>
        <p:txBody>
          <a:bodyPr wrap="square">
            <a:spAutoFit/>
          </a:bodyPr>
          <a:lstStyle/>
          <a:p>
            <a:pPr algn="just"/>
            <a:r>
              <a:rPr lang="es-MX" dirty="0"/>
              <a:t>Los Organismos garantes desarrollarán, administrarán, implementarán y pondrán en funcionamiento </a:t>
            </a:r>
            <a:r>
              <a:rPr lang="es-MX" b="1" dirty="0"/>
              <a:t>la plataforma electrónica</a:t>
            </a:r>
            <a:r>
              <a:rPr lang="es-MX" dirty="0"/>
              <a:t> que permita cumplir con los </a:t>
            </a:r>
            <a:r>
              <a:rPr lang="es-MX" b="1" dirty="0"/>
              <a:t>procedimientos, obligaciones y disposiciones</a:t>
            </a:r>
            <a:r>
              <a:rPr lang="es-MX" dirty="0"/>
              <a:t> señaladas en la presente Ley para los sujetos obligados y Organismos garantes, de conformidad con la normatividad que establezca el Sistema Nacional, atendiendo a las necesidades de accesibilidad de los usuarios. </a:t>
            </a:r>
          </a:p>
        </p:txBody>
      </p:sp>
      <p:sp>
        <p:nvSpPr>
          <p:cNvPr id="5" name="4 Rectángulo"/>
          <p:cNvSpPr/>
          <p:nvPr/>
        </p:nvSpPr>
        <p:spPr>
          <a:xfrm>
            <a:off x="561456" y="3356992"/>
            <a:ext cx="7682952" cy="646331"/>
          </a:xfrm>
          <a:prstGeom prst="rect">
            <a:avLst/>
          </a:prstGeom>
        </p:spPr>
        <p:txBody>
          <a:bodyPr wrap="square">
            <a:spAutoFit/>
          </a:bodyPr>
          <a:lstStyle/>
          <a:p>
            <a:r>
              <a:rPr lang="es-MX" dirty="0"/>
              <a:t>La Plataforma Nacional de Transparencia estará conformada por, al menos, los siguientes sistemas: </a:t>
            </a:r>
          </a:p>
        </p:txBody>
      </p:sp>
      <p:sp>
        <p:nvSpPr>
          <p:cNvPr id="6" name="5 Rectángulo"/>
          <p:cNvSpPr/>
          <p:nvPr/>
        </p:nvSpPr>
        <p:spPr>
          <a:xfrm>
            <a:off x="177679" y="4005064"/>
            <a:ext cx="5472608" cy="2031325"/>
          </a:xfrm>
          <a:prstGeom prst="rect">
            <a:avLst/>
          </a:prstGeom>
        </p:spPr>
        <p:txBody>
          <a:bodyPr wrap="square">
            <a:spAutoFit/>
          </a:bodyPr>
          <a:lstStyle/>
          <a:p>
            <a:pPr marL="742950" lvl="1" indent="-285750" algn="just">
              <a:buFont typeface="Arial" panose="020B0604020202020204" pitchFamily="34" charset="0"/>
              <a:buChar char="•"/>
            </a:pPr>
            <a:r>
              <a:rPr lang="es-MX" dirty="0" smtClean="0"/>
              <a:t>Sistema </a:t>
            </a:r>
            <a:r>
              <a:rPr lang="es-MX" dirty="0"/>
              <a:t>de solicitudes de acceso a la </a:t>
            </a:r>
            <a:r>
              <a:rPr lang="es-MX" dirty="0" smtClean="0"/>
              <a:t>información. </a:t>
            </a:r>
            <a:endParaRPr lang="es-MX" dirty="0"/>
          </a:p>
          <a:p>
            <a:pPr marL="742950" lvl="1" indent="-285750" algn="just">
              <a:buFont typeface="Arial" panose="020B0604020202020204" pitchFamily="34" charset="0"/>
              <a:buChar char="•"/>
            </a:pPr>
            <a:r>
              <a:rPr lang="es-MX" dirty="0" smtClean="0"/>
              <a:t>Sistema </a:t>
            </a:r>
            <a:r>
              <a:rPr lang="es-MX" dirty="0"/>
              <a:t>de gestión de medios de </a:t>
            </a:r>
            <a:r>
              <a:rPr lang="es-MX" dirty="0" smtClean="0"/>
              <a:t>impugnación. </a:t>
            </a:r>
            <a:endParaRPr lang="es-MX" dirty="0"/>
          </a:p>
          <a:p>
            <a:pPr marL="742950" lvl="1" indent="-285750" algn="just">
              <a:buFont typeface="Arial" panose="020B0604020202020204" pitchFamily="34" charset="0"/>
              <a:buChar char="•"/>
            </a:pPr>
            <a:r>
              <a:rPr lang="es-MX" dirty="0" smtClean="0"/>
              <a:t>Sistema </a:t>
            </a:r>
            <a:r>
              <a:rPr lang="es-MX" dirty="0"/>
              <a:t>de portales de obligaciones de </a:t>
            </a:r>
            <a:r>
              <a:rPr lang="es-MX" dirty="0" smtClean="0"/>
              <a:t>transparencia</a:t>
            </a:r>
            <a:r>
              <a:rPr lang="es-MX" dirty="0"/>
              <a:t>.</a:t>
            </a:r>
          </a:p>
          <a:p>
            <a:pPr marL="742950" lvl="1" indent="-285750" algn="just">
              <a:buFont typeface="Arial" panose="020B0604020202020204" pitchFamily="34" charset="0"/>
              <a:buChar char="•"/>
            </a:pPr>
            <a:r>
              <a:rPr lang="es-MX" dirty="0" smtClean="0"/>
              <a:t>Sistema </a:t>
            </a:r>
            <a:r>
              <a:rPr lang="es-MX" dirty="0"/>
              <a:t>de comunicación entre Organismos garantes y sujetos obligados. </a:t>
            </a:r>
          </a:p>
        </p:txBody>
      </p:sp>
      <p:sp>
        <p:nvSpPr>
          <p:cNvPr id="7" name="AutoShape 2" descr="Resultado de imagen para sistem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4" descr="Resultado de imagen para sistem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2294" name="Picture 6" descr="http://ejemplo10.com/wp-content/uploads/2013/10/curso-administracion-sistemas-informatic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6572" y="4293096"/>
            <a:ext cx="2791852"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9535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188640"/>
            <a:ext cx="7185860" cy="778098"/>
          </a:xfrm>
        </p:spPr>
        <p:txBody>
          <a:bodyPr>
            <a:noAutofit/>
          </a:bodyPr>
          <a:lstStyle/>
          <a:p>
            <a:pPr algn="ctr"/>
            <a:r>
              <a:rPr lang="es-MX" sz="4300" b="1" dirty="0"/>
              <a:t/>
            </a:r>
            <a:br>
              <a:rPr lang="es-MX" sz="4300" b="1" dirty="0"/>
            </a:br>
            <a:r>
              <a:rPr lang="es-MX" sz="4300" b="1" dirty="0" smtClean="0"/>
              <a:t>Plataforma Nacional de Transparencia</a:t>
            </a:r>
            <a:endParaRPr lang="es-MX" sz="4300" b="1" dirty="0"/>
          </a:p>
        </p:txBody>
      </p:sp>
      <p:sp>
        <p:nvSpPr>
          <p:cNvPr id="5" name="4 Rectángulo redondeado"/>
          <p:cNvSpPr/>
          <p:nvPr/>
        </p:nvSpPr>
        <p:spPr>
          <a:xfrm>
            <a:off x="1665033" y="1714553"/>
            <a:ext cx="5940660" cy="1073999"/>
          </a:xfrm>
          <a:prstGeom prst="roundRect">
            <a:avLst/>
          </a:prstGeom>
          <a:solidFill>
            <a:schemeClr val="bg1"/>
          </a:solidFill>
        </p:spPr>
        <p:style>
          <a:lnRef idx="3">
            <a:schemeClr val="lt1"/>
          </a:lnRef>
          <a:fillRef idx="1">
            <a:schemeClr val="accent2"/>
          </a:fillRef>
          <a:effectRef idx="1">
            <a:schemeClr val="accent2"/>
          </a:effectRef>
          <a:fontRef idx="minor">
            <a:schemeClr val="lt1"/>
          </a:fontRef>
        </p:style>
        <p:txBody>
          <a:bodyPr rtlCol="0" anchor="ctr"/>
          <a:lstStyle/>
          <a:p>
            <a:pPr algn="just"/>
            <a:r>
              <a:rPr lang="es-MX" sz="2400" b="1" dirty="0" smtClean="0">
                <a:solidFill>
                  <a:schemeClr val="tx1"/>
                </a:solidFill>
                <a:cs typeface="Arial" panose="020B0604020202020204" pitchFamily="34" charset="0"/>
              </a:rPr>
              <a:t>La LGT </a:t>
            </a:r>
            <a:r>
              <a:rPr lang="es-MX" sz="2400" b="1" dirty="0">
                <a:solidFill>
                  <a:schemeClr val="tx1"/>
                </a:solidFill>
                <a:cs typeface="Arial" panose="020B0604020202020204" pitchFamily="34" charset="0"/>
              </a:rPr>
              <a:t>establece como uno de sus instrumentos la existencia </a:t>
            </a:r>
            <a:r>
              <a:rPr lang="es-MX" sz="2400" b="1" dirty="0" smtClean="0">
                <a:solidFill>
                  <a:schemeClr val="tx1"/>
                </a:solidFill>
                <a:cs typeface="Arial" panose="020B0604020202020204" pitchFamily="34" charset="0"/>
              </a:rPr>
              <a:t>de la </a:t>
            </a:r>
            <a:r>
              <a:rPr lang="es-MX" sz="2400" b="1" dirty="0">
                <a:solidFill>
                  <a:schemeClr val="tx1"/>
                </a:solidFill>
                <a:cs typeface="Arial" panose="020B0604020202020204" pitchFamily="34" charset="0"/>
              </a:rPr>
              <a:t>“</a:t>
            </a:r>
            <a:r>
              <a:rPr lang="es-MX" sz="2400" b="1" i="1" dirty="0">
                <a:solidFill>
                  <a:schemeClr val="tx1"/>
                </a:solidFill>
                <a:cs typeface="Arial" panose="020B0604020202020204" pitchFamily="34" charset="0"/>
              </a:rPr>
              <a:t>Plataforma Nacional </a:t>
            </a:r>
            <a:r>
              <a:rPr lang="es-MX" sz="2400" b="1" i="1" dirty="0" smtClean="0">
                <a:solidFill>
                  <a:schemeClr val="tx1"/>
                </a:solidFill>
                <a:cs typeface="Arial" panose="020B0604020202020204" pitchFamily="34" charset="0"/>
              </a:rPr>
              <a:t>de Transparencia”.</a:t>
            </a:r>
            <a:endParaRPr lang="es-MX" sz="2400" b="1" dirty="0">
              <a:solidFill>
                <a:schemeClr val="tx1"/>
              </a:solidFill>
            </a:endParaRPr>
          </a:p>
        </p:txBody>
      </p:sp>
      <p:sp>
        <p:nvSpPr>
          <p:cNvPr id="6" name="5 Rectángulo redondeado"/>
          <p:cNvSpPr/>
          <p:nvPr/>
        </p:nvSpPr>
        <p:spPr>
          <a:xfrm>
            <a:off x="305718" y="3404212"/>
            <a:ext cx="8082706" cy="2831342"/>
          </a:xfrm>
          <a:prstGeom prst="roundRect">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just"/>
            <a:r>
              <a:rPr lang="es-MX" sz="2400" b="1" dirty="0" smtClean="0">
                <a:solidFill>
                  <a:schemeClr val="tx1"/>
                </a:solidFill>
                <a:cs typeface="Arial" panose="020B0604020202020204" pitchFamily="34" charset="0"/>
              </a:rPr>
              <a:t>Función de la PNT:</a:t>
            </a:r>
            <a:endParaRPr lang="es-MX" sz="2400" b="1" dirty="0">
              <a:solidFill>
                <a:schemeClr val="tx1"/>
              </a:solidFill>
              <a:cs typeface="Arial" panose="020B0604020202020204" pitchFamily="34" charset="0"/>
            </a:endParaRPr>
          </a:p>
          <a:p>
            <a:pPr marL="342900" indent="-342900" algn="just">
              <a:buFont typeface="Wingdings" panose="05000000000000000000" pitchFamily="2" charset="2"/>
              <a:buChar char="Ø"/>
            </a:pPr>
            <a:r>
              <a:rPr lang="es-MX" sz="2400" dirty="0" smtClean="0">
                <a:solidFill>
                  <a:schemeClr val="tx1"/>
                </a:solidFill>
                <a:cs typeface="Arial" panose="020B0604020202020204" pitchFamily="34" charset="0"/>
              </a:rPr>
              <a:t>Ventana única </a:t>
            </a:r>
            <a:r>
              <a:rPr lang="es-MX" sz="2400" dirty="0">
                <a:solidFill>
                  <a:schemeClr val="tx1"/>
                </a:solidFill>
                <a:cs typeface="Arial" panose="020B0604020202020204" pitchFamily="34" charset="0"/>
              </a:rPr>
              <a:t>nacional. </a:t>
            </a:r>
          </a:p>
          <a:p>
            <a:pPr marL="342900" indent="-342900" algn="just">
              <a:buFont typeface="Wingdings" panose="05000000000000000000" pitchFamily="2" charset="2"/>
              <a:buChar char="Ø"/>
            </a:pPr>
            <a:r>
              <a:rPr lang="es-MX" sz="2400" dirty="0" smtClean="0">
                <a:solidFill>
                  <a:schemeClr val="tx1"/>
                </a:solidFill>
                <a:cs typeface="Arial" panose="020B0604020202020204" pitchFamily="34" charset="0"/>
              </a:rPr>
              <a:t>Espacio único y por excelencia para cumplir obligaciones (solicitudes, recursos, IPO y comunicación bidireccional entre OG y SO).</a:t>
            </a:r>
          </a:p>
          <a:p>
            <a:pPr marL="342900" indent="-342900" algn="just">
              <a:buFont typeface="Wingdings" panose="05000000000000000000" pitchFamily="2" charset="2"/>
              <a:buChar char="Ø"/>
            </a:pPr>
            <a:r>
              <a:rPr lang="es-MX" sz="2400" dirty="0" smtClean="0">
                <a:solidFill>
                  <a:schemeClr val="tx1"/>
                </a:solidFill>
                <a:cs typeface="Arial" panose="020B0604020202020204" pitchFamily="34" charset="0"/>
              </a:rPr>
              <a:t>Accesibilidad a ese espacio único dentro de </a:t>
            </a:r>
            <a:r>
              <a:rPr lang="es-MX" sz="2400" dirty="0">
                <a:solidFill>
                  <a:schemeClr val="tx1"/>
                </a:solidFill>
                <a:cs typeface="Arial" panose="020B0604020202020204" pitchFamily="34" charset="0"/>
              </a:rPr>
              <a:t>una la misma interfaz y con un mismo usuario y </a:t>
            </a:r>
            <a:r>
              <a:rPr lang="es-MX" sz="2400" dirty="0" smtClean="0">
                <a:solidFill>
                  <a:schemeClr val="tx1"/>
                </a:solidFill>
                <a:cs typeface="Arial" panose="020B0604020202020204" pitchFamily="34" charset="0"/>
              </a:rPr>
              <a:t>contraseña.</a:t>
            </a:r>
            <a:endParaRPr lang="es-MX" sz="2400" dirty="0">
              <a:solidFill>
                <a:schemeClr val="tx1"/>
              </a:solidFill>
            </a:endParaRPr>
          </a:p>
        </p:txBody>
      </p:sp>
      <p:sp>
        <p:nvSpPr>
          <p:cNvPr id="7" name="6 Flecha abajo"/>
          <p:cNvSpPr/>
          <p:nvPr/>
        </p:nvSpPr>
        <p:spPr>
          <a:xfrm>
            <a:off x="4441567" y="2842355"/>
            <a:ext cx="363475" cy="424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6948264" y="6271286"/>
            <a:ext cx="1604742" cy="369332"/>
          </a:xfrm>
          <a:prstGeom prst="rect">
            <a:avLst/>
          </a:prstGeom>
          <a:noFill/>
        </p:spPr>
        <p:txBody>
          <a:bodyPr wrap="square" rtlCol="0">
            <a:spAutoFit/>
          </a:bodyPr>
          <a:lstStyle/>
          <a:p>
            <a:pPr algn="ctr"/>
            <a:r>
              <a:rPr lang="es-MX" dirty="0" smtClean="0"/>
              <a:t>Art. 49 y 50</a:t>
            </a:r>
            <a:endParaRPr lang="es-MX" dirty="0"/>
          </a:p>
        </p:txBody>
      </p:sp>
    </p:spTree>
    <p:extLst>
      <p:ext uri="{BB962C8B-B14F-4D97-AF65-F5344CB8AC3E}">
        <p14:creationId xmlns:p14="http://schemas.microsoft.com/office/powerpoint/2010/main" val="4207079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
        <p:nvSpPr>
          <p:cNvPr id="4" name="3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1475656" y="4365104"/>
            <a:ext cx="7668344" cy="2160240"/>
          </a:xfrm>
          <a:prstGeom prst="rect">
            <a:avLst/>
          </a:prstGeom>
          <a:solidFill>
            <a:srgbClr val="7E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t>Lineamientos del Sistema Nacional de Transparencia</a:t>
            </a:r>
            <a:endParaRPr lang="es-MX" sz="4000" i="1" dirty="0"/>
          </a:p>
        </p:txBody>
      </p:sp>
      <p:pic>
        <p:nvPicPr>
          <p:cNvPr id="6" name="Picture 2" descr="C:\Users\janeth.guzman\Documents\Janeth\2015\LFTAIPG\Ley General\Logos\Logo INA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341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51720" y="144016"/>
            <a:ext cx="6372200" cy="1124744"/>
          </a:xfrm>
          <a:prstGeom prst="rect">
            <a:avLst/>
          </a:prstGeom>
          <a:no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2800" spc="-100" dirty="0" smtClean="0">
                <a:solidFill>
                  <a:srgbClr val="5F147C"/>
                </a:solidFill>
                <a:effectLst>
                  <a:outerShdw blurRad="38100" dist="38100" dir="2700000" algn="tl">
                    <a:srgbClr val="000000">
                      <a:alpha val="43137"/>
                    </a:srgbClr>
                  </a:outerShdw>
                </a:effectLst>
                <a:latin typeface="+mj-lt"/>
                <a:ea typeface="+mj-ea"/>
                <a:cs typeface="+mj-cs"/>
              </a:rPr>
              <a:t>Tratados Internacionales </a:t>
            </a:r>
            <a:endParaRPr kumimoji="0" lang="es-ES" sz="2800" b="1" i="0" u="none" strike="noStrike" kern="1200" cap="none" spc="-100" normalizeH="0" baseline="0" noProof="0" dirty="0" smtClean="0">
              <a:ln>
                <a:noFill/>
              </a:ln>
              <a:solidFill>
                <a:srgbClr val="6C5578"/>
              </a:solidFill>
              <a:effectLst>
                <a:outerShdw blurRad="38100" dist="38100" dir="2700000" algn="tl">
                  <a:srgbClr val="000000">
                    <a:alpha val="43137"/>
                  </a:srgbClr>
                </a:outerShdw>
              </a:effectLst>
              <a:uLnTx/>
              <a:uFillTx/>
              <a:latin typeface="+mj-lt"/>
              <a:ea typeface="+mj-ea"/>
              <a:cs typeface="+mj-cs"/>
            </a:endParaRPr>
          </a:p>
        </p:txBody>
      </p:sp>
      <p:graphicFrame>
        <p:nvGraphicFramePr>
          <p:cNvPr id="4" name="3 Diagrama"/>
          <p:cNvGraphicFramePr/>
          <p:nvPr>
            <p:extLst>
              <p:ext uri="{D42A27DB-BD31-4B8C-83A1-F6EECF244321}">
                <p14:modId xmlns:p14="http://schemas.microsoft.com/office/powerpoint/2010/main" val="946225590"/>
              </p:ext>
            </p:extLst>
          </p:nvPr>
        </p:nvGraphicFramePr>
        <p:xfrm>
          <a:off x="98360" y="895856"/>
          <a:ext cx="8866128" cy="591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658661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07842" y="264163"/>
            <a:ext cx="8208912"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MX" sz="1400" b="1" dirty="0"/>
              <a:t>LINEAMIENTOS QUE DEBERÁN OBSERVAR LOS SUJETOS OBLIGADOS PARA LA ATENCIÓN DE REQUERIMIENTOS, OBSERVACIONES, RECOMENDACIONES Y CRITERIOS QUE EMITA EL SISTEMA NACIONAL DE TRANSPARENCIA, ACCESO A LA INFORMACIÓN PÚBLICA Y PROTECCIÓN DE DATOS PERSONALES</a:t>
            </a:r>
            <a:endParaRPr lang="es-MX" sz="1400" dirty="0"/>
          </a:p>
        </p:txBody>
      </p:sp>
      <p:sp>
        <p:nvSpPr>
          <p:cNvPr id="6" name="5 Rectángulo redondeado"/>
          <p:cNvSpPr/>
          <p:nvPr/>
        </p:nvSpPr>
        <p:spPr>
          <a:xfrm>
            <a:off x="135293" y="1268760"/>
            <a:ext cx="8208912" cy="7920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es-MX" b="1" dirty="0"/>
              <a:t>LINEAMIENTOS PARA LA CONSERVACIÓN Y CUSTODIA DE DOCUMENTOS O EXPEDIENTES CLASIFICADOS</a:t>
            </a:r>
            <a:endParaRPr lang="es-MX" dirty="0"/>
          </a:p>
        </p:txBody>
      </p:sp>
      <p:sp>
        <p:nvSpPr>
          <p:cNvPr id="7" name="6 Rectángulo redondeado"/>
          <p:cNvSpPr/>
          <p:nvPr/>
        </p:nvSpPr>
        <p:spPr>
          <a:xfrm>
            <a:off x="107842" y="2210780"/>
            <a:ext cx="8208912" cy="79208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s-MX" sz="1600" b="1" dirty="0"/>
              <a:t>LINEAMIENTOS QUE REGULAN EL PROCEDIMIENTO DE VERIFICACIÓN DEL CUMPLIMIENTO DE LAS OBLIGACIONES DE TRANSPARENCIA A QUE SE REFIERE EL TÍTULO QUINTO DE LA LEY GENERAL DE TRANSPARENCIA Y ACCESO A LA INFORMACIÓN PÚBLICA</a:t>
            </a:r>
            <a:endParaRPr lang="es-MX" sz="1600" dirty="0"/>
          </a:p>
        </p:txBody>
      </p:sp>
      <p:sp>
        <p:nvSpPr>
          <p:cNvPr id="8" name="7 Rectángulo redondeado"/>
          <p:cNvSpPr/>
          <p:nvPr/>
        </p:nvSpPr>
        <p:spPr>
          <a:xfrm>
            <a:off x="127788" y="3176972"/>
            <a:ext cx="82089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b="1" dirty="0"/>
              <a:t>LINEAMIENTOS PARA LA ELABORACIÓN, EJECUCIÓN Y EVALUACIÓN DEL PROGRAMA NACIONAL DE TRANSPARENCIA Y ACCESO A LA INFORMACIÓN</a:t>
            </a:r>
            <a:endParaRPr lang="es-MX" dirty="0"/>
          </a:p>
        </p:txBody>
      </p:sp>
      <p:sp>
        <p:nvSpPr>
          <p:cNvPr id="9" name="8 Rectángulo redondeado"/>
          <p:cNvSpPr/>
          <p:nvPr/>
        </p:nvSpPr>
        <p:spPr>
          <a:xfrm>
            <a:off x="141243" y="4077072"/>
            <a:ext cx="8208912" cy="7920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s-MX" b="1" dirty="0"/>
              <a:t>LINEAMIENTOS GENERALES EN MATERIA DE CLASIFICACIÓN Y DESCLASIFICACIÓN DE LA INFORMACIÓN, ASÍ COMO PARA LA ELABORACIÓN DE VERSIONES PÚBLICAS</a:t>
            </a:r>
            <a:endParaRPr lang="es-MX" dirty="0"/>
          </a:p>
        </p:txBody>
      </p:sp>
      <p:sp>
        <p:nvSpPr>
          <p:cNvPr id="10" name="9 Rectángulo redondeado"/>
          <p:cNvSpPr/>
          <p:nvPr/>
        </p:nvSpPr>
        <p:spPr>
          <a:xfrm>
            <a:off x="127788" y="5013176"/>
            <a:ext cx="8208912" cy="7920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s-MX" b="1" dirty="0"/>
              <a:t>LINEAMIENTOS PARA DETERMINAR LOS CATÁLOGOS Y PUBLICACIÓN DE INFORMACIÓN DE INTERÉS PÚBLICO</a:t>
            </a:r>
            <a:endParaRPr lang="es-MX" dirty="0"/>
          </a:p>
        </p:txBody>
      </p:sp>
      <p:sp>
        <p:nvSpPr>
          <p:cNvPr id="11" name="10 Rectángulo redondeado"/>
          <p:cNvSpPr/>
          <p:nvPr/>
        </p:nvSpPr>
        <p:spPr>
          <a:xfrm>
            <a:off x="123731" y="5949280"/>
            <a:ext cx="8208912" cy="792088"/>
          </a:xfrm>
          <a:prstGeom prst="roundRect">
            <a:avLst/>
          </a:prstGeom>
          <a:solidFill>
            <a:srgbClr val="7E66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300" b="1" dirty="0"/>
              <a:t>LINEAMIENTOS TÉCNICOS GENERALES PARA LA PUBLICACIÓN Y VERIFICACIÓN EN LOS PORTALES DE INTERNET Y EN LA PLATAFORMA NACIONAL DE TRANSPARENCIA DE LAS OBLIGACIONES DE TRANSPARENCIA ESTABLECIDAS EN EL TÍTULO QUINTO DE LA LEY GENERAL DE TRANSPARENCIA Y ACCESO A LA INFORMACIÓN PÚBLICA.</a:t>
            </a:r>
            <a:endParaRPr lang="es-MX" sz="1300" dirty="0"/>
          </a:p>
        </p:txBody>
      </p:sp>
    </p:spTree>
    <p:extLst>
      <p:ext uri="{BB962C8B-B14F-4D97-AF65-F5344CB8AC3E}">
        <p14:creationId xmlns:p14="http://schemas.microsoft.com/office/powerpoint/2010/main" val="395883637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120350" y="1340768"/>
            <a:ext cx="8208912"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MX" b="1" dirty="0"/>
              <a:t>CRITERIOS PARA LA SISTEMATIZACIÓN Y CONSERVACIÓN DE LOS ARCHIVOS POR PARTE DE LOS SUJETOS OBLIGADOS</a:t>
            </a:r>
            <a:endParaRPr lang="es-MX" dirty="0"/>
          </a:p>
        </p:txBody>
      </p:sp>
      <p:sp>
        <p:nvSpPr>
          <p:cNvPr id="7" name="6 Rectángulo redondeado"/>
          <p:cNvSpPr/>
          <p:nvPr/>
        </p:nvSpPr>
        <p:spPr>
          <a:xfrm>
            <a:off x="129343" y="2322917"/>
            <a:ext cx="8208912" cy="79208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s-MX" sz="1600" b="1" dirty="0"/>
              <a:t>POLÍTICAS PARA LOS SUJETOS OBLIGADOS, RESPECTO DE LA DIGITALIZACIÓN DE LA INFORMACIÓN QUE POSEEN EN SUS ARCHIVOS, EL USO DE TECNOLOGÍAS DE LA INFORMACIÓN Y LA IMPLEMENTACIÓN DE AJUSTES RAZONABLES</a:t>
            </a:r>
            <a:endParaRPr lang="es-MX" sz="1600" dirty="0"/>
          </a:p>
        </p:txBody>
      </p:sp>
      <p:sp>
        <p:nvSpPr>
          <p:cNvPr id="8" name="7 Rectángulo redondeado"/>
          <p:cNvSpPr/>
          <p:nvPr/>
        </p:nvSpPr>
        <p:spPr>
          <a:xfrm>
            <a:off x="120350" y="3214599"/>
            <a:ext cx="8208912" cy="79208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dirty="0"/>
              <a:t>CRITERIOS ORIENTADORES PARA QUE LOS SUJETOS OBLIGADOS GARANTICEN LAS CONDICIONES DE ACCESIBILIDAD QUE PERMITAN EL EJERCICIO DEL DERECHO DE ACCESO A LA INFORMACIÓN A LOS GRUPOS EN SITUACION DE VULNERABILIDAD EN IGUALDAD DE CONDICIONES</a:t>
            </a:r>
            <a:endParaRPr lang="es-MX" sz="1400" dirty="0"/>
          </a:p>
        </p:txBody>
      </p:sp>
      <p:sp>
        <p:nvSpPr>
          <p:cNvPr id="9" name="8 Rectángulo redondeado"/>
          <p:cNvSpPr/>
          <p:nvPr/>
        </p:nvSpPr>
        <p:spPr>
          <a:xfrm>
            <a:off x="129343" y="4149080"/>
            <a:ext cx="8208912"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MX" b="1" dirty="0"/>
              <a:t>LINEAMIENTOS GENERALES DEL SISTEMA NACIONAL DE TRANSPARENCIA, ACCESO A LA INFORMACIÓN PÚBLICA Y PROTECCIÓN DE DATOS PERSONALES PARA LA EMISIÓN Y EVALUACIÓN DE POLÍTICAS DE TRANSPARENCIA PROACTIVA</a:t>
            </a:r>
            <a:endParaRPr lang="es-MX" dirty="0"/>
          </a:p>
        </p:txBody>
      </p:sp>
      <p:sp>
        <p:nvSpPr>
          <p:cNvPr id="10" name="9 Rectángulo redondeado"/>
          <p:cNvSpPr/>
          <p:nvPr/>
        </p:nvSpPr>
        <p:spPr>
          <a:xfrm>
            <a:off x="138402" y="5013176"/>
            <a:ext cx="82089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t>LINEAMIENTOS PARA LA IMPLEMENTACIÓN DE LA PLATAFORMA NACIONAL DE TRANSPARENCIA (PNT)</a:t>
            </a:r>
            <a:endParaRPr lang="es-MX" dirty="0"/>
          </a:p>
        </p:txBody>
      </p:sp>
      <p:sp>
        <p:nvSpPr>
          <p:cNvPr id="11" name="10 Rectángulo redondeado"/>
          <p:cNvSpPr/>
          <p:nvPr/>
        </p:nvSpPr>
        <p:spPr>
          <a:xfrm>
            <a:off x="142459" y="5877272"/>
            <a:ext cx="8208912" cy="7920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400" b="1" dirty="0"/>
              <a:t>LINEAMIENTOS GENERALES PARA QUE EL INSTITUTO NACIONAL DE TRANSPARENCIA, ACCESO A LA INFORMACIÓN Y PROTECCIÓN DE DATOS PERSONALES EJERZA LA FACULTAD DE ATRACCIÓN, ASÍ COMO LOS PROCEDIMIENTOS INTERNOS PARA LA TRAMITACIÓN DE LA MISMA</a:t>
            </a:r>
            <a:endParaRPr lang="es-MX" sz="1400" dirty="0"/>
          </a:p>
        </p:txBody>
      </p:sp>
    </p:spTree>
    <p:extLst>
      <p:ext uri="{BB962C8B-B14F-4D97-AF65-F5344CB8AC3E}">
        <p14:creationId xmlns:p14="http://schemas.microsoft.com/office/powerpoint/2010/main" val="421299095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4768" y="4544"/>
            <a:ext cx="8460432" cy="6882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Title 1"/>
          <p:cNvSpPr>
            <a:spLocks noGrp="1"/>
          </p:cNvSpPr>
          <p:nvPr>
            <p:ph type="ctrTitle"/>
          </p:nvPr>
        </p:nvSpPr>
        <p:spPr>
          <a:xfrm>
            <a:off x="539552" y="1628800"/>
            <a:ext cx="7669360" cy="3024336"/>
          </a:xfrm>
          <a:solidFill>
            <a:schemeClr val="bg1">
              <a:lumMod val="95000"/>
              <a:alpha val="18000"/>
            </a:schemeClr>
          </a:solidFill>
        </p:spPr>
        <p:txBody>
          <a:bodyPr/>
          <a:lstStyle/>
          <a:p>
            <a:pPr algn="ctr"/>
            <a:r>
              <a:rPr lang="es-MX" sz="2800" b="1" dirty="0" smtClean="0">
                <a:solidFill>
                  <a:srgbClr val="5F147C"/>
                </a:solidFill>
              </a:rPr>
              <a:t/>
            </a:r>
            <a:br>
              <a:rPr lang="es-MX" sz="2800" b="1" dirty="0" smtClean="0">
                <a:solidFill>
                  <a:srgbClr val="5F147C"/>
                </a:solidFill>
              </a:rPr>
            </a:br>
            <a:r>
              <a:rPr lang="es-MX" sz="2800" b="1" dirty="0" smtClean="0">
                <a:solidFill>
                  <a:srgbClr val="5F147C"/>
                </a:solidFill>
              </a:rPr>
              <a:t> </a:t>
            </a:r>
            <a:r>
              <a:rPr lang="es-MX" sz="4800" dirty="0" smtClean="0">
                <a:solidFill>
                  <a:srgbClr val="5F147C"/>
                </a:solidFill>
              </a:rPr>
              <a:t/>
            </a:r>
            <a:br>
              <a:rPr lang="es-MX" sz="4800" dirty="0" smtClean="0">
                <a:solidFill>
                  <a:srgbClr val="5F147C"/>
                </a:solidFill>
              </a:rPr>
            </a:br>
            <a:r>
              <a:rPr lang="es-MX" sz="6000" b="1" dirty="0" smtClean="0">
                <a:solidFill>
                  <a:srgbClr val="5F147C"/>
                </a:solidFill>
              </a:rPr>
              <a:t>Ley Federal de Protección de Datos Personales en Posesión de Particulares</a:t>
            </a:r>
            <a:endParaRPr lang="es-ES" sz="6000" b="1" dirty="0" smtClean="0">
              <a:solidFill>
                <a:srgbClr val="5F147C"/>
              </a:solidFill>
            </a:endParaRPr>
          </a:p>
        </p:txBody>
      </p:sp>
      <p:pic>
        <p:nvPicPr>
          <p:cNvPr id="1026" name="Picture 2" descr="C:\Users\janeth.guzman\AppData\Local\Microsoft\Windows\Temporary Internet Files\Content.Outlook\TCVA7HYL\Logo INA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1929" y="4365104"/>
            <a:ext cx="3230511" cy="249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580045"/>
      </p:ext>
    </p:extLst>
  </p:cSld>
  <p:clrMapOvr>
    <a:masterClrMapping/>
  </p:clrMapOvr>
  <mc:AlternateContent xmlns:mc="http://schemas.openxmlformats.org/markup-compatibility/2006" xmlns:p14="http://schemas.microsoft.com/office/powerpoint/2010/main">
    <mc:Choice Requires="p14">
      <p:transition spd="med" p14:dur="700" advTm="86000">
        <p:fade/>
      </p:transition>
    </mc:Choice>
    <mc:Fallback xmlns="">
      <p:transition spd="med" advTm="86000">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188640"/>
            <a:ext cx="7358114" cy="83099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El derecho a la protección </a:t>
            </a:r>
          </a:p>
          <a:p>
            <a:pPr algn="r"/>
            <a:r>
              <a:rPr lang="es-MX" sz="2400" b="1" cap="all" dirty="0" smtClean="0">
                <a:ln w="0"/>
                <a:effectLst>
                  <a:reflection blurRad="12700" stA="50000" endPos="50000" dist="5000" dir="5400000" sy="-100000" rotWithShape="0"/>
                </a:effectLst>
              </a:rPr>
              <a:t>de datos personales en MÉXICO</a:t>
            </a:r>
            <a:endParaRPr lang="es-MX" sz="2400" b="1" cap="all" dirty="0">
              <a:ln w="0"/>
              <a:effectLst>
                <a:reflection blurRad="12700" stA="50000" endPos="50000" dist="5000" dir="5400000" sy="-100000" rotWithShape="0"/>
              </a:effectLst>
            </a:endParaRPr>
          </a:p>
        </p:txBody>
      </p:sp>
      <p:graphicFrame>
        <p:nvGraphicFramePr>
          <p:cNvPr id="3" name="2 Diagrama"/>
          <p:cNvGraphicFramePr/>
          <p:nvPr>
            <p:extLst>
              <p:ext uri="{D42A27DB-BD31-4B8C-83A1-F6EECF244321}">
                <p14:modId xmlns:p14="http://schemas.microsoft.com/office/powerpoint/2010/main" val="323395307"/>
              </p:ext>
            </p:extLst>
          </p:nvPr>
        </p:nvGraphicFramePr>
        <p:xfrm>
          <a:off x="361511" y="982537"/>
          <a:ext cx="8325293" cy="5518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redondeado"/>
          <p:cNvSpPr/>
          <p:nvPr/>
        </p:nvSpPr>
        <p:spPr>
          <a:xfrm>
            <a:off x="903766" y="5754687"/>
            <a:ext cx="1360967" cy="442674"/>
          </a:xfrm>
          <a:prstGeom prst="round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MX" sz="2000" b="1" cap="all" dirty="0" smtClean="0">
                <a:ln w="0"/>
                <a:effectLst>
                  <a:outerShdw blurRad="50800" dist="38100" dir="13500000" algn="br" rotWithShape="0">
                    <a:prstClr val="black">
                      <a:alpha val="40000"/>
                    </a:prstClr>
                  </a:outerShdw>
                </a:effectLst>
                <a:latin typeface="+mn-lt"/>
                <a:cs typeface="+mn-cs"/>
              </a:rPr>
              <a:t>Art. 6</a:t>
            </a:r>
          </a:p>
        </p:txBody>
      </p:sp>
      <p:sp>
        <p:nvSpPr>
          <p:cNvPr id="5" name="4 Rectángulo redondeado"/>
          <p:cNvSpPr/>
          <p:nvPr/>
        </p:nvSpPr>
        <p:spPr>
          <a:xfrm>
            <a:off x="3778101" y="5768864"/>
            <a:ext cx="1580708" cy="442674"/>
          </a:xfrm>
          <a:prstGeom prst="roundRect">
            <a:avLst/>
          </a:prstGeom>
          <a:solidFill>
            <a:srgbClr val="4478B6"/>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MX" sz="2000" b="1" cap="all" dirty="0" smtClean="0">
                <a:ln w="0"/>
                <a:effectLst>
                  <a:outerShdw blurRad="50800" dist="38100" dir="13500000" algn="br" rotWithShape="0">
                    <a:prstClr val="black">
                      <a:alpha val="40000"/>
                    </a:prstClr>
                  </a:outerShdw>
                </a:effectLst>
                <a:latin typeface="+mn-lt"/>
                <a:cs typeface="+mn-cs"/>
              </a:rPr>
              <a:t>Art. 16</a:t>
            </a:r>
          </a:p>
        </p:txBody>
      </p:sp>
      <p:sp>
        <p:nvSpPr>
          <p:cNvPr id="6" name="5 Rectángulo redondeado"/>
          <p:cNvSpPr/>
          <p:nvPr/>
        </p:nvSpPr>
        <p:spPr>
          <a:xfrm>
            <a:off x="6811924" y="5772408"/>
            <a:ext cx="1360967" cy="442674"/>
          </a:xfrm>
          <a:prstGeom prst="round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s-MX" sz="2000" b="1" cap="all" dirty="0" smtClean="0">
                <a:ln w="0"/>
                <a:effectLst>
                  <a:outerShdw blurRad="50800" dist="38100" dir="13500000" algn="br" rotWithShape="0">
                    <a:prstClr val="black">
                      <a:alpha val="40000"/>
                    </a:prstClr>
                  </a:outerShdw>
                </a:effectLst>
                <a:latin typeface="+mn-lt"/>
                <a:cs typeface="+mn-cs"/>
              </a:rPr>
              <a:t>Art. 73</a:t>
            </a:r>
          </a:p>
        </p:txBody>
      </p:sp>
    </p:spTree>
    <p:extLst>
      <p:ext uri="{BB962C8B-B14F-4D97-AF65-F5344CB8AC3E}">
        <p14:creationId xmlns:p14="http://schemas.microsoft.com/office/powerpoint/2010/main" val="235892166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214414" y="5929330"/>
            <a:ext cx="7286676" cy="769441"/>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MX" sz="2200" b="1" dirty="0" smtClean="0">
                <a:solidFill>
                  <a:schemeClr val="tx1"/>
                </a:solidFill>
              </a:rPr>
              <a:t>Garantizar la privacidad y el derecho a la </a:t>
            </a:r>
          </a:p>
          <a:p>
            <a:pPr algn="ctr"/>
            <a:r>
              <a:rPr lang="es-MX" sz="2200" b="1" dirty="0" smtClean="0">
                <a:solidFill>
                  <a:schemeClr val="tx1"/>
                </a:solidFill>
              </a:rPr>
              <a:t>autodeterminación informativa de las personas</a:t>
            </a:r>
            <a:endParaRPr lang="es-MX" sz="2200" b="1" dirty="0">
              <a:solidFill>
                <a:schemeClr val="tx1"/>
              </a:solidFill>
            </a:endParaRPr>
          </a:p>
        </p:txBody>
      </p:sp>
      <p:graphicFrame>
        <p:nvGraphicFramePr>
          <p:cNvPr id="5" name="4 Diagrama"/>
          <p:cNvGraphicFramePr/>
          <p:nvPr>
            <p:extLst>
              <p:ext uri="{D42A27DB-BD31-4B8C-83A1-F6EECF244321}">
                <p14:modId xmlns:p14="http://schemas.microsoft.com/office/powerpoint/2010/main" val="2590996352"/>
              </p:ext>
            </p:extLst>
          </p:nvPr>
        </p:nvGraphicFramePr>
        <p:xfrm>
          <a:off x="785786" y="928670"/>
          <a:ext cx="7386614"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Flecha curvada hacia la derecha"/>
          <p:cNvSpPr/>
          <p:nvPr/>
        </p:nvSpPr>
        <p:spPr>
          <a:xfrm rot="1820238">
            <a:off x="2607932" y="4428529"/>
            <a:ext cx="453227" cy="1680563"/>
          </a:xfrm>
          <a:prstGeom prst="curvedRightArrow">
            <a:avLst>
              <a:gd name="adj1" fmla="val 55576"/>
              <a:gd name="adj2" fmla="val 114795"/>
              <a:gd name="adj3" fmla="val 30206"/>
            </a:avLst>
          </a:prstGeom>
          <a:solidFill>
            <a:srgbClr val="461D5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sp>
        <p:nvSpPr>
          <p:cNvPr id="8" name="7 CuadroTexto"/>
          <p:cNvSpPr txBox="1"/>
          <p:nvPr/>
        </p:nvSpPr>
        <p:spPr>
          <a:xfrm>
            <a:off x="1874620" y="214290"/>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Naturaleza-objeto-finalidad de la LFPDPPP</a:t>
            </a:r>
            <a:endParaRPr lang="es-MX" sz="2400" b="1" cap="all" dirty="0">
              <a:ln w="0"/>
              <a:effectLst>
                <a:reflection blurRad="12700" stA="50000" endPos="50000" dist="5000" dir="5400000" sy="-100000" rotWithShape="0"/>
              </a:effectLst>
            </a:endParaRPr>
          </a:p>
        </p:txBody>
      </p:sp>
      <p:pic>
        <p:nvPicPr>
          <p:cNvPr id="5122" name="Picture 2" descr="http://www.tendenciaim.com/attachments/Image/Republica_mexicana.jpg"/>
          <p:cNvPicPr>
            <a:picLocks noChangeAspect="1" noChangeArrowheads="1"/>
          </p:cNvPicPr>
          <p:nvPr/>
        </p:nvPicPr>
        <p:blipFill>
          <a:blip r:embed="rId8" cstate="print">
            <a:clrChange>
              <a:clrFrom>
                <a:srgbClr val="FFFFFF"/>
              </a:clrFrom>
              <a:clrTo>
                <a:srgbClr val="FFFFFF">
                  <a:alpha val="0"/>
                </a:srgbClr>
              </a:clrTo>
            </a:clrChange>
            <a:duotone>
              <a:prstClr val="black"/>
              <a:schemeClr val="accent4">
                <a:tint val="45000"/>
                <a:satMod val="400000"/>
              </a:schemeClr>
            </a:duotone>
          </a:blip>
          <a:srcRect/>
          <a:stretch>
            <a:fillRect/>
          </a:stretch>
        </p:blipFill>
        <p:spPr bwMode="auto">
          <a:xfrm>
            <a:off x="500034" y="3679042"/>
            <a:ext cx="2205023" cy="1500178"/>
          </a:xfrm>
          <a:prstGeom prst="rect">
            <a:avLst/>
          </a:prstGeom>
          <a:noFill/>
          <a:effectLst>
            <a:glow rad="228600">
              <a:schemeClr val="accent5">
                <a:satMod val="175000"/>
                <a:alpha val="40000"/>
              </a:schemeClr>
            </a:glow>
          </a:effectLst>
        </p:spPr>
      </p:pic>
      <p:sp>
        <p:nvSpPr>
          <p:cNvPr id="9" name="8 CuadroTexto"/>
          <p:cNvSpPr txBox="1"/>
          <p:nvPr/>
        </p:nvSpPr>
        <p:spPr>
          <a:xfrm>
            <a:off x="683568" y="1928802"/>
            <a:ext cx="2428892" cy="707886"/>
          </a:xfrm>
          <a:prstGeom prst="rect">
            <a:avLst/>
          </a:prstGeom>
          <a:noFill/>
        </p:spPr>
        <p:txBody>
          <a:bodyPr wrap="square" rtlCol="0">
            <a:spAutoFit/>
          </a:bodyPr>
          <a:lstStyle/>
          <a:p>
            <a:pPr algn="ctr"/>
            <a:r>
              <a:rPr lang="es-MX" sz="2000" dirty="0" smtClean="0">
                <a:effectLst>
                  <a:glow rad="228600">
                    <a:schemeClr val="accent5">
                      <a:satMod val="175000"/>
                      <a:alpha val="40000"/>
                    </a:schemeClr>
                  </a:glow>
                </a:effectLst>
              </a:rPr>
              <a:t>Naturaleza y ámbito de aplicación</a:t>
            </a:r>
            <a:endParaRPr lang="es-MX" sz="2000" dirty="0">
              <a:effectLst>
                <a:glow rad="228600">
                  <a:schemeClr val="accent5">
                    <a:satMod val="175000"/>
                    <a:alpha val="40000"/>
                  </a:schemeClr>
                </a:glow>
              </a:effectLst>
            </a:endParaRPr>
          </a:p>
        </p:txBody>
      </p:sp>
      <p:sp>
        <p:nvSpPr>
          <p:cNvPr id="10" name="9 CuadroTexto"/>
          <p:cNvSpPr txBox="1"/>
          <p:nvPr/>
        </p:nvSpPr>
        <p:spPr>
          <a:xfrm>
            <a:off x="3428992" y="1142984"/>
            <a:ext cx="2428892" cy="400110"/>
          </a:xfrm>
          <a:prstGeom prst="rect">
            <a:avLst/>
          </a:prstGeom>
          <a:noFill/>
        </p:spPr>
        <p:txBody>
          <a:bodyPr wrap="square" rtlCol="0">
            <a:spAutoFit/>
          </a:bodyPr>
          <a:lstStyle/>
          <a:p>
            <a:pPr algn="ctr"/>
            <a:r>
              <a:rPr lang="es-MX" sz="2000" dirty="0" smtClean="0">
                <a:effectLst>
                  <a:glow rad="228600">
                    <a:schemeClr val="accent5">
                      <a:satMod val="175000"/>
                      <a:alpha val="40000"/>
                    </a:schemeClr>
                  </a:glow>
                </a:effectLst>
              </a:rPr>
              <a:t>Objeto</a:t>
            </a:r>
            <a:endParaRPr lang="es-MX" sz="2000" dirty="0">
              <a:effectLst>
                <a:glow rad="228600">
                  <a:schemeClr val="accent5">
                    <a:satMod val="175000"/>
                    <a:alpha val="40000"/>
                  </a:schemeClr>
                </a:glow>
              </a:effectLst>
            </a:endParaRPr>
          </a:p>
        </p:txBody>
      </p:sp>
      <p:sp>
        <p:nvSpPr>
          <p:cNvPr id="11" name="10 CuadroTexto"/>
          <p:cNvSpPr txBox="1"/>
          <p:nvPr/>
        </p:nvSpPr>
        <p:spPr>
          <a:xfrm>
            <a:off x="6072198" y="2000240"/>
            <a:ext cx="2428892" cy="400110"/>
          </a:xfrm>
          <a:prstGeom prst="rect">
            <a:avLst/>
          </a:prstGeom>
          <a:noFill/>
        </p:spPr>
        <p:txBody>
          <a:bodyPr wrap="square" rtlCol="0">
            <a:spAutoFit/>
          </a:bodyPr>
          <a:lstStyle/>
          <a:p>
            <a:pPr algn="ctr"/>
            <a:r>
              <a:rPr lang="es-MX" sz="2000" dirty="0" smtClean="0">
                <a:effectLst>
                  <a:glow rad="228600">
                    <a:schemeClr val="accent5">
                      <a:satMod val="175000"/>
                      <a:alpha val="40000"/>
                    </a:schemeClr>
                  </a:glow>
                </a:effectLst>
              </a:rPr>
              <a:t>Finalidad</a:t>
            </a:r>
            <a:endParaRPr lang="es-MX" sz="2000" dirty="0">
              <a:effectLst>
                <a:glow rad="228600">
                  <a:schemeClr val="accent5">
                    <a:satMod val="175000"/>
                    <a:alpha val="40000"/>
                  </a:schemeClr>
                </a:glow>
              </a:effectLst>
            </a:endParaRPr>
          </a:p>
        </p:txBody>
      </p:sp>
    </p:spTree>
    <p:extLst>
      <p:ext uri="{BB962C8B-B14F-4D97-AF65-F5344CB8AC3E}">
        <p14:creationId xmlns:p14="http://schemas.microsoft.com/office/powerpoint/2010/main" val="2020254385"/>
      </p:ext>
    </p:extLst>
  </p:cSld>
  <p:clrMapOvr>
    <a:masterClrMapping/>
  </p:clrMapOvr>
  <p:transition>
    <p:fade thruBlk="1"/>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extLst>
              <p:ext uri="{D42A27DB-BD31-4B8C-83A1-F6EECF244321}">
                <p14:modId xmlns:p14="http://schemas.microsoft.com/office/powerpoint/2010/main" val="436154716"/>
              </p:ext>
            </p:extLst>
          </p:nvPr>
        </p:nvGraphicFramePr>
        <p:xfrm>
          <a:off x="285720" y="1285860"/>
          <a:ext cx="8174712"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static.wix.com/media/2542e10238a3cb023b0e98e893e8280f.wix_mp"/>
          <p:cNvPicPr>
            <a:picLocks noChangeAspect="1" noChangeArrowheads="1"/>
          </p:cNvPicPr>
          <p:nvPr/>
        </p:nvPicPr>
        <p:blipFill>
          <a:blip r:embed="rId8" cstate="print"/>
          <a:srcRect/>
          <a:stretch>
            <a:fillRect/>
          </a:stretch>
        </p:blipFill>
        <p:spPr bwMode="auto">
          <a:xfrm>
            <a:off x="4000496" y="2071678"/>
            <a:ext cx="571504" cy="571504"/>
          </a:xfrm>
          <a:prstGeom prst="rect">
            <a:avLst/>
          </a:prstGeom>
          <a:noFill/>
          <a:effectLst>
            <a:glow rad="228600">
              <a:schemeClr val="tx1">
                <a:alpha val="40000"/>
              </a:schemeClr>
            </a:glow>
          </a:effectLst>
        </p:spPr>
      </p:pic>
      <p:pic>
        <p:nvPicPr>
          <p:cNvPr id="4100" name="Picture 4" descr="http://t2.gstatic.com/images?q=tbn:ANd9GcRGURSu1SwtTbR_xFeuWiadOJrT0ocdPf-o0WAZZC2dn2ZvlY1M41jQr_lpVQ"/>
          <p:cNvPicPr>
            <a:picLocks noChangeAspect="1" noChangeArrowheads="1"/>
          </p:cNvPicPr>
          <p:nvPr/>
        </p:nvPicPr>
        <p:blipFill>
          <a:blip r:embed="rId9" cstate="print">
            <a:clrChange>
              <a:clrFrom>
                <a:srgbClr val="FFFEFF"/>
              </a:clrFrom>
              <a:clrTo>
                <a:srgbClr val="FFFEFF">
                  <a:alpha val="0"/>
                </a:srgbClr>
              </a:clrTo>
            </a:clrChange>
          </a:blip>
          <a:srcRect/>
          <a:stretch>
            <a:fillRect/>
          </a:stretch>
        </p:blipFill>
        <p:spPr bwMode="auto">
          <a:xfrm>
            <a:off x="4041657" y="4933255"/>
            <a:ext cx="554495" cy="392508"/>
          </a:xfrm>
          <a:prstGeom prst="rect">
            <a:avLst/>
          </a:prstGeom>
          <a:noFill/>
          <a:effectLst>
            <a:glow rad="101600">
              <a:schemeClr val="tx1">
                <a:alpha val="60000"/>
              </a:schemeClr>
            </a:glow>
          </a:effectLst>
        </p:spPr>
      </p:pic>
      <p:sp>
        <p:nvSpPr>
          <p:cNvPr id="11" name="10 CuadroTexto"/>
          <p:cNvSpPr txBox="1"/>
          <p:nvPr/>
        </p:nvSpPr>
        <p:spPr>
          <a:xfrm>
            <a:off x="1985224" y="215331"/>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Sujetos </a:t>
            </a:r>
            <a:r>
              <a:rPr lang="es-MX" sz="2400" b="1" cap="all" dirty="0" err="1" smtClean="0">
                <a:ln w="0"/>
                <a:effectLst>
                  <a:reflection blurRad="12700" stA="50000" endPos="50000" dist="5000" dir="5400000" sy="-100000" rotWithShape="0"/>
                </a:effectLst>
              </a:rPr>
              <a:t>reguladOS</a:t>
            </a:r>
            <a:endParaRPr lang="es-MX" sz="2400" b="1" cap="all" dirty="0">
              <a:ln w="0"/>
              <a:effectLst>
                <a:reflection blurRad="12700" stA="50000" endPos="50000" dist="5000" dir="5400000" sy="-100000" rotWithShape="0"/>
              </a:effectLst>
            </a:endParaRPr>
          </a:p>
        </p:txBody>
      </p:sp>
      <p:sp>
        <p:nvSpPr>
          <p:cNvPr id="12" name="11 CuadroTexto"/>
          <p:cNvSpPr txBox="1"/>
          <p:nvPr/>
        </p:nvSpPr>
        <p:spPr>
          <a:xfrm>
            <a:off x="571472" y="2357430"/>
            <a:ext cx="2827505" cy="523220"/>
          </a:xfrm>
          <a:prstGeom prst="rect">
            <a:avLst/>
          </a:prstGeom>
          <a:noFill/>
        </p:spPr>
        <p:txBody>
          <a:bodyPr wrap="none" rtlCol="0">
            <a:spAutoFit/>
          </a:bodyPr>
          <a:lstStyle/>
          <a:p>
            <a:r>
              <a:rPr lang="es-MX" sz="2800" dirty="0" smtClean="0">
                <a:effectLst>
                  <a:glow rad="228600">
                    <a:schemeClr val="tx1">
                      <a:alpha val="40000"/>
                    </a:schemeClr>
                  </a:glow>
                </a:effectLst>
              </a:rPr>
              <a:t>Sujetos Regulados</a:t>
            </a:r>
            <a:endParaRPr lang="es-MX" sz="2800" dirty="0">
              <a:effectLst>
                <a:glow rad="228600">
                  <a:schemeClr val="tx1">
                    <a:alpha val="40000"/>
                  </a:schemeClr>
                </a:glow>
              </a:effectLst>
            </a:endParaRPr>
          </a:p>
        </p:txBody>
      </p:sp>
    </p:spTree>
    <p:extLst>
      <p:ext uri="{BB962C8B-B14F-4D97-AF65-F5344CB8AC3E}">
        <p14:creationId xmlns:p14="http://schemas.microsoft.com/office/powerpoint/2010/main" val="3858650130"/>
      </p:ext>
    </p:extLst>
  </p:cSld>
  <p:clrMapOvr>
    <a:masterClrMapping/>
  </p:clrMapOvr>
  <p:transition>
    <p:fade thruBlk="1"/>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1857388" y="857233"/>
            <a:ext cx="6459028" cy="2428891"/>
          </a:xfrm>
          <a:prstGeom prst="roundRect">
            <a:avLst/>
          </a:prstGeom>
          <a:noFill/>
          <a:ln w="76200">
            <a:solidFill>
              <a:srgbClr val="C00000"/>
            </a:solidFill>
          </a:ln>
        </p:spPr>
        <p:style>
          <a:lnRef idx="0">
            <a:schemeClr val="accent4"/>
          </a:lnRef>
          <a:fillRef idx="3">
            <a:schemeClr val="accent4"/>
          </a:fillRef>
          <a:effectRef idx="3">
            <a:schemeClr val="accent4"/>
          </a:effectRef>
          <a:fontRef idx="minor">
            <a:schemeClr val="lt1"/>
          </a:fontRef>
        </p:style>
        <p:txBody>
          <a:bodyPr/>
          <a:lstStyle/>
          <a:p>
            <a:pPr marL="342900" indent="-342900" algn="ctr">
              <a:spcBef>
                <a:spcPct val="20000"/>
              </a:spcBef>
              <a:defRPr/>
            </a:pPr>
            <a:r>
              <a:rPr lang="es-MX" sz="2400" b="1" dirty="0" smtClean="0">
                <a:effectLst>
                  <a:glow rad="228600">
                    <a:schemeClr val="tx1">
                      <a:alpha val="40000"/>
                    </a:schemeClr>
                  </a:glow>
                </a:effectLst>
                <a:latin typeface="+mj-lt"/>
              </a:rPr>
              <a:t>A L T O</a:t>
            </a:r>
          </a:p>
          <a:p>
            <a:pPr marR="0" lvl="0" algn="r" defTabSz="914400" rtl="0" eaLnBrk="1" fontAlgn="auto" latinLnBrk="0" hangingPunct="1">
              <a:lnSpc>
                <a:spcPct val="100000"/>
              </a:lnSpc>
              <a:spcBef>
                <a:spcPct val="20000"/>
              </a:spcBef>
              <a:spcAft>
                <a:spcPts val="0"/>
              </a:spcAft>
              <a:buClrTx/>
              <a:buSzTx/>
              <a:tabLst/>
              <a:defRPr/>
            </a:pPr>
            <a:r>
              <a:rPr lang="es-MX" sz="2400" b="1" dirty="0" smtClean="0">
                <a:solidFill>
                  <a:schemeClr val="tx1"/>
                </a:solidFill>
                <a:latin typeface="+mj-lt"/>
              </a:rPr>
              <a:t>Salud: </a:t>
            </a:r>
            <a:r>
              <a:rPr kumimoji="0" lang="es-MX" sz="2000" i="0" u="none" strike="noStrike" kern="1200" cap="none" spc="0" normalizeH="0" baseline="0" noProof="0" dirty="0" smtClean="0">
                <a:ln>
                  <a:noFill/>
                </a:ln>
                <a:solidFill>
                  <a:schemeClr val="tx1"/>
                </a:solidFill>
                <a:effectLst/>
                <a:uLnTx/>
                <a:uFillTx/>
                <a:latin typeface="+mj-lt"/>
                <a:ea typeface="+mn-ea"/>
                <a:cs typeface="+mn-cs"/>
              </a:rPr>
              <a:t>Estados de salud físico y mental...</a:t>
            </a:r>
          </a:p>
          <a:p>
            <a:pPr marR="0" lvl="0" algn="r" defTabSz="914400" rtl="0" eaLnBrk="1" fontAlgn="auto" latinLnBrk="0" hangingPunct="1">
              <a:lnSpc>
                <a:spcPct val="100000"/>
              </a:lnSpc>
              <a:spcBef>
                <a:spcPct val="20000"/>
              </a:spcBef>
              <a:spcAft>
                <a:spcPts val="0"/>
              </a:spcAft>
              <a:buClrTx/>
              <a:buSzTx/>
              <a:tabLst/>
              <a:defRPr/>
            </a:pPr>
            <a:r>
              <a:rPr lang="es-MX" sz="2400" b="1" dirty="0" smtClean="0">
                <a:solidFill>
                  <a:schemeClr val="tx1"/>
                </a:solidFill>
                <a:latin typeface="+mj-lt"/>
              </a:rPr>
              <a:t>Biométricos: </a:t>
            </a:r>
            <a:r>
              <a:rPr kumimoji="0" lang="es-MX" sz="2000" i="0" u="none" strike="noStrike" kern="1200" cap="none" spc="0" normalizeH="0" baseline="0" noProof="0" dirty="0" smtClean="0">
                <a:ln>
                  <a:noFill/>
                </a:ln>
                <a:solidFill>
                  <a:schemeClr val="tx1"/>
                </a:solidFill>
                <a:effectLst/>
                <a:uLnTx/>
                <a:uFillTx/>
                <a:latin typeface="+mj-lt"/>
                <a:ea typeface="+mn-ea"/>
                <a:cs typeface="+mn-cs"/>
              </a:rPr>
              <a:t>Huellas dactilares, iris, palma de la mano...</a:t>
            </a:r>
          </a:p>
          <a:p>
            <a:pPr marR="0" lvl="0" algn="r" defTabSz="914400" rtl="0" eaLnBrk="1" fontAlgn="auto" latinLnBrk="0" hangingPunct="1">
              <a:lnSpc>
                <a:spcPct val="100000"/>
              </a:lnSpc>
              <a:spcBef>
                <a:spcPct val="20000"/>
              </a:spcBef>
              <a:spcAft>
                <a:spcPts val="0"/>
              </a:spcAft>
              <a:buClrTx/>
              <a:buSzTx/>
              <a:tabLst/>
              <a:defRPr/>
            </a:pPr>
            <a:r>
              <a:rPr lang="es-MX" sz="2400" b="1" dirty="0" smtClean="0">
                <a:solidFill>
                  <a:schemeClr val="tx1"/>
                </a:solidFill>
                <a:latin typeface="+mj-lt"/>
              </a:rPr>
              <a:t>Otros: </a:t>
            </a:r>
            <a:r>
              <a:rPr kumimoji="0" lang="es-MX" sz="2000" i="0" u="none" strike="noStrike" kern="1200" cap="none" spc="0" normalizeH="0" baseline="0" noProof="0" dirty="0" smtClean="0">
                <a:ln>
                  <a:noFill/>
                </a:ln>
                <a:solidFill>
                  <a:schemeClr val="tx1"/>
                </a:solidFill>
                <a:effectLst/>
                <a:uLnTx/>
                <a:uFillTx/>
                <a:latin typeface="+mj-lt"/>
                <a:ea typeface="+mn-ea"/>
                <a:cs typeface="+mn-cs"/>
              </a:rPr>
              <a:t>Ideología, afiliación política, religión, origen étnico, preferencia sexual...</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3200" i="0" u="none" strike="noStrike" kern="1200" cap="none" spc="0" normalizeH="0" baseline="0" noProof="0" dirty="0" smtClean="0">
              <a:ln>
                <a:noFill/>
              </a:ln>
              <a:solidFill>
                <a:schemeClr val="tx1"/>
              </a:solidFill>
              <a:effectLst/>
              <a:uLnTx/>
              <a:uFillTx/>
              <a:latin typeface="+mj-lt"/>
              <a:ea typeface="+mn-ea"/>
              <a:cs typeface="+mn-cs"/>
            </a:endParaRPr>
          </a:p>
        </p:txBody>
      </p:sp>
      <p:sp>
        <p:nvSpPr>
          <p:cNvPr id="10" name="Rectangle 3"/>
          <p:cNvSpPr txBox="1">
            <a:spLocks noChangeArrowheads="1"/>
          </p:cNvSpPr>
          <p:nvPr/>
        </p:nvSpPr>
        <p:spPr>
          <a:xfrm>
            <a:off x="1285852" y="3680903"/>
            <a:ext cx="5286412" cy="1445401"/>
          </a:xfrm>
          <a:prstGeom prst="roundRect">
            <a:avLst/>
          </a:prstGeom>
          <a:noFill/>
          <a:ln w="76200">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a:lstStyle/>
          <a:p>
            <a:pPr marL="342900" indent="-342900" algn="ctr">
              <a:spcBef>
                <a:spcPct val="20000"/>
              </a:spcBef>
              <a:defRPr/>
            </a:pPr>
            <a:r>
              <a:rPr lang="es-MX" sz="2400" b="1" dirty="0" smtClean="0">
                <a:effectLst>
                  <a:glow rad="228600">
                    <a:schemeClr val="tx1">
                      <a:alpha val="40000"/>
                    </a:schemeClr>
                  </a:glow>
                </a:effectLst>
                <a:latin typeface="+mj-lt"/>
              </a:rPr>
              <a:t>M E D I O</a:t>
            </a:r>
          </a:p>
          <a:p>
            <a:pPr marL="342900" indent="-342900" algn="r">
              <a:spcBef>
                <a:spcPct val="20000"/>
              </a:spcBef>
            </a:pPr>
            <a:r>
              <a:rPr lang="es-MX" sz="2400" b="1" dirty="0" smtClean="0">
                <a:solidFill>
                  <a:schemeClr val="tx1"/>
                </a:solidFill>
                <a:latin typeface="+mj-lt"/>
              </a:rPr>
              <a:t>Patrimoniales:</a:t>
            </a:r>
          </a:p>
          <a:p>
            <a:pPr marL="342900" indent="-342900" algn="r">
              <a:spcBef>
                <a:spcPct val="20000"/>
              </a:spcBef>
            </a:pPr>
            <a:r>
              <a:rPr kumimoji="0" lang="es-MX" sz="2000" i="0" u="none" strike="noStrike" kern="1200" cap="none" spc="0" normalizeH="0" baseline="0" noProof="0" dirty="0" smtClean="0">
                <a:ln>
                  <a:noFill/>
                </a:ln>
                <a:solidFill>
                  <a:schemeClr val="tx1"/>
                </a:solidFill>
                <a:effectLst/>
                <a:uLnTx/>
                <a:uFillTx/>
                <a:latin typeface="+mj-lt"/>
                <a:ea typeface="+mn-ea"/>
                <a:cs typeface="+mn-cs"/>
              </a:rPr>
              <a:t>Cuentas bancarias, saldos, propiedades...</a:t>
            </a: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s-MX" sz="2000" i="0" u="none" strike="noStrike" kern="1200" cap="none" spc="0" normalizeH="0" baseline="0" noProof="0" dirty="0" smtClean="0">
              <a:ln>
                <a:noFill/>
              </a:ln>
              <a:solidFill>
                <a:schemeClr val="tx1"/>
              </a:solidFill>
              <a:effectLst/>
              <a:uLnTx/>
              <a:uFillTx/>
              <a:latin typeface="+mj-lt"/>
              <a:ea typeface="+mn-ea"/>
              <a:cs typeface="+mn-cs"/>
            </a:endParaRPr>
          </a:p>
        </p:txBody>
      </p:sp>
      <p:sp>
        <p:nvSpPr>
          <p:cNvPr id="2" name="1 CuadroTexto"/>
          <p:cNvSpPr txBox="1"/>
          <p:nvPr/>
        </p:nvSpPr>
        <p:spPr>
          <a:xfrm>
            <a:off x="2000232" y="226216"/>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Ejemplos de niveles de protección de </a:t>
            </a:r>
            <a:r>
              <a:rPr lang="es-MX" sz="2400" b="1" cap="all" dirty="0" err="1" smtClean="0">
                <a:ln w="0"/>
                <a:effectLst>
                  <a:reflection blurRad="12700" stA="50000" endPos="50000" dist="5000" dir="5400000" sy="-100000" rotWithShape="0"/>
                </a:effectLst>
              </a:rPr>
              <a:t>dp</a:t>
            </a:r>
            <a:endParaRPr lang="es-MX" sz="2400" b="1" cap="all" dirty="0">
              <a:ln w="0"/>
              <a:effectLst>
                <a:reflection blurRad="12700" stA="50000" endPos="50000" dist="5000" dir="5400000" sy="-100000" rotWithShape="0"/>
              </a:effectLst>
            </a:endParaRPr>
          </a:p>
        </p:txBody>
      </p:sp>
      <p:sp>
        <p:nvSpPr>
          <p:cNvPr id="3" name="Rectangle 3"/>
          <p:cNvSpPr txBox="1">
            <a:spLocks noChangeArrowheads="1"/>
          </p:cNvSpPr>
          <p:nvPr/>
        </p:nvSpPr>
        <p:spPr>
          <a:xfrm>
            <a:off x="428596" y="5428992"/>
            <a:ext cx="4286279" cy="1357298"/>
          </a:xfrm>
          <a:prstGeom prst="roundRect">
            <a:avLst/>
          </a:prstGeom>
          <a:noFill/>
          <a:ln w="76200">
            <a:solidFill>
              <a:srgbClr val="552579"/>
            </a:solidFill>
          </a:ln>
        </p:spPr>
        <p:style>
          <a:lnRef idx="0">
            <a:schemeClr val="accent4"/>
          </a:lnRef>
          <a:fillRef idx="3">
            <a:schemeClr val="accent4"/>
          </a:fillRef>
          <a:effectRef idx="3">
            <a:schemeClr val="accent4"/>
          </a:effectRef>
          <a:fontRef idx="minor">
            <a:schemeClr val="lt1"/>
          </a:fontRef>
        </p:style>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s-MX" sz="2400" b="1" dirty="0" smtClean="0">
                <a:effectLst>
                  <a:glow rad="228600">
                    <a:schemeClr val="tx1">
                      <a:alpha val="40000"/>
                    </a:schemeClr>
                  </a:glow>
                </a:effectLst>
                <a:latin typeface="+mj-lt"/>
              </a:rPr>
              <a:t>BÁSICO </a:t>
            </a:r>
          </a:p>
          <a:p>
            <a:pPr marL="342900" marR="0" lvl="0" indent="-342900" algn="r" defTabSz="914400" rtl="0" eaLnBrk="1" fontAlgn="auto" latinLnBrk="0" hangingPunct="1">
              <a:lnSpc>
                <a:spcPct val="100000"/>
              </a:lnSpc>
              <a:spcBef>
                <a:spcPct val="20000"/>
              </a:spcBef>
              <a:spcAft>
                <a:spcPts val="0"/>
              </a:spcAft>
              <a:buClrTx/>
              <a:buSzTx/>
              <a:tabLst/>
              <a:defRPr/>
            </a:pPr>
            <a:r>
              <a:rPr lang="es-MX" sz="2400" b="1" dirty="0" smtClean="0">
                <a:solidFill>
                  <a:schemeClr val="tx1"/>
                </a:solidFill>
                <a:latin typeface="+mj-lt"/>
              </a:rPr>
              <a:t>Identificación:</a:t>
            </a:r>
            <a:r>
              <a:rPr lang="es-MX" sz="2000" b="1" dirty="0" smtClean="0">
                <a:solidFill>
                  <a:schemeClr val="tx1"/>
                </a:solidFill>
                <a:latin typeface="+mj-lt"/>
              </a:rPr>
              <a:t> </a:t>
            </a:r>
            <a:r>
              <a:rPr kumimoji="0" lang="es-MX" sz="2000" i="0" u="none" strike="noStrike" kern="1200" cap="none" spc="0" normalizeH="0" baseline="0" noProof="0" dirty="0" smtClean="0">
                <a:ln>
                  <a:noFill/>
                </a:ln>
                <a:solidFill>
                  <a:schemeClr val="tx1"/>
                </a:solidFill>
                <a:effectLst/>
                <a:uLnTx/>
                <a:uFillTx/>
                <a:latin typeface="+mj-lt"/>
                <a:ea typeface="+mn-ea"/>
                <a:cs typeface="+mn-cs"/>
              </a:rPr>
              <a:t>Nombre, edad, domicilio, sexo, RFC, CURP...</a:t>
            </a:r>
          </a:p>
        </p:txBody>
      </p:sp>
      <p:pic>
        <p:nvPicPr>
          <p:cNvPr id="5" name="Picture 15"/>
          <p:cNvPicPr>
            <a:picLocks noChangeAspect="1" noChangeArrowheads="1"/>
          </p:cNvPicPr>
          <p:nvPr/>
        </p:nvPicPr>
        <p:blipFill>
          <a:blip r:embed="rId3" cstate="print">
            <a:clrChange>
              <a:clrFrom>
                <a:srgbClr val="FFFFFF"/>
              </a:clrFrom>
              <a:clrTo>
                <a:srgbClr val="FFFFFF">
                  <a:alpha val="0"/>
                </a:srgbClr>
              </a:clrTo>
            </a:clrChange>
            <a:lum bright="-10000"/>
          </a:blip>
          <a:srcRect l="58334" t="49167" r="29166" b="33333"/>
          <a:stretch>
            <a:fillRect/>
          </a:stretch>
        </p:blipFill>
        <p:spPr bwMode="auto">
          <a:xfrm rot="508563">
            <a:off x="394643" y="6187140"/>
            <a:ext cx="635061" cy="555677"/>
          </a:xfrm>
          <a:prstGeom prst="rect">
            <a:avLst/>
          </a:prstGeom>
          <a:noFill/>
          <a:ln w="9525">
            <a:noFill/>
            <a:miter lim="800000"/>
            <a:headEnd/>
            <a:tailEnd/>
          </a:ln>
          <a:effectLst>
            <a:glow rad="228600">
              <a:schemeClr val="accent4">
                <a:satMod val="175000"/>
                <a:alpha val="40000"/>
              </a:schemeClr>
            </a:glow>
          </a:effectLst>
        </p:spPr>
      </p:pic>
      <p:pic>
        <p:nvPicPr>
          <p:cNvPr id="7" name="Picture 4" descr="http://www.bursatron.com.mx/portal/images/stories/tarjetas-de-credito-.jpg"/>
          <p:cNvPicPr>
            <a:picLocks noChangeAspect="1" noChangeArrowheads="1"/>
          </p:cNvPicPr>
          <p:nvPr/>
        </p:nvPicPr>
        <p:blipFill>
          <a:blip r:embed="rId4" cstate="print">
            <a:clrChange>
              <a:clrFrom>
                <a:srgbClr val="FDFDFD"/>
              </a:clrFrom>
              <a:clrTo>
                <a:srgbClr val="FDFDFD">
                  <a:alpha val="0"/>
                </a:srgbClr>
              </a:clrTo>
            </a:clrChange>
          </a:blip>
          <a:srcRect/>
          <a:stretch>
            <a:fillRect/>
          </a:stretch>
        </p:blipFill>
        <p:spPr bwMode="auto">
          <a:xfrm>
            <a:off x="928662" y="3429000"/>
            <a:ext cx="928694" cy="1911618"/>
          </a:xfrm>
          <a:prstGeom prst="rect">
            <a:avLst/>
          </a:prstGeom>
          <a:noFill/>
          <a:effectLst>
            <a:glow rad="228600">
              <a:schemeClr val="accent6">
                <a:satMod val="175000"/>
                <a:alpha val="40000"/>
              </a:schemeClr>
            </a:glow>
          </a:effectLst>
        </p:spPr>
      </p:pic>
      <p:pic>
        <p:nvPicPr>
          <p:cNvPr id="8" name="7 Imagen" descr="SALUD.jpg"/>
          <p:cNvPicPr>
            <a:picLocks noChangeAspect="1"/>
          </p:cNvPicPr>
          <p:nvPr/>
        </p:nvPicPr>
        <p:blipFill>
          <a:blip r:embed="rId5" cstate="print"/>
          <a:srcRect l="12500" t="9511" r="12499" b="15488"/>
          <a:stretch>
            <a:fillRect/>
          </a:stretch>
        </p:blipFill>
        <p:spPr>
          <a:xfrm>
            <a:off x="1643042" y="642918"/>
            <a:ext cx="823093" cy="823093"/>
          </a:xfrm>
          <a:prstGeom prst="ellipse">
            <a:avLst/>
          </a:prstGeom>
          <a:effectLst>
            <a:glow rad="228600">
              <a:schemeClr val="accent2">
                <a:satMod val="175000"/>
                <a:alpha val="40000"/>
              </a:schemeClr>
            </a:glow>
            <a:softEdge rad="31750"/>
          </a:effectLst>
        </p:spPr>
      </p:pic>
      <p:pic>
        <p:nvPicPr>
          <p:cNvPr id="9" name="Picture 2" descr="http://www.maersa.com.mx/images/huella111.jpg"/>
          <p:cNvPicPr>
            <a:picLocks noChangeAspect="1" noChangeArrowheads="1"/>
          </p:cNvPicPr>
          <p:nvPr/>
        </p:nvPicPr>
        <p:blipFill>
          <a:blip r:embed="rId6" cstate="print">
            <a:clrChange>
              <a:clrFrom>
                <a:srgbClr val="FFFFFF"/>
              </a:clrFrom>
              <a:clrTo>
                <a:srgbClr val="FFFFFF">
                  <a:alpha val="0"/>
                </a:srgbClr>
              </a:clrTo>
            </a:clrChange>
            <a:lum bright="70000" contrast="-70000"/>
          </a:blip>
          <a:srcRect/>
          <a:stretch>
            <a:fillRect/>
          </a:stretch>
        </p:blipFill>
        <p:spPr bwMode="auto">
          <a:xfrm>
            <a:off x="1500166" y="1357298"/>
            <a:ext cx="821027" cy="989271"/>
          </a:xfrm>
          <a:prstGeom prst="rect">
            <a:avLst/>
          </a:prstGeom>
          <a:noFill/>
          <a:effectLst>
            <a:glow rad="228600">
              <a:schemeClr val="accent2">
                <a:satMod val="175000"/>
                <a:alpha val="40000"/>
              </a:schemeClr>
            </a:glow>
          </a:effectLst>
        </p:spPr>
      </p:pic>
      <p:pic>
        <p:nvPicPr>
          <p:cNvPr id="2052" name="Picture 4" descr="http://psicologia.laguia2000.com/wp-content/uploads/2010/08/la-guerra-de-los-sexos.jpg"/>
          <p:cNvPicPr>
            <a:picLocks noChangeAspect="1" noChangeArrowheads="1"/>
          </p:cNvPicPr>
          <p:nvPr/>
        </p:nvPicPr>
        <p:blipFill>
          <a:blip r:embed="rId7" cstate="print">
            <a:clrChange>
              <a:clrFrom>
                <a:srgbClr val="FEFFFF"/>
              </a:clrFrom>
              <a:clrTo>
                <a:srgbClr val="FEFFFF">
                  <a:alpha val="0"/>
                </a:srgbClr>
              </a:clrTo>
            </a:clrChange>
          </a:blip>
          <a:srcRect/>
          <a:stretch>
            <a:fillRect/>
          </a:stretch>
        </p:blipFill>
        <p:spPr bwMode="auto">
          <a:xfrm>
            <a:off x="1428728" y="2285992"/>
            <a:ext cx="1143008" cy="1143008"/>
          </a:xfrm>
          <a:prstGeom prst="rect">
            <a:avLst/>
          </a:prstGeom>
          <a:noFill/>
          <a:effectLst>
            <a:glow rad="228600">
              <a:schemeClr val="accent2">
                <a:satMod val="175000"/>
                <a:alpha val="40000"/>
              </a:schemeClr>
            </a:glow>
          </a:effectLst>
        </p:spPr>
      </p:pic>
      <p:pic>
        <p:nvPicPr>
          <p:cNvPr id="12" name="Picture 12" descr="http://microrespuestas.com/wp-content/uploads/2010/03/ARROBA.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9946087">
            <a:off x="256260" y="5382202"/>
            <a:ext cx="646329" cy="648714"/>
          </a:xfrm>
          <a:prstGeom prst="rect">
            <a:avLst/>
          </a:prstGeom>
          <a:noFill/>
          <a:effectLst>
            <a:glow rad="228600">
              <a:schemeClr val="accent4">
                <a:satMod val="175000"/>
                <a:alpha val="40000"/>
              </a:schemeClr>
            </a:glow>
          </a:effectLst>
        </p:spPr>
      </p:pic>
      <p:pic>
        <p:nvPicPr>
          <p:cNvPr id="4" name="Picture 4" descr="http://regaloexpress.galeon.com/telefono.jpg"/>
          <p:cNvPicPr>
            <a:picLocks noChangeAspect="1" noChangeArrowheads="1"/>
          </p:cNvPicPr>
          <p:nvPr/>
        </p:nvPicPr>
        <p:blipFill>
          <a:blip r:embed="rId9" cstate="print">
            <a:clrChange>
              <a:clrFrom>
                <a:srgbClr val="FDFDFD"/>
              </a:clrFrom>
              <a:clrTo>
                <a:srgbClr val="FDFDFD">
                  <a:alpha val="0"/>
                </a:srgbClr>
              </a:clrTo>
            </a:clrChange>
          </a:blip>
          <a:srcRect/>
          <a:stretch>
            <a:fillRect/>
          </a:stretch>
        </p:blipFill>
        <p:spPr bwMode="auto">
          <a:xfrm rot="20000023">
            <a:off x="106402" y="5792519"/>
            <a:ext cx="822304" cy="669057"/>
          </a:xfrm>
          <a:prstGeom prst="rect">
            <a:avLst/>
          </a:prstGeom>
          <a:noFill/>
          <a:effectLst>
            <a:glow rad="228600">
              <a:schemeClr val="accent4">
                <a:satMod val="175000"/>
                <a:alpha val="40000"/>
              </a:schemeClr>
            </a:glow>
          </a:effectLst>
        </p:spPr>
      </p:pic>
    </p:spTree>
    <p:extLst>
      <p:ext uri="{BB962C8B-B14F-4D97-AF65-F5344CB8AC3E}">
        <p14:creationId xmlns:p14="http://schemas.microsoft.com/office/powerpoint/2010/main" val="231139250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697068"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De las autoridades</a:t>
            </a:r>
            <a:endParaRPr lang="es-MX" sz="2400" b="1" cap="all" dirty="0">
              <a:ln w="0"/>
              <a:effectLst>
                <a:reflection blurRad="12700" stA="50000" endPos="50000" dist="5000" dir="5400000" sy="-100000" rotWithShape="0"/>
              </a:effectLst>
            </a:endParaRPr>
          </a:p>
        </p:txBody>
      </p:sp>
      <p:sp>
        <p:nvSpPr>
          <p:cNvPr id="12" name="Rectangle 2"/>
          <p:cNvSpPr>
            <a:spLocks noChangeArrowheads="1"/>
          </p:cNvSpPr>
          <p:nvPr/>
        </p:nvSpPr>
        <p:spPr bwMode="auto">
          <a:xfrm rot="20524288">
            <a:off x="3564298" y="1500000"/>
            <a:ext cx="4863923"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tabLst/>
            </a:pPr>
            <a:r>
              <a:rPr lang="es-MX" sz="2000" dirty="0" smtClean="0">
                <a:effectLst>
                  <a:glow rad="228600">
                    <a:schemeClr val="accent5">
                      <a:satMod val="175000"/>
                      <a:alpha val="40000"/>
                    </a:schemeClr>
                  </a:glow>
                </a:effectLst>
              </a:rPr>
              <a:t>Difundir el conocimiento del derecho a la protección de DP en la sociedad mexicana.</a:t>
            </a:r>
          </a:p>
        </p:txBody>
      </p:sp>
      <p:sp>
        <p:nvSpPr>
          <p:cNvPr id="7" name="6 Rectángulo"/>
          <p:cNvSpPr/>
          <p:nvPr/>
        </p:nvSpPr>
        <p:spPr>
          <a:xfrm>
            <a:off x="571472" y="1785926"/>
            <a:ext cx="2214546" cy="461665"/>
          </a:xfrm>
          <a:prstGeom prst="rect">
            <a:avLst/>
          </a:prstGeom>
        </p:spPr>
        <p:txBody>
          <a:bodyPr wrap="square">
            <a:spAutoFit/>
          </a:bodyPr>
          <a:lstStyle/>
          <a:p>
            <a:pPr algn="ctr"/>
            <a:r>
              <a:rPr lang="es-MX" sz="2400" dirty="0" smtClean="0">
                <a:effectLst/>
              </a:rPr>
              <a:t>Objeto del INAI</a:t>
            </a:r>
            <a:endParaRPr lang="en-US" sz="2400" dirty="0" smtClean="0">
              <a:effectLst/>
            </a:endParaRPr>
          </a:p>
        </p:txBody>
      </p:sp>
      <p:sp>
        <p:nvSpPr>
          <p:cNvPr id="8" name="Rectangle 2"/>
          <p:cNvSpPr>
            <a:spLocks noChangeArrowheads="1"/>
          </p:cNvSpPr>
          <p:nvPr/>
        </p:nvSpPr>
        <p:spPr bwMode="auto">
          <a:xfrm rot="984797">
            <a:off x="3557463" y="4885779"/>
            <a:ext cx="5129525"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MX" sz="2000" dirty="0" smtClean="0">
                <a:effectLst>
                  <a:glow rad="228600">
                    <a:schemeClr val="accent5">
                      <a:satMod val="175000"/>
                      <a:alpha val="40000"/>
                    </a:schemeClr>
                  </a:glow>
                </a:effectLst>
              </a:rPr>
              <a:t>Vigilar la debida observancia de la LFPDPPP y las que deriven de ésta, en particular las que se refieran al cumplimiento que deberán observar los sujetos regulados. </a:t>
            </a:r>
          </a:p>
        </p:txBody>
      </p:sp>
      <p:sp>
        <p:nvSpPr>
          <p:cNvPr id="9" name="Rectangle 2"/>
          <p:cNvSpPr>
            <a:spLocks noChangeArrowheads="1"/>
          </p:cNvSpPr>
          <p:nvPr/>
        </p:nvSpPr>
        <p:spPr bwMode="auto">
          <a:xfrm rot="21266874">
            <a:off x="3875710" y="2975135"/>
            <a:ext cx="478634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spcBef>
                <a:spcPct val="0"/>
              </a:spcBef>
              <a:spcAft>
                <a:spcPct val="0"/>
              </a:spcAft>
              <a:buClrTx/>
              <a:buSzTx/>
              <a:tabLst/>
            </a:pPr>
            <a:r>
              <a:rPr lang="es-MX" sz="2000" dirty="0" smtClean="0">
                <a:effectLst>
                  <a:glow rad="228600">
                    <a:schemeClr val="accent5">
                      <a:satMod val="175000"/>
                      <a:alpha val="40000"/>
                    </a:schemeClr>
                  </a:glow>
                </a:effectLst>
              </a:rPr>
              <a:t>Promover el ejercicio del derecho a la protección de DP. </a:t>
            </a:r>
          </a:p>
        </p:txBody>
      </p:sp>
      <p:pic>
        <p:nvPicPr>
          <p:cNvPr id="13" name="Picture 2" descr="http://www.computerclipart.com/computer_clipart_images/cartoon_megaphone_0515-1003-2513-2218_SMU.jpg"/>
          <p:cNvPicPr>
            <a:picLocks noChangeAspect="1" noChangeArrowheads="1"/>
          </p:cNvPicPr>
          <p:nvPr/>
        </p:nvPicPr>
        <p:blipFill>
          <a:blip r:embed="rId3" cstate="print">
            <a:clrChange>
              <a:clrFrom>
                <a:srgbClr val="FFFFFF"/>
              </a:clrFrom>
              <a:clrTo>
                <a:srgbClr val="FFFFFF">
                  <a:alpha val="0"/>
                </a:srgbClr>
              </a:clrTo>
            </a:clrChange>
            <a:duotone>
              <a:prstClr val="black"/>
              <a:srgbClr val="461D53">
                <a:tint val="45000"/>
                <a:satMod val="400000"/>
              </a:srgbClr>
            </a:duotone>
          </a:blip>
          <a:srcRect/>
          <a:stretch>
            <a:fillRect/>
          </a:stretch>
        </p:blipFill>
        <p:spPr bwMode="auto">
          <a:xfrm rot="1187987" flipH="1">
            <a:off x="531787" y="2486251"/>
            <a:ext cx="2974261" cy="3016675"/>
          </a:xfrm>
          <a:prstGeom prst="rect">
            <a:avLst/>
          </a:prstGeom>
          <a:noFill/>
          <a:effectLst>
            <a:glow rad="228600">
              <a:schemeClr val="tx1">
                <a:alpha val="40000"/>
              </a:schemeClr>
            </a:glow>
          </a:effectLst>
        </p:spPr>
      </p:pic>
    </p:spTree>
    <p:extLst>
      <p:ext uri="{BB962C8B-B14F-4D97-AF65-F5344CB8AC3E}">
        <p14:creationId xmlns:p14="http://schemas.microsoft.com/office/powerpoint/2010/main" val="255451414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34494" y="16042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FACULTADES DEL INAI</a:t>
            </a:r>
            <a:endParaRPr lang="es-MX" sz="2400" b="1" cap="all" dirty="0">
              <a:ln w="0"/>
              <a:effectLst>
                <a:reflection blurRad="12700" stA="50000" endPos="50000" dist="5000" dir="5400000" sy="-100000" rotWithShape="0"/>
              </a:effectLst>
            </a:endParaRPr>
          </a:p>
        </p:txBody>
      </p:sp>
      <p:graphicFrame>
        <p:nvGraphicFramePr>
          <p:cNvPr id="7" name="6 Diagrama"/>
          <p:cNvGraphicFramePr/>
          <p:nvPr/>
        </p:nvGraphicFramePr>
        <p:xfrm>
          <a:off x="797441" y="808074"/>
          <a:ext cx="7697972" cy="5539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p:cNvPicPr>
            <a:picLocks noChangeAspect="1" noChangeArrowheads="1"/>
          </p:cNvPicPr>
          <p:nvPr/>
        </p:nvPicPr>
        <p:blipFill>
          <a:blip r:embed="rId8" cstate="print"/>
          <a:srcRect/>
          <a:stretch>
            <a:fillRect/>
          </a:stretch>
        </p:blipFill>
        <p:spPr bwMode="auto">
          <a:xfrm>
            <a:off x="1280944" y="1500174"/>
            <a:ext cx="607224" cy="7858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10 Imagen" descr="ue.png"/>
          <p:cNvPicPr>
            <a:picLocks noChangeAspect="1"/>
          </p:cNvPicPr>
          <p:nvPr/>
        </p:nvPicPr>
        <p:blipFill>
          <a:blip r:embed="rId9" cstate="print"/>
          <a:srcRect l="24648" t="19231" r="19014" b="11537"/>
          <a:stretch>
            <a:fillRect/>
          </a:stretch>
        </p:blipFill>
        <p:spPr>
          <a:xfrm>
            <a:off x="1357290" y="577206"/>
            <a:ext cx="714380" cy="803677"/>
          </a:xfrm>
          <a:prstGeom prst="rect">
            <a:avLst/>
          </a:prstGeom>
          <a:effectLst/>
        </p:spPr>
      </p:pic>
      <p:pic>
        <p:nvPicPr>
          <p:cNvPr id="12" name="11 Imagen" descr="ACCESO A LA INFO.png"/>
          <p:cNvPicPr>
            <a:picLocks noChangeAspect="1"/>
          </p:cNvPicPr>
          <p:nvPr/>
        </p:nvPicPr>
        <p:blipFill>
          <a:blip r:embed="rId10" cstate="print"/>
          <a:stretch>
            <a:fillRect/>
          </a:stretch>
        </p:blipFill>
        <p:spPr>
          <a:xfrm>
            <a:off x="2214546" y="585566"/>
            <a:ext cx="714380" cy="714380"/>
          </a:xfrm>
          <a:prstGeom prst="rect">
            <a:avLst/>
          </a:prstGeom>
        </p:spPr>
      </p:pic>
      <p:pic>
        <p:nvPicPr>
          <p:cNvPr id="14" name="13 Imagen" descr="LIBROS.jpg"/>
          <p:cNvPicPr>
            <a:picLocks noChangeAspect="1"/>
          </p:cNvPicPr>
          <p:nvPr/>
        </p:nvPicPr>
        <p:blipFill>
          <a:blip r:embed="rId11" cstate="print">
            <a:clrChange>
              <a:clrFrom>
                <a:srgbClr val="FFFFFF"/>
              </a:clrFrom>
              <a:clrTo>
                <a:srgbClr val="FFFFFF">
                  <a:alpha val="0"/>
                </a:srgbClr>
              </a:clrTo>
            </a:clrChange>
          </a:blip>
          <a:stretch>
            <a:fillRect/>
          </a:stretch>
        </p:blipFill>
        <p:spPr>
          <a:xfrm>
            <a:off x="7072329" y="1214422"/>
            <a:ext cx="929941" cy="1401700"/>
          </a:xfrm>
          <a:prstGeom prst="rect">
            <a:avLst/>
          </a:prstGeom>
          <a:noFill/>
          <a:effectLst>
            <a:glow rad="101600">
              <a:schemeClr val="tx1">
                <a:alpha val="60000"/>
              </a:schemeClr>
            </a:glow>
          </a:effectLst>
        </p:spPr>
      </p:pic>
      <p:pic>
        <p:nvPicPr>
          <p:cNvPr id="15" name="Picture 4" descr="http://forex.aminadab.com/wp-content/uploads/2009/03/20071207231732-lupa.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285852" y="3214686"/>
            <a:ext cx="814266" cy="1202462"/>
          </a:xfrm>
          <a:prstGeom prst="rect">
            <a:avLst/>
          </a:prstGeom>
          <a:noFill/>
          <a:effectLst>
            <a:glow rad="101600">
              <a:schemeClr val="tx1">
                <a:alpha val="60000"/>
              </a:schemeClr>
            </a:glow>
          </a:effectLst>
        </p:spPr>
      </p:pic>
      <p:pic>
        <p:nvPicPr>
          <p:cNvPr id="17" name="16 Imagen" descr="PROCESO.png"/>
          <p:cNvPicPr>
            <a:picLocks noChangeAspect="1"/>
          </p:cNvPicPr>
          <p:nvPr/>
        </p:nvPicPr>
        <p:blipFill>
          <a:blip r:embed="rId13" cstate="print">
            <a:clrChange>
              <a:clrFrom>
                <a:srgbClr val="FFFFFF"/>
              </a:clrFrom>
              <a:clrTo>
                <a:srgbClr val="FFFFFF">
                  <a:alpha val="0"/>
                </a:srgbClr>
              </a:clrTo>
            </a:clrChange>
          </a:blip>
          <a:srcRect l="23010" r="14096"/>
          <a:stretch>
            <a:fillRect/>
          </a:stretch>
        </p:blipFill>
        <p:spPr>
          <a:xfrm>
            <a:off x="1000101" y="5286388"/>
            <a:ext cx="1518860" cy="1428736"/>
          </a:xfrm>
          <a:prstGeom prst="rect">
            <a:avLst/>
          </a:prstGeom>
          <a:noFill/>
          <a:effectLst>
            <a:glow rad="101600">
              <a:schemeClr val="tx1">
                <a:alpha val="60000"/>
              </a:schemeClr>
            </a:glow>
          </a:effectLst>
        </p:spPr>
      </p:pic>
      <p:pic>
        <p:nvPicPr>
          <p:cNvPr id="33798" name="Picture 6" descr="http://pcjuegosgratis.com/wp-content/uploads/2010/04/politica-de-privacidad.jpg"/>
          <p:cNvPicPr>
            <a:picLocks noChangeAspect="1" noChangeArrowheads="1"/>
          </p:cNvPicPr>
          <p:nvPr/>
        </p:nvPicPr>
        <p:blipFill>
          <a:blip r:embed="rId14" cstate="print"/>
          <a:srcRect l="16006" t="2212" r="26828" b="35841"/>
          <a:stretch>
            <a:fillRect/>
          </a:stretch>
        </p:blipFill>
        <p:spPr bwMode="auto">
          <a:xfrm>
            <a:off x="7143769" y="3371850"/>
            <a:ext cx="1071570" cy="1200158"/>
          </a:xfrm>
          <a:prstGeom prst="roundRect">
            <a:avLst/>
          </a:prstGeom>
          <a:noFill/>
          <a:effectLst>
            <a:glow rad="228600">
              <a:schemeClr val="tx1">
                <a:alpha val="40000"/>
              </a:schemeClr>
            </a:glow>
          </a:effectLst>
        </p:spPr>
      </p:pic>
      <p:pic>
        <p:nvPicPr>
          <p:cNvPr id="33800" name="Picture 8" descr="http://www.eumed.net/cursecon/16/tema16.gif"/>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7163765" y="5715016"/>
            <a:ext cx="1623077" cy="1071546"/>
          </a:xfrm>
          <a:prstGeom prst="rect">
            <a:avLst/>
          </a:prstGeom>
          <a:noFill/>
          <a:effectLst>
            <a:glow rad="101600">
              <a:schemeClr val="tx1">
                <a:alpha val="60000"/>
              </a:schemeClr>
            </a:glow>
          </a:effectLst>
        </p:spPr>
      </p:pic>
    </p:spTree>
    <p:extLst>
      <p:ext uri="{BB962C8B-B14F-4D97-AF65-F5344CB8AC3E}">
        <p14:creationId xmlns:p14="http://schemas.microsoft.com/office/powerpoint/2010/main" val="29116890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737714" y="74136"/>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Esquemas de autorregulación</a:t>
            </a:r>
            <a:endParaRPr lang="es-MX" sz="2400" b="1" cap="all" dirty="0">
              <a:ln w="0"/>
              <a:effectLst>
                <a:reflection blurRad="12700" stA="50000" endPos="50000" dist="5000" dir="5400000" sy="-100000" rotWithShape="0"/>
              </a:effectLst>
            </a:endParaRPr>
          </a:p>
        </p:txBody>
      </p:sp>
      <p:sp>
        <p:nvSpPr>
          <p:cNvPr id="13" name="12 Rectángulo"/>
          <p:cNvSpPr/>
          <p:nvPr/>
        </p:nvSpPr>
        <p:spPr>
          <a:xfrm>
            <a:off x="1000100" y="928670"/>
            <a:ext cx="3357586" cy="1477328"/>
          </a:xfrm>
          <a:prstGeom prst="rect">
            <a:avLst/>
          </a:prstGeom>
        </p:spPr>
        <p:txBody>
          <a:bodyPr wrap="square">
            <a:spAutoFit/>
          </a:bodyPr>
          <a:lstStyle/>
          <a:p>
            <a:pPr lvl="0" algn="ctr" fontAlgn="base">
              <a:spcBef>
                <a:spcPct val="0"/>
              </a:spcBef>
              <a:spcAft>
                <a:spcPct val="0"/>
              </a:spcAft>
            </a:pPr>
            <a:r>
              <a:rPr lang="es-MX" dirty="0" smtClean="0">
                <a:cs typeface="Arial" pitchFamily="34" charset="0"/>
              </a:rPr>
              <a:t>Convenios entre personas físicas o morales, organizaciones civiles y/o gubernamentales nacionales o extranjeras, que complementen lo dispuesto en la Ley.</a:t>
            </a:r>
            <a:endParaRPr lang="en-US" sz="1600" dirty="0"/>
          </a:p>
        </p:txBody>
      </p:sp>
      <p:sp>
        <p:nvSpPr>
          <p:cNvPr id="4106" name="AutoShape 10" descr="http://www.grandesofertas.com.mx/sello-de-confianza.jpg"/>
          <p:cNvSpPr>
            <a:spLocks noChangeAspect="1" noChangeArrowheads="1"/>
          </p:cNvSpPr>
          <p:nvPr/>
        </p:nvSpPr>
        <p:spPr bwMode="auto">
          <a:xfrm>
            <a:off x="155575" y="-471488"/>
            <a:ext cx="1619250" cy="9906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3" name="Rectangle 2"/>
          <p:cNvSpPr>
            <a:spLocks noChangeArrowheads="1"/>
          </p:cNvSpPr>
          <p:nvPr/>
        </p:nvSpPr>
        <p:spPr bwMode="auto">
          <a:xfrm>
            <a:off x="2071670" y="500042"/>
            <a:ext cx="142876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spcBef>
                <a:spcPct val="0"/>
              </a:spcBef>
              <a:spcAft>
                <a:spcPct val="0"/>
              </a:spcAft>
              <a:buClrTx/>
              <a:buSzTx/>
              <a:tabLst/>
            </a:pPr>
            <a:r>
              <a:rPr lang="es-MX" sz="2000" dirty="0" smtClean="0">
                <a:effectLst>
                  <a:glow rad="228600">
                    <a:schemeClr val="accent5">
                      <a:satMod val="175000"/>
                      <a:alpha val="40000"/>
                    </a:schemeClr>
                  </a:glow>
                </a:effectLst>
                <a:latin typeface="+mj-lt"/>
                <a:cs typeface="Arial" pitchFamily="34" charset="0"/>
              </a:rPr>
              <a:t>¿Qué son?</a:t>
            </a:r>
            <a:endParaRPr kumimoji="0" lang="es-MX" sz="2000" b="0" i="0" u="none" strike="noStrike" cap="none" normalizeH="0" baseline="0" dirty="0" smtClean="0">
              <a:ln>
                <a:noFill/>
              </a:ln>
              <a:effectLst/>
              <a:latin typeface="+mj-lt"/>
              <a:cs typeface="Arial" pitchFamily="34" charset="0"/>
            </a:endParaRPr>
          </a:p>
        </p:txBody>
      </p:sp>
      <p:sp>
        <p:nvSpPr>
          <p:cNvPr id="15" name="14 Flecha derecha"/>
          <p:cNvSpPr/>
          <p:nvPr/>
        </p:nvSpPr>
        <p:spPr>
          <a:xfrm rot="5400000">
            <a:off x="2393141" y="2607463"/>
            <a:ext cx="642942"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9" name="Rectangle 2"/>
          <p:cNvSpPr>
            <a:spLocks noChangeArrowheads="1"/>
          </p:cNvSpPr>
          <p:nvPr/>
        </p:nvSpPr>
        <p:spPr bwMode="auto">
          <a:xfrm>
            <a:off x="2000232" y="3143248"/>
            <a:ext cx="142876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spcBef>
                <a:spcPct val="0"/>
              </a:spcBef>
              <a:spcAft>
                <a:spcPct val="0"/>
              </a:spcAft>
              <a:buClrTx/>
              <a:buSzTx/>
              <a:tabLst/>
            </a:pPr>
            <a:r>
              <a:rPr lang="es-MX" sz="2000" dirty="0" smtClean="0">
                <a:effectLst>
                  <a:glow rad="228600">
                    <a:schemeClr val="accent5">
                      <a:satMod val="175000"/>
                      <a:alpha val="40000"/>
                    </a:schemeClr>
                  </a:glow>
                </a:effectLst>
                <a:latin typeface="+mj-lt"/>
                <a:cs typeface="Arial" pitchFamily="34" charset="0"/>
              </a:rPr>
              <a:t>¿Para qué?</a:t>
            </a:r>
            <a:endParaRPr kumimoji="0" lang="es-MX" sz="2000" b="0" i="0" u="none" strike="noStrike" cap="none" normalizeH="0" baseline="0" dirty="0" smtClean="0">
              <a:ln>
                <a:noFill/>
              </a:ln>
              <a:effectLst/>
              <a:latin typeface="+mj-lt"/>
              <a:cs typeface="Arial" pitchFamily="34" charset="0"/>
            </a:endParaRPr>
          </a:p>
        </p:txBody>
      </p:sp>
      <p:sp>
        <p:nvSpPr>
          <p:cNvPr id="21" name="20 Rectángulo"/>
          <p:cNvSpPr/>
          <p:nvPr/>
        </p:nvSpPr>
        <p:spPr>
          <a:xfrm>
            <a:off x="1000100" y="3500438"/>
            <a:ext cx="3357586" cy="1477328"/>
          </a:xfrm>
          <a:prstGeom prst="rect">
            <a:avLst/>
          </a:prstGeom>
        </p:spPr>
        <p:txBody>
          <a:bodyPr wrap="square">
            <a:spAutoFit/>
          </a:bodyPr>
          <a:lstStyle/>
          <a:p>
            <a:pPr lvl="0" algn="ctr" fontAlgn="base">
              <a:spcBef>
                <a:spcPct val="0"/>
              </a:spcBef>
              <a:spcAft>
                <a:spcPct val="0"/>
              </a:spcAft>
            </a:pPr>
            <a:r>
              <a:rPr lang="es-MX" dirty="0" smtClean="0">
                <a:solidFill>
                  <a:prstClr val="white"/>
                </a:solidFill>
                <a:cs typeface="Arial" pitchFamily="34" charset="0"/>
              </a:rPr>
              <a:t>Con el </a:t>
            </a:r>
            <a:r>
              <a:rPr lang="es-MX" dirty="0" smtClean="0">
                <a:cs typeface="Arial" pitchFamily="34" charset="0"/>
              </a:rPr>
              <a:t>objeto de armonizar los tratamientos que lleven a cabo quienes se adhieren a los mismos y facilitar el ejercicio de los derechos de los titulares.</a:t>
            </a:r>
            <a:endParaRPr lang="en-US" sz="1600" dirty="0"/>
          </a:p>
        </p:txBody>
      </p:sp>
      <p:sp>
        <p:nvSpPr>
          <p:cNvPr id="22" name="21 Flecha curvada hacia la derecha"/>
          <p:cNvSpPr/>
          <p:nvPr/>
        </p:nvSpPr>
        <p:spPr>
          <a:xfrm>
            <a:off x="642910" y="3929066"/>
            <a:ext cx="325296" cy="1927775"/>
          </a:xfrm>
          <a:prstGeom prst="curvedRightArrow">
            <a:avLst>
              <a:gd name="adj1" fmla="val 55576"/>
              <a:gd name="adj2" fmla="val 114795"/>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sp>
        <p:nvSpPr>
          <p:cNvPr id="24" name="23 Rectángulo"/>
          <p:cNvSpPr/>
          <p:nvPr/>
        </p:nvSpPr>
        <p:spPr>
          <a:xfrm>
            <a:off x="1357290" y="5514819"/>
            <a:ext cx="2857520" cy="1200329"/>
          </a:xfrm>
          <a:prstGeom prst="rect">
            <a:avLst/>
          </a:prstGeom>
        </p:spPr>
        <p:txBody>
          <a:bodyPr wrap="square">
            <a:spAutoFit/>
          </a:bodyPr>
          <a:lstStyle/>
          <a:p>
            <a:pPr lvl="0" algn="ctr" fontAlgn="base">
              <a:spcBef>
                <a:spcPct val="0"/>
              </a:spcBef>
              <a:spcAft>
                <a:spcPct val="0"/>
              </a:spcAft>
            </a:pPr>
            <a:r>
              <a:rPr lang="es-MX" dirty="0" smtClean="0">
                <a:cs typeface="Arial" pitchFamily="34" charset="0"/>
              </a:rPr>
              <a:t>Pudiendo demostrar con ello, el cumplimiento de las obligaciones previstas en la normativa.</a:t>
            </a:r>
            <a:endParaRPr lang="en-US" sz="1600" dirty="0"/>
          </a:p>
        </p:txBody>
      </p:sp>
      <p:pic>
        <p:nvPicPr>
          <p:cNvPr id="25" name="Picture 2" descr="http://static.wix.com/media/2542e10238a3cb023b0e98e893e8280f.wix_mp"/>
          <p:cNvPicPr>
            <a:picLocks noChangeAspect="1" noChangeArrowheads="1"/>
          </p:cNvPicPr>
          <p:nvPr/>
        </p:nvPicPr>
        <p:blipFill>
          <a:blip r:embed="rId3" cstate="print"/>
          <a:srcRect/>
          <a:stretch>
            <a:fillRect/>
          </a:stretch>
        </p:blipFill>
        <p:spPr bwMode="auto">
          <a:xfrm>
            <a:off x="785786" y="5715040"/>
            <a:ext cx="714380" cy="714380"/>
          </a:xfrm>
          <a:prstGeom prst="rect">
            <a:avLst/>
          </a:prstGeom>
          <a:noFill/>
          <a:effectLst>
            <a:glow rad="228600">
              <a:schemeClr val="tx1">
                <a:alpha val="40000"/>
              </a:schemeClr>
            </a:glow>
          </a:effectLst>
        </p:spPr>
      </p:pic>
      <p:sp>
        <p:nvSpPr>
          <p:cNvPr id="26" name="25 Rectángulo redondeado"/>
          <p:cNvSpPr/>
          <p:nvPr/>
        </p:nvSpPr>
        <p:spPr>
          <a:xfrm>
            <a:off x="5022494" y="1567130"/>
            <a:ext cx="3143272" cy="4290762"/>
          </a:xfrm>
          <a:prstGeom prst="roundRect">
            <a:avLst/>
          </a:prstGeom>
          <a:ln w="57150">
            <a:solidFill>
              <a:schemeClr val="tx1"/>
            </a:solidFill>
          </a:ln>
          <a:scene3d>
            <a:camera prst="orthographicFront"/>
            <a:lightRig rig="threePt" dir="t"/>
          </a:scene3d>
          <a:sp3d>
            <a:bevelT/>
          </a:sp3d>
        </p:spPr>
        <p:txBody>
          <a:bodyPr wrap="square" numCol="1">
            <a:spAutoFit/>
          </a:bodyPr>
          <a:lstStyle/>
          <a:p>
            <a:pPr fontAlgn="auto">
              <a:spcBef>
                <a:spcPct val="20000"/>
              </a:spcBef>
              <a:spcAft>
                <a:spcPts val="0"/>
              </a:spcAft>
              <a:defRPr/>
            </a:pPr>
            <a:r>
              <a:rPr lang="es-MX" sz="1600" dirty="0" smtClean="0">
                <a:effectLst>
                  <a:glow rad="228600">
                    <a:schemeClr val="accent5">
                      <a:satMod val="175000"/>
                      <a:alpha val="40000"/>
                    </a:schemeClr>
                  </a:glow>
                </a:effectLst>
                <a:latin typeface="+mj-lt"/>
              </a:rPr>
              <a:t>INCENTIVOS:</a:t>
            </a:r>
          </a:p>
          <a:p>
            <a:pPr fontAlgn="auto">
              <a:spcBef>
                <a:spcPct val="20000"/>
              </a:spcBef>
              <a:spcAft>
                <a:spcPts val="0"/>
              </a:spcAft>
              <a:defRPr/>
            </a:pPr>
            <a:endParaRPr lang="es-MX" sz="1600" dirty="0" smtClean="0">
              <a:effectLst>
                <a:glow rad="228600">
                  <a:schemeClr val="accent5">
                    <a:satMod val="175000"/>
                    <a:alpha val="40000"/>
                  </a:schemeClr>
                </a:glow>
              </a:effectLst>
              <a:latin typeface="+mj-lt"/>
              <a:cs typeface="Calibri" pitchFamily="34" charset="0"/>
            </a:endParaRPr>
          </a:p>
          <a:p>
            <a:pPr algn="ctr" fontAlgn="auto">
              <a:spcBef>
                <a:spcPct val="20000"/>
              </a:spcBef>
              <a:spcAft>
                <a:spcPts val="0"/>
              </a:spcAft>
              <a:defRPr/>
            </a:pPr>
            <a:r>
              <a:rPr lang="es-MX" sz="1600" dirty="0" smtClean="0">
                <a:cs typeface="Arial" pitchFamily="34" charset="0"/>
              </a:rPr>
              <a:t>Cuando un responsable adopte y cumpla un esquema de autorregulación, dicha circunstancia será tomada en consideración para determinar la </a:t>
            </a:r>
            <a:r>
              <a:rPr lang="es-MX" sz="1600" dirty="0" smtClean="0">
                <a:effectLst>
                  <a:glow rad="228600">
                    <a:schemeClr val="tx1">
                      <a:alpha val="40000"/>
                    </a:schemeClr>
                  </a:glow>
                </a:effectLst>
                <a:cs typeface="Arial" pitchFamily="34" charset="0"/>
              </a:rPr>
              <a:t>ATENUACIÓN</a:t>
            </a:r>
            <a:r>
              <a:rPr lang="es-MX" sz="1600" dirty="0" smtClean="0">
                <a:cs typeface="Arial" pitchFamily="34" charset="0"/>
              </a:rPr>
              <a:t> de la sanción.</a:t>
            </a:r>
          </a:p>
          <a:p>
            <a:pPr algn="ctr" fontAlgn="auto">
              <a:spcBef>
                <a:spcPct val="20000"/>
              </a:spcBef>
              <a:spcAft>
                <a:spcPts val="0"/>
              </a:spcAft>
              <a:defRPr/>
            </a:pPr>
            <a:endParaRPr lang="es-MX" sz="1600" dirty="0" smtClean="0">
              <a:cs typeface="Arial" pitchFamily="34" charset="0"/>
            </a:endParaRPr>
          </a:p>
          <a:p>
            <a:pPr algn="ctr" fontAlgn="auto">
              <a:spcBef>
                <a:spcPct val="20000"/>
              </a:spcBef>
              <a:spcAft>
                <a:spcPts val="0"/>
              </a:spcAft>
              <a:defRPr/>
            </a:pPr>
            <a:r>
              <a:rPr lang="es-MX" sz="1600" dirty="0" smtClean="0">
                <a:cs typeface="Arial" pitchFamily="34" charset="0"/>
              </a:rPr>
              <a:t>Los esquemas podrán incluir la </a:t>
            </a:r>
            <a:r>
              <a:rPr lang="es-MX" sz="1600" dirty="0" smtClean="0">
                <a:effectLst>
                  <a:glow rad="228600">
                    <a:schemeClr val="tx1">
                      <a:alpha val="40000"/>
                    </a:schemeClr>
                  </a:glow>
                </a:effectLst>
                <a:cs typeface="Arial" pitchFamily="34" charset="0"/>
              </a:rPr>
              <a:t>CERTIFICACIÓN</a:t>
            </a:r>
            <a:r>
              <a:rPr lang="es-MX" sz="1600" dirty="0" smtClean="0">
                <a:cs typeface="Arial" pitchFamily="34" charset="0"/>
              </a:rPr>
              <a:t> de los responsables en materia de protección de DP de acuerdo a los parámetros que establezca la Secretaría de Economía</a:t>
            </a:r>
            <a:r>
              <a:rPr lang="es-MX" sz="1600" dirty="0" smtClean="0">
                <a:solidFill>
                  <a:prstClr val="white"/>
                </a:solidFill>
                <a:cs typeface="Arial" pitchFamily="34" charset="0"/>
              </a:rPr>
              <a:t>.</a:t>
            </a:r>
            <a:endParaRPr lang="es-MX" sz="1600" dirty="0">
              <a:solidFill>
                <a:prstClr val="white"/>
              </a:solidFill>
              <a:cs typeface="Arial" pitchFamily="34" charset="0"/>
            </a:endParaRPr>
          </a:p>
        </p:txBody>
      </p:sp>
      <p:pic>
        <p:nvPicPr>
          <p:cNvPr id="25604" name="Picture 4" descr="http://tykasparty.com/tykasparty/images/productos/484.INCENTIVO%20LITTLE%20CHAMPS%20%208500.jpg"/>
          <p:cNvPicPr>
            <a:picLocks noChangeAspect="1" noChangeArrowheads="1"/>
          </p:cNvPicPr>
          <p:nvPr/>
        </p:nvPicPr>
        <p:blipFill>
          <a:blip r:embed="rId4" cstate="print">
            <a:clrChange>
              <a:clrFrom>
                <a:srgbClr val="FFFFFF"/>
              </a:clrFrom>
              <a:clrTo>
                <a:srgbClr val="FFFFFF">
                  <a:alpha val="0"/>
                </a:srgbClr>
              </a:clrTo>
            </a:clrChange>
          </a:blip>
          <a:srcRect l="19500" r="17499"/>
          <a:stretch>
            <a:fillRect/>
          </a:stretch>
        </p:blipFill>
        <p:spPr bwMode="auto">
          <a:xfrm rot="20002314">
            <a:off x="7648491" y="914200"/>
            <a:ext cx="928694" cy="1474106"/>
          </a:xfrm>
          <a:prstGeom prst="rect">
            <a:avLst/>
          </a:prstGeom>
          <a:noFill/>
          <a:effectLst>
            <a:glow rad="228600">
              <a:schemeClr val="tx1">
                <a:alpha val="40000"/>
              </a:schemeClr>
            </a:glow>
            <a:softEdge rad="12700"/>
          </a:effectLst>
        </p:spPr>
      </p:pic>
      <p:pic>
        <p:nvPicPr>
          <p:cNvPr id="25608" name="Picture 8" descr="http://freeicons.eu/uploads/1/11/256/stop-drawn-blue.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156176" y="6048456"/>
            <a:ext cx="642942" cy="642942"/>
          </a:xfrm>
          <a:prstGeom prst="rect">
            <a:avLst/>
          </a:prstGeom>
          <a:noFill/>
          <a:effectLst>
            <a:glow rad="101600">
              <a:schemeClr val="accent5">
                <a:satMod val="175000"/>
                <a:alpha val="40000"/>
              </a:schemeClr>
            </a:glow>
            <a:softEdge rad="12700"/>
          </a:effectLst>
        </p:spPr>
      </p:pic>
      <p:sp>
        <p:nvSpPr>
          <p:cNvPr id="29" name="Rectangle 2"/>
          <p:cNvSpPr>
            <a:spLocks noChangeArrowheads="1"/>
          </p:cNvSpPr>
          <p:nvPr/>
        </p:nvSpPr>
        <p:spPr bwMode="auto">
          <a:xfrm>
            <a:off x="7020272" y="6229365"/>
            <a:ext cx="135732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tabLst/>
            </a:pPr>
            <a:r>
              <a:rPr lang="es-MX" sz="2000" dirty="0" smtClean="0">
                <a:effectLst>
                  <a:glow rad="228600">
                    <a:schemeClr val="accent5">
                      <a:satMod val="175000"/>
                      <a:alpha val="40000"/>
                    </a:schemeClr>
                  </a:glow>
                </a:effectLst>
                <a:latin typeface="+mj-lt"/>
                <a:cs typeface="Arial" pitchFamily="34" charset="0"/>
              </a:rPr>
              <a:t>Voluntario</a:t>
            </a:r>
            <a:endParaRPr kumimoji="0" lang="es-MX" sz="2000" b="0" i="0" u="none" strike="noStrike" cap="none" normalizeH="0" baseline="0" dirty="0" smtClean="0">
              <a:ln>
                <a:noFill/>
              </a:ln>
              <a:effectLst/>
              <a:latin typeface="+mj-lt"/>
              <a:cs typeface="Arial" pitchFamily="34" charset="0"/>
            </a:endParaRPr>
          </a:p>
        </p:txBody>
      </p:sp>
    </p:spTree>
    <p:extLst>
      <p:ext uri="{BB962C8B-B14F-4D97-AF65-F5344CB8AC3E}">
        <p14:creationId xmlns:p14="http://schemas.microsoft.com/office/powerpoint/2010/main" val="3228661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51720" y="144016"/>
            <a:ext cx="6372200" cy="1124744"/>
          </a:xfrm>
          <a:prstGeom prst="rect">
            <a:avLst/>
          </a:prstGeom>
          <a:no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2800" spc="-100" dirty="0" smtClean="0">
                <a:solidFill>
                  <a:srgbClr val="5F147C"/>
                </a:solidFill>
                <a:effectLst>
                  <a:outerShdw blurRad="38100" dist="38100" dir="2700000" algn="tl">
                    <a:srgbClr val="000000">
                      <a:alpha val="43137"/>
                    </a:srgbClr>
                  </a:outerShdw>
                </a:effectLst>
                <a:latin typeface="+mj-lt"/>
                <a:ea typeface="+mj-ea"/>
                <a:cs typeface="+mj-cs"/>
              </a:rPr>
              <a:t>Tratados Internacionales </a:t>
            </a:r>
            <a:endParaRPr kumimoji="0" lang="es-ES" sz="2800" b="1" i="0" u="none" strike="noStrike" kern="1200" cap="none" spc="-100" normalizeH="0" baseline="0" noProof="0" dirty="0" smtClean="0">
              <a:ln>
                <a:noFill/>
              </a:ln>
              <a:solidFill>
                <a:srgbClr val="6C5578"/>
              </a:solidFill>
              <a:effectLst>
                <a:outerShdw blurRad="38100" dist="38100" dir="2700000" algn="tl">
                  <a:srgbClr val="000000">
                    <a:alpha val="43137"/>
                  </a:srgbClr>
                </a:outerShdw>
              </a:effectLst>
              <a:uLnTx/>
              <a:uFillTx/>
              <a:latin typeface="+mj-lt"/>
              <a:ea typeface="+mj-ea"/>
              <a:cs typeface="+mj-cs"/>
            </a:endParaRPr>
          </a:p>
        </p:txBody>
      </p:sp>
      <p:sp>
        <p:nvSpPr>
          <p:cNvPr id="12" name="11 Rectángulo"/>
          <p:cNvSpPr/>
          <p:nvPr/>
        </p:nvSpPr>
        <p:spPr>
          <a:xfrm>
            <a:off x="251520" y="1628800"/>
            <a:ext cx="7163550" cy="40011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92075" lvl="0" algn="just" fontAlgn="base">
              <a:spcBef>
                <a:spcPct val="0"/>
              </a:spcBef>
              <a:spcAft>
                <a:spcPct val="0"/>
              </a:spcAft>
            </a:pPr>
            <a:r>
              <a:rPr lang="es-MX" sz="2000" b="1" dirty="0" smtClean="0">
                <a:solidFill>
                  <a:srgbClr val="4D4D4D"/>
                </a:solidFill>
                <a:latin typeface="Calibri" pitchFamily="34" charset="0"/>
              </a:rPr>
              <a:t>Derechos humanos: </a:t>
            </a:r>
            <a:endParaRPr lang="es-MX" sz="2000" b="1" dirty="0">
              <a:solidFill>
                <a:srgbClr val="4D4D4D"/>
              </a:solidFill>
            </a:endParaRPr>
          </a:p>
        </p:txBody>
      </p:sp>
      <p:sp>
        <p:nvSpPr>
          <p:cNvPr id="13" name="12 Rectángulo"/>
          <p:cNvSpPr/>
          <p:nvPr/>
        </p:nvSpPr>
        <p:spPr>
          <a:xfrm>
            <a:off x="251520" y="2276872"/>
            <a:ext cx="7920880" cy="17851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434975" lvl="0" indent="-342900" algn="just" fontAlgn="base">
              <a:spcBef>
                <a:spcPct val="0"/>
              </a:spcBef>
              <a:spcAft>
                <a:spcPct val="0"/>
              </a:spcAft>
              <a:buFont typeface="Arial" panose="020B0604020202020204" pitchFamily="34" charset="0"/>
              <a:buChar char="•"/>
            </a:pPr>
            <a:r>
              <a:rPr lang="es-MX" dirty="0" smtClean="0">
                <a:solidFill>
                  <a:srgbClr val="4D4D4D"/>
                </a:solidFill>
                <a:latin typeface="Calibri" pitchFamily="34" charset="0"/>
              </a:rPr>
              <a:t>Una misión principal de los derechos humanos es la </a:t>
            </a:r>
            <a:r>
              <a:rPr lang="es-MX" b="1" dirty="0" smtClean="0">
                <a:solidFill>
                  <a:srgbClr val="4D4D4D"/>
                </a:solidFill>
                <a:latin typeface="Calibri" pitchFamily="34" charset="0"/>
              </a:rPr>
              <a:t>construcción de límites al poder público.</a:t>
            </a:r>
          </a:p>
          <a:p>
            <a:pPr marL="434975" lvl="0" indent="-342900" algn="just" fontAlgn="base">
              <a:spcBef>
                <a:spcPct val="0"/>
              </a:spcBef>
              <a:spcAft>
                <a:spcPct val="0"/>
              </a:spcAft>
              <a:buFont typeface="Arial" panose="020B0604020202020204" pitchFamily="34" charset="0"/>
              <a:buChar char="•"/>
            </a:pPr>
            <a:endParaRPr lang="es-MX" dirty="0">
              <a:solidFill>
                <a:srgbClr val="4D4D4D"/>
              </a:solidFill>
              <a:latin typeface="Calibri" pitchFamily="34" charset="0"/>
            </a:endParaRPr>
          </a:p>
          <a:p>
            <a:pPr marL="434975" lvl="0" indent="-342900" algn="just" fontAlgn="base">
              <a:spcBef>
                <a:spcPct val="0"/>
              </a:spcBef>
              <a:spcAft>
                <a:spcPct val="0"/>
              </a:spcAft>
              <a:buFont typeface="Arial" panose="020B0604020202020204" pitchFamily="34" charset="0"/>
              <a:buChar char="•"/>
            </a:pPr>
            <a:r>
              <a:rPr lang="es-MX" dirty="0" smtClean="0">
                <a:solidFill>
                  <a:srgbClr val="4D4D4D"/>
                </a:solidFill>
                <a:latin typeface="Calibri" pitchFamily="34" charset="0"/>
              </a:rPr>
              <a:t>Otra misión es la revalidación o revalorización de la dignidad de las personas físicas.</a:t>
            </a:r>
          </a:p>
          <a:p>
            <a:pPr marL="92075" lvl="0" algn="just" fontAlgn="base">
              <a:spcBef>
                <a:spcPct val="0"/>
              </a:spcBef>
              <a:spcAft>
                <a:spcPct val="0"/>
              </a:spcAft>
            </a:pPr>
            <a:endParaRPr lang="es-MX" sz="2000" dirty="0">
              <a:solidFill>
                <a:schemeClr val="tx1"/>
              </a:solidFill>
              <a:latin typeface="Calibri" pitchFamily="34" charset="0"/>
            </a:endParaRPr>
          </a:p>
        </p:txBody>
      </p:sp>
      <p:sp>
        <p:nvSpPr>
          <p:cNvPr id="14" name="13 Rectángulo"/>
          <p:cNvSpPr/>
          <p:nvPr/>
        </p:nvSpPr>
        <p:spPr>
          <a:xfrm>
            <a:off x="1259632" y="4254187"/>
            <a:ext cx="6011422" cy="1415772"/>
          </a:xfrm>
          <a:prstGeom prst="rect">
            <a:avLst/>
          </a:prstGeom>
          <a:solidFill>
            <a:schemeClr val="bg1">
              <a:lumMod val="95000"/>
            </a:schemeClr>
          </a:solidFill>
          <a:ln>
            <a:solidFill>
              <a:srgbClr val="008272"/>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92075" lvl="0" algn="ctr" fontAlgn="base">
              <a:spcBef>
                <a:spcPct val="0"/>
              </a:spcBef>
              <a:spcAft>
                <a:spcPct val="0"/>
              </a:spcAft>
            </a:pPr>
            <a:endParaRPr lang="es-MX" sz="1600" dirty="0" smtClean="0">
              <a:solidFill>
                <a:schemeClr val="tx1"/>
              </a:solidFill>
              <a:latin typeface="Calibri" pitchFamily="34" charset="0"/>
            </a:endParaRPr>
          </a:p>
          <a:p>
            <a:pPr marL="92075" lvl="0" algn="ctr" fontAlgn="base">
              <a:spcBef>
                <a:spcPct val="0"/>
              </a:spcBef>
              <a:spcAft>
                <a:spcPct val="0"/>
              </a:spcAft>
            </a:pPr>
            <a:r>
              <a:rPr lang="es-MX" dirty="0" smtClean="0">
                <a:solidFill>
                  <a:schemeClr val="tx1"/>
                </a:solidFill>
                <a:latin typeface="Calibri" pitchFamily="34" charset="0"/>
              </a:rPr>
              <a:t>En ambas descansa el proyecto de las sociedades democráticas contemporáneas de desarrollo cultural de protección de los derechos. </a:t>
            </a:r>
          </a:p>
          <a:p>
            <a:pPr marL="92075" lvl="0" algn="ctr" fontAlgn="base">
              <a:spcBef>
                <a:spcPct val="0"/>
              </a:spcBef>
              <a:spcAft>
                <a:spcPct val="0"/>
              </a:spcAft>
            </a:pPr>
            <a:endParaRPr lang="es-MX" sz="1600" dirty="0">
              <a:solidFill>
                <a:schemeClr val="tx1"/>
              </a:solidFill>
              <a:latin typeface="Calibri" pitchFamily="34" charset="0"/>
            </a:endParaRPr>
          </a:p>
        </p:txBody>
      </p:sp>
    </p:spTree>
    <p:extLst>
      <p:ext uri="{BB962C8B-B14F-4D97-AF65-F5344CB8AC3E}">
        <p14:creationId xmlns:p14="http://schemas.microsoft.com/office/powerpoint/2010/main" val="198422770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04861" y="4725144"/>
            <a:ext cx="3744416" cy="1754326"/>
          </a:xfrm>
          <a:prstGeom prst="rect">
            <a:avLst/>
          </a:prstGeom>
          <a:noFill/>
        </p:spPr>
        <p:txBody>
          <a:bodyPr wrap="square" rtlCol="0">
            <a:spAutoFit/>
          </a:bodyPr>
          <a:lstStyle/>
          <a:p>
            <a:pPr algn="r"/>
            <a:r>
              <a:rPr lang="es-MX" sz="5400" dirty="0" smtClean="0">
                <a:effectLst>
                  <a:glow rad="228600">
                    <a:schemeClr val="accent5">
                      <a:satMod val="175000"/>
                      <a:alpha val="40000"/>
                    </a:schemeClr>
                  </a:glow>
                </a:effectLst>
              </a:rPr>
              <a:t>Sanciones e Infracciones</a:t>
            </a:r>
            <a:endParaRPr lang="es-MX" sz="5400" dirty="0">
              <a:effectLst>
                <a:glow rad="228600">
                  <a:schemeClr val="accent5">
                    <a:satMod val="175000"/>
                    <a:alpha val="40000"/>
                  </a:schemeClr>
                </a:glow>
              </a:effectLst>
            </a:endParaRPr>
          </a:p>
        </p:txBody>
      </p:sp>
      <p:pic>
        <p:nvPicPr>
          <p:cNvPr id="3" name="Picture 2" descr="http://www.fenercom.com/img/normativa/normativa-y-organismos-mazo-y-libro.jpg"/>
          <p:cNvPicPr>
            <a:picLocks noChangeAspect="1" noChangeArrowheads="1"/>
          </p:cNvPicPr>
          <p:nvPr/>
        </p:nvPicPr>
        <p:blipFill>
          <a:blip r:embed="rId2" cstate="print">
            <a:clrChange>
              <a:clrFrom>
                <a:srgbClr val="FFFFFF"/>
              </a:clrFrom>
              <a:clrTo>
                <a:srgbClr val="FFFFFF">
                  <a:alpha val="0"/>
                </a:srgbClr>
              </a:clrTo>
            </a:clrChange>
            <a:grayscl/>
          </a:blip>
          <a:srcRect/>
          <a:stretch>
            <a:fillRect/>
          </a:stretch>
        </p:blipFill>
        <p:spPr bwMode="auto">
          <a:xfrm>
            <a:off x="539552" y="4929198"/>
            <a:ext cx="3871940" cy="1643748"/>
          </a:xfrm>
          <a:prstGeom prst="rect">
            <a:avLst/>
          </a:prstGeom>
          <a:noFill/>
          <a:effectLst>
            <a:glow rad="101600">
              <a:schemeClr val="tx1">
                <a:alpha val="60000"/>
              </a:schemeClr>
            </a:glow>
          </a:effectLst>
        </p:spPr>
      </p:pic>
    </p:spTree>
    <p:extLst>
      <p:ext uri="{BB962C8B-B14F-4D97-AF65-F5344CB8AC3E}">
        <p14:creationId xmlns:p14="http://schemas.microsoft.com/office/powerpoint/2010/main" val="184547815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233535059"/>
              </p:ext>
            </p:extLst>
          </p:nvPr>
        </p:nvGraphicFramePr>
        <p:xfrm>
          <a:off x="1180576" y="1340768"/>
          <a:ext cx="7029994" cy="5374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a:spLocks noChangeArrowheads="1"/>
          </p:cNvSpPr>
          <p:nvPr/>
        </p:nvSpPr>
        <p:spPr bwMode="auto">
          <a:xfrm>
            <a:off x="3671334" y="681330"/>
            <a:ext cx="20002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2800" dirty="0" smtClean="0">
                <a:effectLst>
                  <a:glow rad="228600">
                    <a:schemeClr val="accent5">
                      <a:satMod val="175000"/>
                      <a:alpha val="40000"/>
                    </a:schemeClr>
                  </a:glow>
                </a:effectLst>
                <a:latin typeface="+mj-lt"/>
                <a:cs typeface="Arial" pitchFamily="34" charset="0"/>
              </a:rPr>
              <a:t>Infracciones </a:t>
            </a:r>
          </a:p>
        </p:txBody>
      </p:sp>
      <p:sp>
        <p:nvSpPr>
          <p:cNvPr id="5" name="Rectangle 2"/>
          <p:cNvSpPr>
            <a:spLocks noChangeArrowheads="1"/>
          </p:cNvSpPr>
          <p:nvPr/>
        </p:nvSpPr>
        <p:spPr bwMode="auto">
          <a:xfrm rot="16200000">
            <a:off x="-261626" y="4310382"/>
            <a:ext cx="20002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2800" dirty="0" smtClean="0">
                <a:effectLst>
                  <a:glow rad="228600">
                    <a:schemeClr val="accent5">
                      <a:satMod val="175000"/>
                      <a:alpha val="40000"/>
                    </a:schemeClr>
                  </a:glow>
                </a:effectLst>
                <a:latin typeface="+mj-lt"/>
                <a:cs typeface="Arial" pitchFamily="34" charset="0"/>
              </a:rPr>
              <a:t>Sanciones</a:t>
            </a:r>
          </a:p>
        </p:txBody>
      </p:sp>
      <p:sp>
        <p:nvSpPr>
          <p:cNvPr id="6" name="5 CuadroTexto"/>
          <p:cNvSpPr txBox="1"/>
          <p:nvPr/>
        </p:nvSpPr>
        <p:spPr>
          <a:xfrm>
            <a:off x="1678745" y="137769"/>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Infracciones y sanciones</a:t>
            </a:r>
            <a:endParaRPr lang="es-MX" sz="2400" b="1" cap="all" dirty="0">
              <a:ln w="0"/>
              <a:solidFill>
                <a:srgbClr val="FF0000"/>
              </a:solidFill>
              <a:effectLst>
                <a:reflection blurRad="12700" stA="50000" endPos="50000" dist="5000" dir="5400000" sy="-100000" rotWithShape="0"/>
              </a:effectLst>
            </a:endParaRPr>
          </a:p>
        </p:txBody>
      </p:sp>
      <p:pic>
        <p:nvPicPr>
          <p:cNvPr id="7" name="6 Imagen" descr="MONEDAS.png"/>
          <p:cNvPicPr>
            <a:picLocks noChangeAspect="1"/>
          </p:cNvPicPr>
          <p:nvPr/>
        </p:nvPicPr>
        <p:blipFill>
          <a:blip r:embed="rId7" cstate="print"/>
          <a:stretch>
            <a:fillRect/>
          </a:stretch>
        </p:blipFill>
        <p:spPr>
          <a:xfrm>
            <a:off x="3714744" y="6000768"/>
            <a:ext cx="800378" cy="714356"/>
          </a:xfrm>
          <a:prstGeom prst="rect">
            <a:avLst/>
          </a:prstGeom>
          <a:effectLst>
            <a:glow rad="228600">
              <a:schemeClr val="tx1">
                <a:alpha val="40000"/>
              </a:schemeClr>
            </a:glow>
          </a:effectLst>
        </p:spPr>
      </p:pic>
      <p:pic>
        <p:nvPicPr>
          <p:cNvPr id="8" name="7 Imagen" descr="MONEDAS.png"/>
          <p:cNvPicPr>
            <a:picLocks noChangeAspect="1"/>
          </p:cNvPicPr>
          <p:nvPr/>
        </p:nvPicPr>
        <p:blipFill>
          <a:blip r:embed="rId7" cstate="print"/>
          <a:stretch>
            <a:fillRect/>
          </a:stretch>
        </p:blipFill>
        <p:spPr>
          <a:xfrm>
            <a:off x="6286512" y="6000768"/>
            <a:ext cx="800378" cy="714356"/>
          </a:xfrm>
          <a:prstGeom prst="rect">
            <a:avLst/>
          </a:prstGeom>
          <a:effectLst>
            <a:glow rad="228600">
              <a:schemeClr val="tx1">
                <a:alpha val="40000"/>
              </a:schemeClr>
            </a:glow>
          </a:effectLst>
        </p:spPr>
      </p:pic>
    </p:spTree>
    <p:extLst>
      <p:ext uri="{BB962C8B-B14F-4D97-AF65-F5344CB8AC3E}">
        <p14:creationId xmlns:p14="http://schemas.microsoft.com/office/powerpoint/2010/main" val="762973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coordinacionempresarial.com/wp-content/uploads/2011/05/infracciones_y_sanciones.jpg"/>
          <p:cNvPicPr>
            <a:picLocks noChangeAspect="1" noChangeArrowheads="1"/>
          </p:cNvPicPr>
          <p:nvPr/>
        </p:nvPicPr>
        <p:blipFill>
          <a:blip r:embed="rId2" cstate="print">
            <a:clrChange>
              <a:clrFrom>
                <a:srgbClr val="FCFCFC"/>
              </a:clrFrom>
              <a:clrTo>
                <a:srgbClr val="FCFCFC">
                  <a:alpha val="0"/>
                </a:srgbClr>
              </a:clrTo>
            </a:clrChange>
          </a:blip>
          <a:srcRect/>
          <a:stretch>
            <a:fillRect/>
          </a:stretch>
        </p:blipFill>
        <p:spPr bwMode="auto">
          <a:xfrm rot="19613088">
            <a:off x="1400844" y="4433091"/>
            <a:ext cx="897535" cy="1210857"/>
          </a:xfrm>
          <a:prstGeom prst="rect">
            <a:avLst/>
          </a:prstGeom>
          <a:noFill/>
          <a:effectLst>
            <a:glow rad="101600">
              <a:schemeClr val="tx1">
                <a:alpha val="60000"/>
              </a:schemeClr>
            </a:glow>
          </a:effectLst>
        </p:spPr>
      </p:pic>
      <p:sp>
        <p:nvSpPr>
          <p:cNvPr id="2" name="1 CuadroTexto"/>
          <p:cNvSpPr txBox="1"/>
          <p:nvPr/>
        </p:nvSpPr>
        <p:spPr>
          <a:xfrm>
            <a:off x="4786314" y="1785926"/>
            <a:ext cx="4071966" cy="830997"/>
          </a:xfrm>
          <a:prstGeom prst="rect">
            <a:avLst/>
          </a:prstGeom>
          <a:noFill/>
        </p:spPr>
        <p:txBody>
          <a:bodyPr wrap="square" rtlCol="0">
            <a:spAutoFit/>
          </a:bodyPr>
          <a:lstStyle/>
          <a:p>
            <a:pPr lvl="0" algn="ctr"/>
            <a:r>
              <a:rPr lang="es-MX" sz="2200" dirty="0" smtClean="0">
                <a:effectLst>
                  <a:glow rad="228600">
                    <a:schemeClr val="accent5">
                      <a:satMod val="175000"/>
                      <a:alpha val="40000"/>
                    </a:schemeClr>
                  </a:glow>
                </a:effectLst>
              </a:rPr>
              <a:t>Multa adicional </a:t>
            </a:r>
            <a:r>
              <a:rPr lang="es-MX" sz="2200" dirty="0" smtClean="0"/>
              <a:t>de </a:t>
            </a:r>
            <a:r>
              <a:rPr lang="es-ES" sz="2400" dirty="0" smtClean="0"/>
              <a:t>$6,230 a $19,945,600</a:t>
            </a:r>
            <a:endParaRPr lang="en-US" sz="2200" dirty="0"/>
          </a:p>
        </p:txBody>
      </p:sp>
      <p:sp>
        <p:nvSpPr>
          <p:cNvPr id="3" name="2 CuadroTexto"/>
          <p:cNvSpPr txBox="1"/>
          <p:nvPr/>
        </p:nvSpPr>
        <p:spPr>
          <a:xfrm>
            <a:off x="2857488" y="3857628"/>
            <a:ext cx="4786346" cy="769441"/>
          </a:xfrm>
          <a:prstGeom prst="rect">
            <a:avLst/>
          </a:prstGeom>
          <a:noFill/>
        </p:spPr>
        <p:txBody>
          <a:bodyPr wrap="square" rtlCol="0">
            <a:spAutoFit/>
          </a:bodyPr>
          <a:lstStyle/>
          <a:p>
            <a:pPr lvl="0" algn="ctr"/>
            <a:r>
              <a:rPr lang="es-MX" sz="2200" dirty="0" smtClean="0"/>
              <a:t>Infracciones en el </a:t>
            </a:r>
            <a:r>
              <a:rPr lang="es-MX" sz="2200" dirty="0" smtClean="0">
                <a:effectLst>
                  <a:glow rad="228600">
                    <a:schemeClr val="accent5">
                      <a:satMod val="175000"/>
                      <a:alpha val="40000"/>
                    </a:schemeClr>
                  </a:glow>
                </a:effectLst>
              </a:rPr>
              <a:t>tratamiento de datos personales sensibles</a:t>
            </a:r>
            <a:endParaRPr lang="en-US" sz="2200" dirty="0">
              <a:effectLst>
                <a:glow rad="228600">
                  <a:schemeClr val="accent5">
                    <a:satMod val="175000"/>
                    <a:alpha val="40000"/>
                  </a:schemeClr>
                </a:glow>
              </a:effectLst>
            </a:endParaRPr>
          </a:p>
        </p:txBody>
      </p:sp>
      <p:pic>
        <p:nvPicPr>
          <p:cNvPr id="6" name="Picture 17" descr="http://bp1.blogger.com/_1e6LgJoEXss/R7Wl0mmca-I/AAAAAAAAKk0/VOfct36DN6U/s400/CruzRoja.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9713355">
            <a:off x="4219437" y="4648072"/>
            <a:ext cx="405879" cy="405879"/>
          </a:xfrm>
          <a:prstGeom prst="rect">
            <a:avLst/>
          </a:prstGeom>
          <a:noFill/>
          <a:effectLst>
            <a:glow rad="101600">
              <a:schemeClr val="tx1">
                <a:alpha val="60000"/>
              </a:schemeClr>
            </a:glow>
          </a:effectLst>
        </p:spPr>
      </p:pic>
      <p:pic>
        <p:nvPicPr>
          <p:cNvPr id="7" name="Picture 19" descr="http://www.foroswebgratis.com/imagenes_foros/7/5/0/4/7/1042762Ojo_firew.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86248" y="5643578"/>
            <a:ext cx="503177" cy="503177"/>
          </a:xfrm>
          <a:prstGeom prst="rect">
            <a:avLst/>
          </a:prstGeom>
          <a:noFill/>
          <a:effectLst>
            <a:glow rad="101600">
              <a:schemeClr val="tx1">
                <a:alpha val="60000"/>
              </a:schemeClr>
            </a:glow>
          </a:effectLst>
        </p:spPr>
      </p:pic>
      <p:pic>
        <p:nvPicPr>
          <p:cNvPr id="8" name="Picture 21" descr="http://www.fqdeluruguay.org/wp-content/uploads/2009/02/ad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7692315">
            <a:off x="3718287" y="5040197"/>
            <a:ext cx="687617" cy="446951"/>
          </a:xfrm>
          <a:prstGeom prst="rect">
            <a:avLst/>
          </a:prstGeom>
          <a:noFill/>
          <a:effectLst>
            <a:glow rad="101600">
              <a:schemeClr val="tx1">
                <a:alpha val="60000"/>
              </a:schemeClr>
            </a:glow>
          </a:effectLst>
        </p:spPr>
      </p:pic>
      <p:pic>
        <p:nvPicPr>
          <p:cNvPr id="9" name="Picture 23" descr="http://definicion.com.mx/imagenes/ideologi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745336">
            <a:off x="4632056" y="5001821"/>
            <a:ext cx="470793" cy="663089"/>
          </a:xfrm>
          <a:prstGeom prst="rect">
            <a:avLst/>
          </a:prstGeom>
          <a:noFill/>
          <a:effectLst>
            <a:glow rad="101600">
              <a:schemeClr val="tx1">
                <a:alpha val="60000"/>
              </a:schemeClr>
            </a:glow>
          </a:effectLst>
        </p:spPr>
      </p:pic>
      <p:sp>
        <p:nvSpPr>
          <p:cNvPr id="18" name="17 CuadroTexto"/>
          <p:cNvSpPr txBox="1"/>
          <p:nvPr/>
        </p:nvSpPr>
        <p:spPr>
          <a:xfrm>
            <a:off x="1788925" y="373684"/>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Infracciones y sanciones</a:t>
            </a:r>
            <a:endParaRPr lang="es-MX" sz="2400" b="1" cap="all" dirty="0">
              <a:ln w="0"/>
              <a:solidFill>
                <a:srgbClr val="FF0000"/>
              </a:solidFill>
              <a:effectLst>
                <a:reflection blurRad="12700" stA="50000" endPos="50000" dist="5000" dir="5400000" sy="-100000" rotWithShape="0"/>
              </a:effectLst>
            </a:endParaRPr>
          </a:p>
        </p:txBody>
      </p:sp>
      <p:sp>
        <p:nvSpPr>
          <p:cNvPr id="11" name="10 CuadroTexto"/>
          <p:cNvSpPr txBox="1"/>
          <p:nvPr/>
        </p:nvSpPr>
        <p:spPr>
          <a:xfrm>
            <a:off x="2000232" y="1214422"/>
            <a:ext cx="3857652" cy="430887"/>
          </a:xfrm>
          <a:prstGeom prst="rect">
            <a:avLst/>
          </a:prstGeom>
          <a:noFill/>
        </p:spPr>
        <p:txBody>
          <a:bodyPr wrap="square" rtlCol="0">
            <a:spAutoFit/>
          </a:bodyPr>
          <a:lstStyle/>
          <a:p>
            <a:pPr lvl="0"/>
            <a:r>
              <a:rPr lang="es-MX" sz="2200" dirty="0" smtClean="0"/>
              <a:t>Si se </a:t>
            </a:r>
            <a:r>
              <a:rPr lang="es-MX" sz="2200" dirty="0" smtClean="0">
                <a:effectLst>
                  <a:glow rad="228600">
                    <a:schemeClr val="accent5">
                      <a:satMod val="175000"/>
                      <a:alpha val="40000"/>
                    </a:schemeClr>
                  </a:glow>
                </a:effectLst>
              </a:rPr>
              <a:t>persiste</a:t>
            </a:r>
            <a:r>
              <a:rPr lang="es-MX" sz="2200" dirty="0" smtClean="0"/>
              <a:t> en las infracciones</a:t>
            </a:r>
            <a:endParaRPr lang="en-US" sz="2200" dirty="0"/>
          </a:p>
        </p:txBody>
      </p:sp>
      <p:sp>
        <p:nvSpPr>
          <p:cNvPr id="12" name="11 Flecha curvada hacia la derecha"/>
          <p:cNvSpPr/>
          <p:nvPr/>
        </p:nvSpPr>
        <p:spPr>
          <a:xfrm rot="18982326">
            <a:off x="4132394" y="1617064"/>
            <a:ext cx="289914" cy="912518"/>
          </a:xfrm>
          <a:prstGeom prst="curvedRightArrow">
            <a:avLst>
              <a:gd name="adj1" fmla="val 55576"/>
              <a:gd name="adj2" fmla="val 114795"/>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sp>
        <p:nvSpPr>
          <p:cNvPr id="13" name="12 CuadroTexto"/>
          <p:cNvSpPr txBox="1"/>
          <p:nvPr/>
        </p:nvSpPr>
        <p:spPr>
          <a:xfrm>
            <a:off x="6548514" y="5214950"/>
            <a:ext cx="1071570" cy="430887"/>
          </a:xfrm>
          <a:prstGeom prst="rect">
            <a:avLst/>
          </a:prstGeom>
          <a:noFill/>
        </p:spPr>
        <p:txBody>
          <a:bodyPr wrap="square" rtlCol="0">
            <a:spAutoFit/>
          </a:bodyPr>
          <a:lstStyle/>
          <a:p>
            <a:pPr lvl="0"/>
            <a:r>
              <a:rPr lang="es-MX" sz="2200" dirty="0" smtClean="0"/>
              <a:t>multas</a:t>
            </a:r>
            <a:endParaRPr lang="en-US" sz="2200" dirty="0"/>
          </a:p>
        </p:txBody>
      </p:sp>
      <p:sp>
        <p:nvSpPr>
          <p:cNvPr id="14" name="13 Flecha curvada hacia la derecha"/>
          <p:cNvSpPr/>
          <p:nvPr/>
        </p:nvSpPr>
        <p:spPr>
          <a:xfrm rot="18982326">
            <a:off x="5775468" y="4831774"/>
            <a:ext cx="289914" cy="912518"/>
          </a:xfrm>
          <a:prstGeom prst="curvedRightArrow">
            <a:avLst>
              <a:gd name="adj1" fmla="val 55576"/>
              <a:gd name="adj2" fmla="val 114795"/>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sp>
        <p:nvSpPr>
          <p:cNvPr id="15" name="14 Rectángulo"/>
          <p:cNvSpPr/>
          <p:nvPr/>
        </p:nvSpPr>
        <p:spPr>
          <a:xfrm>
            <a:off x="7358082" y="4929198"/>
            <a:ext cx="85311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x2</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6" name="Picture 2" descr="http://www.coordinacionempresarial.com/wp-content/uploads/2011/05/infracciones_y_sanciones.jpg"/>
          <p:cNvPicPr>
            <a:picLocks noChangeAspect="1" noChangeArrowheads="1"/>
          </p:cNvPicPr>
          <p:nvPr/>
        </p:nvPicPr>
        <p:blipFill>
          <a:blip r:embed="rId2" cstate="print">
            <a:clrChange>
              <a:clrFrom>
                <a:srgbClr val="FCFCFC"/>
              </a:clrFrom>
              <a:clrTo>
                <a:srgbClr val="FCFCFC">
                  <a:alpha val="0"/>
                </a:srgbClr>
              </a:clrTo>
            </a:clrChange>
          </a:blip>
          <a:srcRect/>
          <a:stretch>
            <a:fillRect/>
          </a:stretch>
        </p:blipFill>
        <p:spPr bwMode="auto">
          <a:xfrm rot="19613088">
            <a:off x="1329407" y="1361258"/>
            <a:ext cx="897535" cy="1210857"/>
          </a:xfrm>
          <a:prstGeom prst="rect">
            <a:avLst/>
          </a:prstGeom>
          <a:noFill/>
          <a:effectLst>
            <a:glow rad="101600">
              <a:schemeClr val="tx1">
                <a:alpha val="60000"/>
              </a:schemeClr>
            </a:glow>
          </a:effectLst>
        </p:spPr>
      </p:pic>
    </p:spTree>
    <p:extLst>
      <p:ext uri="{BB962C8B-B14F-4D97-AF65-F5344CB8AC3E}">
        <p14:creationId xmlns:p14="http://schemas.microsoft.com/office/powerpoint/2010/main" val="26331798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11760" y="4143380"/>
            <a:ext cx="5786478" cy="2123658"/>
          </a:xfrm>
          <a:prstGeom prst="rect">
            <a:avLst/>
          </a:prstGeom>
          <a:noFill/>
        </p:spPr>
        <p:txBody>
          <a:bodyPr wrap="square" rtlCol="0">
            <a:spAutoFit/>
          </a:bodyPr>
          <a:lstStyle/>
          <a:p>
            <a:pPr algn="r"/>
            <a:r>
              <a:rPr lang="es-MX" sz="4400" dirty="0" smtClean="0">
                <a:effectLst>
                  <a:glow rad="228600">
                    <a:schemeClr val="accent5">
                      <a:satMod val="175000"/>
                      <a:alpha val="40000"/>
                    </a:schemeClr>
                  </a:glow>
                </a:effectLst>
              </a:rPr>
              <a:t>De los Delitos en Materia de Tratamiento Indebido de DP</a:t>
            </a:r>
            <a:endParaRPr lang="es-MX" sz="4400" dirty="0">
              <a:effectLst>
                <a:glow rad="228600">
                  <a:schemeClr val="accent5">
                    <a:satMod val="175000"/>
                    <a:alpha val="40000"/>
                  </a:schemeClr>
                </a:glow>
              </a:effectLst>
            </a:endParaRPr>
          </a:p>
        </p:txBody>
      </p:sp>
      <p:pic>
        <p:nvPicPr>
          <p:cNvPr id="5" name="Picture 4" descr="http://elespejo1punto0.files.wordpress.com/2011/05/dolar-carcel.jpg"/>
          <p:cNvPicPr>
            <a:picLocks noChangeAspect="1" noChangeArrowheads="1"/>
          </p:cNvPicPr>
          <p:nvPr/>
        </p:nvPicPr>
        <p:blipFill>
          <a:blip r:embed="rId2"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rot="19765580">
            <a:off x="1192018" y="4319845"/>
            <a:ext cx="1089521" cy="1447615"/>
          </a:xfrm>
          <a:prstGeom prst="rect">
            <a:avLst/>
          </a:prstGeom>
          <a:noFill/>
          <a:effectLst>
            <a:glow rad="101600">
              <a:schemeClr val="tx1">
                <a:alpha val="60000"/>
              </a:schemeClr>
            </a:glow>
          </a:effectLst>
        </p:spPr>
      </p:pic>
    </p:spTree>
    <p:extLst>
      <p:ext uri="{BB962C8B-B14F-4D97-AF65-F5344CB8AC3E}">
        <p14:creationId xmlns:p14="http://schemas.microsoft.com/office/powerpoint/2010/main" val="65837619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500034" y="5435758"/>
            <a:ext cx="285752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lang="es-ES" sz="2000" dirty="0" smtClean="0">
                <a:ea typeface="Calibri" pitchFamily="34" charset="0"/>
                <a:cs typeface="Times New Roman" pitchFamily="18" charset="0"/>
              </a:rPr>
              <a:t>Tratándose de datos personales sensibles.</a:t>
            </a:r>
          </a:p>
        </p:txBody>
      </p:sp>
      <p:sp>
        <p:nvSpPr>
          <p:cNvPr id="4" name="3 CuadroTexto"/>
          <p:cNvSpPr txBox="1"/>
          <p:nvPr/>
        </p:nvSpPr>
        <p:spPr>
          <a:xfrm>
            <a:off x="1748853" y="159540"/>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Delitos en materia de </a:t>
            </a:r>
            <a:r>
              <a:rPr lang="es-MX" sz="2400" b="1" cap="all" dirty="0" err="1" smtClean="0">
                <a:ln w="0"/>
                <a:effectLst>
                  <a:reflection blurRad="12700" stA="50000" endPos="50000" dist="5000" dir="5400000" sy="-100000" rotWithShape="0"/>
                </a:effectLst>
              </a:rPr>
              <a:t>dp</a:t>
            </a:r>
            <a:endParaRPr lang="es-MX" sz="2400" b="1" cap="all" dirty="0">
              <a:ln w="0"/>
              <a:solidFill>
                <a:srgbClr val="FF0000"/>
              </a:solidFill>
              <a:effectLst>
                <a:reflection blurRad="12700" stA="50000" endPos="50000" dist="5000" dir="5400000" sy="-100000" rotWithShape="0"/>
              </a:effectLst>
            </a:endParaRPr>
          </a:p>
        </p:txBody>
      </p:sp>
      <p:sp>
        <p:nvSpPr>
          <p:cNvPr id="7" name="6 Rectángulo"/>
          <p:cNvSpPr/>
          <p:nvPr/>
        </p:nvSpPr>
        <p:spPr>
          <a:xfrm>
            <a:off x="928662" y="1214422"/>
            <a:ext cx="1643074" cy="461665"/>
          </a:xfrm>
          <a:prstGeom prst="rect">
            <a:avLst/>
          </a:prstGeom>
        </p:spPr>
        <p:txBody>
          <a:bodyPr wrap="square">
            <a:spAutoFit/>
          </a:bodyPr>
          <a:lstStyle/>
          <a:p>
            <a:pPr indent="182563" algn="ctr" fontAlgn="base">
              <a:spcBef>
                <a:spcPct val="0"/>
              </a:spcBef>
              <a:spcAft>
                <a:spcPct val="0"/>
              </a:spcAft>
            </a:pPr>
            <a:r>
              <a:rPr lang="es-ES" sz="2400" dirty="0" smtClean="0">
                <a:effectLst>
                  <a:glow rad="228600">
                    <a:schemeClr val="accent5">
                      <a:satMod val="175000"/>
                      <a:alpha val="40000"/>
                    </a:schemeClr>
                  </a:glow>
                </a:effectLst>
                <a:latin typeface="+mj-lt"/>
                <a:cs typeface="Arial" pitchFamily="34" charset="0"/>
              </a:rPr>
              <a:t>Delito</a:t>
            </a:r>
            <a:endParaRPr lang="es-MX" sz="2400" dirty="0" smtClean="0">
              <a:effectLst>
                <a:glow rad="228600">
                  <a:schemeClr val="accent5">
                    <a:satMod val="175000"/>
                    <a:alpha val="40000"/>
                  </a:schemeClr>
                </a:glow>
              </a:effectLst>
              <a:latin typeface="+mj-lt"/>
              <a:cs typeface="Arial" pitchFamily="34" charset="0"/>
            </a:endParaRPr>
          </a:p>
        </p:txBody>
      </p:sp>
      <p:sp>
        <p:nvSpPr>
          <p:cNvPr id="8" name="7 Rectángulo"/>
          <p:cNvSpPr/>
          <p:nvPr/>
        </p:nvSpPr>
        <p:spPr>
          <a:xfrm>
            <a:off x="4000496" y="1214422"/>
            <a:ext cx="1643074" cy="461665"/>
          </a:xfrm>
          <a:prstGeom prst="rect">
            <a:avLst/>
          </a:prstGeom>
        </p:spPr>
        <p:txBody>
          <a:bodyPr wrap="square">
            <a:spAutoFit/>
          </a:bodyPr>
          <a:lstStyle/>
          <a:p>
            <a:pPr indent="182563" algn="ctr" fontAlgn="base">
              <a:spcBef>
                <a:spcPct val="0"/>
              </a:spcBef>
              <a:spcAft>
                <a:spcPct val="0"/>
              </a:spcAft>
            </a:pPr>
            <a:r>
              <a:rPr lang="es-ES" sz="2400" dirty="0" smtClean="0">
                <a:effectLst>
                  <a:glow rad="228600">
                    <a:schemeClr val="accent5">
                      <a:satMod val="175000"/>
                      <a:alpha val="40000"/>
                    </a:schemeClr>
                  </a:glow>
                </a:effectLst>
                <a:latin typeface="+mj-lt"/>
                <a:cs typeface="Arial" pitchFamily="34" charset="0"/>
              </a:rPr>
              <a:t>Prisión</a:t>
            </a:r>
            <a:endParaRPr lang="es-MX" sz="2400" dirty="0" smtClean="0">
              <a:effectLst>
                <a:glow rad="228600">
                  <a:schemeClr val="accent5">
                    <a:satMod val="175000"/>
                    <a:alpha val="40000"/>
                  </a:schemeClr>
                </a:glow>
              </a:effectLst>
              <a:latin typeface="+mj-lt"/>
              <a:cs typeface="Arial" pitchFamily="34" charset="0"/>
            </a:endParaRPr>
          </a:p>
        </p:txBody>
      </p:sp>
      <p:sp>
        <p:nvSpPr>
          <p:cNvPr id="9" name="8 Rectángulo"/>
          <p:cNvSpPr/>
          <p:nvPr/>
        </p:nvSpPr>
        <p:spPr>
          <a:xfrm>
            <a:off x="142844" y="1857364"/>
            <a:ext cx="3429024" cy="1015663"/>
          </a:xfrm>
          <a:prstGeom prst="rect">
            <a:avLst/>
          </a:prstGeom>
        </p:spPr>
        <p:txBody>
          <a:bodyPr wrap="square">
            <a:spAutoFit/>
          </a:bodyPr>
          <a:lstStyle/>
          <a:p>
            <a:pPr lvl="0" algn="ctr" fontAlgn="base">
              <a:spcBef>
                <a:spcPct val="0"/>
              </a:spcBef>
              <a:spcAft>
                <a:spcPct val="0"/>
              </a:spcAft>
            </a:pPr>
            <a:r>
              <a:rPr lang="es-ES" sz="2000" dirty="0" smtClean="0">
                <a:ea typeface="Calibri" pitchFamily="34" charset="0"/>
                <a:cs typeface="Times New Roman" pitchFamily="18" charset="0"/>
              </a:rPr>
              <a:t>Provocar una vulneración de seguridad a las bases de datos bajo su custodia.</a:t>
            </a:r>
          </a:p>
        </p:txBody>
      </p:sp>
      <p:sp>
        <p:nvSpPr>
          <p:cNvPr id="10" name="Rectangle 1"/>
          <p:cNvSpPr>
            <a:spLocks noChangeArrowheads="1"/>
          </p:cNvSpPr>
          <p:nvPr/>
        </p:nvSpPr>
        <p:spPr bwMode="auto">
          <a:xfrm>
            <a:off x="3714744" y="2143116"/>
            <a:ext cx="235745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s-ES" sz="2000" dirty="0" smtClean="0">
                <a:ea typeface="Calibri" pitchFamily="34" charset="0"/>
                <a:cs typeface="Times New Roman" pitchFamily="18" charset="0"/>
              </a:rPr>
              <a:t>3 meses a 3 años</a:t>
            </a:r>
          </a:p>
        </p:txBody>
      </p:sp>
      <p:sp>
        <p:nvSpPr>
          <p:cNvPr id="11" name="Rectangle 1"/>
          <p:cNvSpPr>
            <a:spLocks noChangeArrowheads="1"/>
          </p:cNvSpPr>
          <p:nvPr/>
        </p:nvSpPr>
        <p:spPr bwMode="auto">
          <a:xfrm>
            <a:off x="214282" y="3440012"/>
            <a:ext cx="328614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s-ES" sz="2000" dirty="0" smtClean="0">
                <a:ea typeface="Calibri" pitchFamily="34" charset="0"/>
                <a:cs typeface="Times New Roman" pitchFamily="18" charset="0"/>
              </a:rPr>
              <a:t>Tratamiento de</a:t>
            </a:r>
            <a:r>
              <a:rPr kumimoji="0" lang="es-ES" sz="2000" b="0" i="0" u="none" strike="noStrike" cap="none" normalizeH="0" baseline="0" dirty="0" smtClean="0">
                <a:ln>
                  <a:noFill/>
                </a:ln>
                <a:solidFill>
                  <a:schemeClr val="tx1"/>
                </a:solidFill>
                <a:effectLst/>
                <a:ea typeface="Calibri" pitchFamily="34" charset="0"/>
                <a:cs typeface="Times New Roman" pitchFamily="18" charset="0"/>
              </a:rPr>
              <a:t> DP</a:t>
            </a:r>
            <a:r>
              <a:rPr kumimoji="0" lang="es-ES" sz="2000" b="0" i="0" u="none" strike="noStrike" cap="none" normalizeH="0" dirty="0" smtClean="0">
                <a:ln>
                  <a:noFill/>
                </a:ln>
                <a:solidFill>
                  <a:schemeClr val="tx1"/>
                </a:solidFill>
                <a:effectLst/>
                <a:ea typeface="Calibri" pitchFamily="34" charset="0"/>
                <a:cs typeface="Times New Roman" pitchFamily="18" charset="0"/>
              </a:rPr>
              <a:t> </a:t>
            </a:r>
            <a:r>
              <a:rPr kumimoji="0" lang="es-ES" sz="2000" b="0" i="0" u="none" strike="noStrike" cap="none" normalizeH="0" baseline="0" dirty="0" smtClean="0">
                <a:ln>
                  <a:noFill/>
                </a:ln>
                <a:solidFill>
                  <a:schemeClr val="tx1"/>
                </a:solidFill>
                <a:effectLst/>
                <a:ea typeface="Calibri" pitchFamily="34" charset="0"/>
                <a:cs typeface="Times New Roman" pitchFamily="18" charset="0"/>
              </a:rPr>
              <a:t>mediante el engaño, aprovechándose del error del titular o </a:t>
            </a:r>
            <a:r>
              <a:rPr lang="es-ES" sz="2000" dirty="0" smtClean="0">
                <a:ea typeface="Calibri" pitchFamily="34" charset="0"/>
                <a:cs typeface="Times New Roman" pitchFamily="18" charset="0"/>
              </a:rPr>
              <a:t>del responsable</a:t>
            </a:r>
            <a:r>
              <a:rPr kumimoji="0" lang="es-ES" sz="2000" b="0" i="0" u="none" strike="noStrike" cap="none" normalizeH="0" baseline="0" dirty="0" smtClean="0">
                <a:ln>
                  <a:noFill/>
                </a:ln>
                <a:solidFill>
                  <a:schemeClr val="tx1"/>
                </a:solidFill>
                <a:effectLst/>
                <a:ea typeface="Calibri" pitchFamily="34" charset="0"/>
                <a:cs typeface="Times New Roman" pitchFamily="18" charset="0"/>
              </a:rPr>
              <a:t>.</a:t>
            </a:r>
            <a:endParaRPr kumimoji="0" lang="es-ES" sz="2000" b="0" i="0" u="none" strike="noStrike" cap="none" normalizeH="0" baseline="0" dirty="0" smtClean="0">
              <a:ln>
                <a:noFill/>
              </a:ln>
              <a:solidFill>
                <a:schemeClr val="tx1"/>
              </a:solidFill>
              <a:effectLst/>
              <a:cs typeface="Arial" pitchFamily="34" charset="0"/>
            </a:endParaRPr>
          </a:p>
        </p:txBody>
      </p:sp>
      <p:sp>
        <p:nvSpPr>
          <p:cNvPr id="12" name="Rectangle 1"/>
          <p:cNvSpPr>
            <a:spLocks noChangeArrowheads="1"/>
          </p:cNvSpPr>
          <p:nvPr/>
        </p:nvSpPr>
        <p:spPr bwMode="auto">
          <a:xfrm>
            <a:off x="3714744" y="3786190"/>
            <a:ext cx="257176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lang="es-ES" sz="2000" dirty="0" smtClean="0">
                <a:ea typeface="Calibri" pitchFamily="34" charset="0"/>
                <a:cs typeface="Times New Roman" pitchFamily="18" charset="0"/>
              </a:rPr>
              <a:t>6 meses a 5 años</a:t>
            </a:r>
          </a:p>
        </p:txBody>
      </p:sp>
      <p:sp>
        <p:nvSpPr>
          <p:cNvPr id="13" name="Rectangle 1"/>
          <p:cNvSpPr>
            <a:spLocks noChangeArrowheads="1"/>
          </p:cNvSpPr>
          <p:nvPr/>
        </p:nvSpPr>
        <p:spPr bwMode="auto">
          <a:xfrm>
            <a:off x="3929058" y="5357826"/>
            <a:ext cx="171451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lang="es-ES" sz="2000" dirty="0" smtClean="0">
                <a:ea typeface="Calibri" pitchFamily="34" charset="0"/>
                <a:cs typeface="Times New Roman" pitchFamily="18" charset="0"/>
              </a:rPr>
              <a:t>Penas anteriores</a:t>
            </a:r>
          </a:p>
        </p:txBody>
      </p:sp>
      <p:sp>
        <p:nvSpPr>
          <p:cNvPr id="14" name="13 Rectángulo"/>
          <p:cNvSpPr/>
          <p:nvPr/>
        </p:nvSpPr>
        <p:spPr>
          <a:xfrm>
            <a:off x="5072066" y="5072074"/>
            <a:ext cx="85311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x2</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14 Cerrar llave"/>
          <p:cNvSpPr/>
          <p:nvPr/>
        </p:nvSpPr>
        <p:spPr>
          <a:xfrm>
            <a:off x="6143636" y="1928802"/>
            <a:ext cx="571504" cy="4286280"/>
          </a:xfrm>
          <a:prstGeom prst="rightBrace">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s-MX">
              <a:effectLst>
                <a:glow rad="101600">
                  <a:schemeClr val="tx1">
                    <a:alpha val="60000"/>
                  </a:schemeClr>
                </a:glow>
              </a:effectLst>
            </a:endParaRPr>
          </a:p>
        </p:txBody>
      </p:sp>
      <p:sp>
        <p:nvSpPr>
          <p:cNvPr id="16" name="Rectangle 1"/>
          <p:cNvSpPr>
            <a:spLocks noChangeArrowheads="1"/>
          </p:cNvSpPr>
          <p:nvPr/>
        </p:nvSpPr>
        <p:spPr bwMode="auto">
          <a:xfrm>
            <a:off x="6588224" y="4240971"/>
            <a:ext cx="18002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s-ES" sz="2000" dirty="0" smtClean="0">
                <a:ea typeface="Calibri" pitchFamily="34" charset="0"/>
                <a:cs typeface="Times New Roman" pitchFamily="18" charset="0"/>
              </a:rPr>
              <a:t>Delitos llevados a cabo con ánimo de lucro</a:t>
            </a:r>
          </a:p>
        </p:txBody>
      </p:sp>
      <p:pic>
        <p:nvPicPr>
          <p:cNvPr id="2052" name="Picture 4" descr="http://elespejo1punto0.files.wordpress.com/2011/05/dolar-carcel.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750883" y="2057863"/>
            <a:ext cx="1433754" cy="1904988"/>
          </a:xfrm>
          <a:prstGeom prst="rect">
            <a:avLst/>
          </a:prstGeom>
          <a:noFill/>
          <a:effectLst>
            <a:glow rad="101600">
              <a:schemeClr val="tx1">
                <a:alpha val="60000"/>
              </a:schemeClr>
            </a:glow>
          </a:effectLst>
        </p:spPr>
      </p:pic>
    </p:spTree>
    <p:extLst>
      <p:ext uri="{BB962C8B-B14F-4D97-AF65-F5344CB8AC3E}">
        <p14:creationId xmlns:p14="http://schemas.microsoft.com/office/powerpoint/2010/main" val="392676526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07604" y="3789040"/>
            <a:ext cx="7128792" cy="1323439"/>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fontAlgn="auto">
              <a:spcBef>
                <a:spcPts val="0"/>
              </a:spcBef>
              <a:spcAft>
                <a:spcPts val="0"/>
              </a:spcAft>
              <a:defRPr/>
            </a:pPr>
            <a:r>
              <a:rPr lang="es-MX" sz="3200" b="1" dirty="0" smtClean="0">
                <a:effectLst>
                  <a:glow rad="101600">
                    <a:schemeClr val="bg1">
                      <a:lumMod val="95000"/>
                      <a:alpha val="60000"/>
                    </a:schemeClr>
                  </a:glow>
                </a:effectLst>
              </a:rPr>
              <a:t>Vicente Viveros Reyes</a:t>
            </a:r>
          </a:p>
          <a:p>
            <a:pPr algn="just"/>
            <a:r>
              <a:rPr lang="es-MX" sz="2400" dirty="0">
                <a:latin typeface="Arial" panose="020B0604020202020204" pitchFamily="34" charset="0"/>
              </a:rPr>
              <a:t>Director General de Vinculación, Coordinación y Colaboración con Entidades </a:t>
            </a:r>
            <a:r>
              <a:rPr lang="es-MX" sz="2400" dirty="0" smtClean="0">
                <a:latin typeface="Arial" panose="020B0604020202020204" pitchFamily="34" charset="0"/>
              </a:rPr>
              <a:t>Federativas.</a:t>
            </a:r>
            <a:endParaRPr lang="es-MX" sz="2400" dirty="0">
              <a:latin typeface="Arial" panose="020B0604020202020204" pitchFamily="34" charset="0"/>
            </a:endParaRPr>
          </a:p>
        </p:txBody>
      </p:sp>
      <p:sp>
        <p:nvSpPr>
          <p:cNvPr id="5" name="5 Rectángulo"/>
          <p:cNvSpPr>
            <a:spLocks noChangeArrowheads="1"/>
          </p:cNvSpPr>
          <p:nvPr/>
        </p:nvSpPr>
        <p:spPr bwMode="auto">
          <a:xfrm>
            <a:off x="1011867" y="1916832"/>
            <a:ext cx="32047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MX" altLang="es-MX" sz="5400" b="1" dirty="0">
                <a:solidFill>
                  <a:srgbClr val="7F7F7F"/>
                </a:solidFill>
                <a:latin typeface="Century Gothic" panose="020B0502020202020204" pitchFamily="34" charset="0"/>
              </a:rPr>
              <a:t>¡Gracias!</a:t>
            </a:r>
            <a:endParaRPr lang="es-ES" altLang="es-MX" sz="4000" dirty="0">
              <a:latin typeface="Arial" panose="020B0604020202020204" pitchFamily="34" charset="0"/>
            </a:endParaRPr>
          </a:p>
        </p:txBody>
      </p:sp>
      <p:sp>
        <p:nvSpPr>
          <p:cNvPr id="6" name="5 Rectángulo"/>
          <p:cNvSpPr>
            <a:spLocks noChangeArrowheads="1"/>
          </p:cNvSpPr>
          <p:nvPr/>
        </p:nvSpPr>
        <p:spPr bwMode="auto">
          <a:xfrm>
            <a:off x="251520" y="5733256"/>
            <a:ext cx="26468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MX" altLang="es-MX" sz="4000" b="1" dirty="0" smtClean="0">
                <a:solidFill>
                  <a:srgbClr val="7F7F7F"/>
                </a:solidFill>
                <a:latin typeface="Century Gothic" panose="020B0502020202020204" pitchFamily="34" charset="0"/>
              </a:rPr>
              <a:t>@</a:t>
            </a:r>
            <a:r>
              <a:rPr lang="es-MX" altLang="es-MX" sz="4000" b="1" dirty="0" err="1" smtClean="0">
                <a:solidFill>
                  <a:srgbClr val="7F7F7F"/>
                </a:solidFill>
                <a:latin typeface="Century Gothic" panose="020B0502020202020204" pitchFamily="34" charset="0"/>
              </a:rPr>
              <a:t>pviveros</a:t>
            </a:r>
            <a:endParaRPr lang="es-ES" altLang="es-MX" sz="2800" dirty="0">
              <a:latin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47231" t="22643" r="2193" b="5659"/>
          <a:stretch>
            <a:fillRect/>
          </a:stretch>
        </p:blipFill>
        <p:spPr bwMode="auto">
          <a:xfrm>
            <a:off x="5364088" y="116632"/>
            <a:ext cx="3095625" cy="278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595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859340"/>
            <a:ext cx="7920880" cy="2862322"/>
          </a:xfrm>
          <a:prstGeom prst="rect">
            <a:avLst/>
          </a:prstGeom>
        </p:spPr>
        <p:txBody>
          <a:bodyPr wrap="square">
            <a:spAutoFit/>
          </a:bodyPr>
          <a:lstStyle/>
          <a:p>
            <a:pPr algn="just"/>
            <a:r>
              <a:rPr lang="es-MX" dirty="0" smtClean="0"/>
              <a:t>Para su desarrollo, se requiere: </a:t>
            </a:r>
          </a:p>
          <a:p>
            <a:pPr algn="just"/>
            <a:endParaRPr lang="es-MX" dirty="0"/>
          </a:p>
          <a:p>
            <a:pPr algn="just"/>
            <a:endParaRPr lang="es-MX" dirty="0"/>
          </a:p>
          <a:p>
            <a:pPr marL="285750" indent="-285750" algn="just">
              <a:buFont typeface="Arial" panose="020B0604020202020204" pitchFamily="34" charset="0"/>
              <a:buChar char="•"/>
            </a:pPr>
            <a:r>
              <a:rPr lang="es-MX" b="1" dirty="0" smtClean="0"/>
              <a:t>Conocimiento </a:t>
            </a:r>
            <a:r>
              <a:rPr lang="es-MX" b="1" dirty="0"/>
              <a:t>a profundidad</a:t>
            </a:r>
            <a:r>
              <a:rPr lang="es-MX" dirty="0"/>
              <a:t> del contenido del derecho de acceso a la información, no sólo como herramienta práctica que fortalece la democracia, sino como </a:t>
            </a:r>
            <a:r>
              <a:rPr lang="es-MX" b="1" dirty="0"/>
              <a:t>derecho humano protegido por el derecho </a:t>
            </a:r>
            <a:r>
              <a:rPr lang="es-MX" b="1" dirty="0" smtClean="0"/>
              <a:t>internacional</a:t>
            </a:r>
            <a:endParaRPr lang="es-MX" dirty="0"/>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smtClean="0"/>
              <a:t>Un régimen </a:t>
            </a:r>
            <a:r>
              <a:rPr lang="es-MX" dirty="0"/>
              <a:t>de acceso a la </a:t>
            </a:r>
            <a:r>
              <a:rPr lang="es-MX" dirty="0" smtClean="0"/>
              <a:t>información.</a:t>
            </a:r>
          </a:p>
          <a:p>
            <a:pPr algn="just"/>
            <a:endParaRPr lang="es-MX" dirty="0"/>
          </a:p>
          <a:p>
            <a:pPr marL="285750" indent="-285750" algn="just">
              <a:buFont typeface="Arial" panose="020B0604020202020204" pitchFamily="34" charset="0"/>
              <a:buChar char="•"/>
            </a:pPr>
            <a:r>
              <a:rPr lang="es-MX" dirty="0"/>
              <a:t>S</a:t>
            </a:r>
            <a:r>
              <a:rPr lang="es-MX" dirty="0" smtClean="0"/>
              <a:t>istema </a:t>
            </a:r>
            <a:r>
              <a:rPr lang="es-MX" dirty="0"/>
              <a:t>de excepciones específicas, claras y </a:t>
            </a:r>
            <a:r>
              <a:rPr lang="es-MX" dirty="0" smtClean="0"/>
              <a:t>transparentes.</a:t>
            </a:r>
            <a:endParaRPr lang="es-MX" dirty="0"/>
          </a:p>
        </p:txBody>
      </p:sp>
    </p:spTree>
    <p:extLst>
      <p:ext uri="{BB962C8B-B14F-4D97-AF65-F5344CB8AC3E}">
        <p14:creationId xmlns:p14="http://schemas.microsoft.com/office/powerpoint/2010/main" val="3042217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348880"/>
            <a:ext cx="8229600" cy="3777283"/>
          </a:xfrm>
        </p:spPr>
        <p:txBody>
          <a:bodyPr>
            <a:normAutofit/>
          </a:bodyPr>
          <a:lstStyle/>
          <a:p>
            <a:pPr marL="0" indent="0" algn="ctr">
              <a:buNone/>
            </a:pPr>
            <a:r>
              <a:rPr lang="es-ES" sz="6000" b="1" dirty="0" smtClean="0">
                <a:solidFill>
                  <a:srgbClr val="7030A0"/>
                </a:solidFill>
              </a:rPr>
              <a:t>REFORMA AL ARTÍCULO 6º CONSTITUCIONAL.</a:t>
            </a:r>
            <a:endParaRPr lang="es-MX" sz="6000" b="1" dirty="0" smtClean="0">
              <a:solidFill>
                <a:srgbClr val="7030A0"/>
              </a:solidFill>
            </a:endParaRPr>
          </a:p>
          <a:p>
            <a:pPr marL="0" indent="0" algn="ctr">
              <a:buNone/>
            </a:pPr>
            <a:endParaRPr lang="es-MX" sz="6000" b="1" dirty="0"/>
          </a:p>
        </p:txBody>
      </p:sp>
    </p:spTree>
    <p:extLst>
      <p:ext uri="{BB962C8B-B14F-4D97-AF65-F5344CB8AC3E}">
        <p14:creationId xmlns:p14="http://schemas.microsoft.com/office/powerpoint/2010/main" val="2696731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593888" y="214313"/>
            <a:ext cx="7886448" cy="369332"/>
          </a:xfrm>
          <a:prstGeom prst="rect">
            <a:avLst/>
          </a:prstGeom>
          <a:noFill/>
          <a:ln w="9525">
            <a:noFill/>
            <a:miter lim="800000"/>
            <a:headEnd/>
            <a:tailEnd/>
          </a:ln>
        </p:spPr>
        <p:txBody>
          <a:bodyPr>
            <a:spAutoFit/>
          </a:bodyPr>
          <a:lstStyle/>
          <a:p>
            <a:endParaRPr lang="es-CL" b="0">
              <a:solidFill>
                <a:schemeClr val="bg1"/>
              </a:solidFill>
            </a:endParaRPr>
          </a:p>
        </p:txBody>
      </p:sp>
      <p:sp>
        <p:nvSpPr>
          <p:cNvPr id="8" name="Text Box 9"/>
          <p:cNvSpPr txBox="1">
            <a:spLocks noChangeArrowheads="1"/>
          </p:cNvSpPr>
          <p:nvPr/>
        </p:nvSpPr>
        <p:spPr bwMode="auto">
          <a:xfrm>
            <a:off x="455078" y="3357563"/>
            <a:ext cx="8305115" cy="1077913"/>
          </a:xfrm>
          <a:prstGeom prst="rect">
            <a:avLst/>
          </a:prstGeom>
          <a:noFill/>
          <a:ln w="9525">
            <a:noFill/>
            <a:miter lim="800000"/>
            <a:headEnd/>
            <a:tailEnd/>
          </a:ln>
        </p:spPr>
        <p:txBody>
          <a:bodyPr anchor="ctr">
            <a:spAutoFit/>
          </a:bodyPr>
          <a:lstStyle/>
          <a:p>
            <a:pPr>
              <a:defRPr/>
            </a:pPr>
            <a:endParaRPr lang="es-ES_tradnl" sz="3200" dirty="0">
              <a:solidFill>
                <a:srgbClr val="FFCC00"/>
              </a:solidFill>
              <a:latin typeface="Tahoma" pitchFamily="34" charset="0"/>
            </a:endParaRPr>
          </a:p>
          <a:p>
            <a:pPr>
              <a:defRPr/>
            </a:pPr>
            <a:endParaRPr lang="es-ES_tradnl" sz="3200" dirty="0">
              <a:ln w="11430"/>
              <a:solidFill>
                <a:srgbClr val="FF0000"/>
              </a:solidFill>
              <a:effectLst>
                <a:outerShdw blurRad="50800" dist="39000" dir="5460000" algn="tl">
                  <a:srgbClr val="000000">
                    <a:alpha val="38000"/>
                  </a:srgbClr>
                </a:outerShdw>
              </a:effectLst>
            </a:endParaRPr>
          </a:p>
        </p:txBody>
      </p:sp>
      <p:sp>
        <p:nvSpPr>
          <p:cNvPr id="9" name="8 Rectángulo"/>
          <p:cNvSpPr/>
          <p:nvPr/>
        </p:nvSpPr>
        <p:spPr>
          <a:xfrm>
            <a:off x="5582236" y="3500439"/>
            <a:ext cx="3209804" cy="1323439"/>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endParaRPr lang="es-ES_tradnl" sz="1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defRPr/>
            </a:pPr>
            <a:endParaRPr lang="es-ES_tradnl" sz="1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defRPr/>
            </a:pPr>
            <a:endParaRPr lang="es-ES_tradnl" sz="1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defRPr/>
            </a:pPr>
            <a:endParaRPr lang="es-ES_tradnl" sz="1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defRPr/>
            </a:pPr>
            <a:endParaRPr lang="es-ES_tradnl" sz="1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11 Rectángulo"/>
          <p:cNvSpPr/>
          <p:nvPr/>
        </p:nvSpPr>
        <p:spPr>
          <a:xfrm>
            <a:off x="3106655" y="575431"/>
            <a:ext cx="2442242" cy="2123658"/>
          </a:xfrm>
          <a:prstGeom prst="rect">
            <a:avLst/>
          </a:prstGeom>
          <a:noFill/>
        </p:spPr>
        <p:txBody>
          <a:bodyPr wrap="square">
            <a:spAutoFit/>
          </a:bodyPr>
          <a:lstStyle/>
          <a:p>
            <a:pPr>
              <a:defRPr/>
            </a:pPr>
            <a:endParaRPr lang="es-MX" sz="6600" dirty="0" smtClean="0">
              <a:ln w="1905"/>
              <a:solidFill>
                <a:srgbClr val="FFFF00"/>
              </a:solidFill>
              <a:effectLst>
                <a:innerShdw blurRad="69850" dist="43180" dir="5400000">
                  <a:srgbClr val="000000">
                    <a:alpha val="65000"/>
                  </a:srgbClr>
                </a:innerShdw>
              </a:effectLst>
            </a:endParaRPr>
          </a:p>
          <a:p>
            <a:pPr>
              <a:defRPr/>
            </a:pPr>
            <a:endParaRPr lang="es-MX" sz="6600" dirty="0">
              <a:ln w="1905"/>
              <a:solidFill>
                <a:srgbClr val="FFFF00"/>
              </a:solidFill>
              <a:effectLst>
                <a:innerShdw blurRad="69850" dist="43180" dir="5400000">
                  <a:srgbClr val="000000">
                    <a:alpha val="65000"/>
                  </a:srgbClr>
                </a:innerShdw>
              </a:effectLst>
            </a:endParaRPr>
          </a:p>
        </p:txBody>
      </p:sp>
      <p:graphicFrame>
        <p:nvGraphicFramePr>
          <p:cNvPr id="10" name="9 Diagrama"/>
          <p:cNvGraphicFramePr/>
          <p:nvPr>
            <p:extLst>
              <p:ext uri="{D42A27DB-BD31-4B8C-83A1-F6EECF244321}">
                <p14:modId xmlns:p14="http://schemas.microsoft.com/office/powerpoint/2010/main" val="3647410433"/>
              </p:ext>
            </p:extLst>
          </p:nvPr>
        </p:nvGraphicFramePr>
        <p:xfrm>
          <a:off x="-244224" y="398979"/>
          <a:ext cx="9144000" cy="6431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p:cNvSpPr/>
          <p:nvPr/>
        </p:nvSpPr>
        <p:spPr>
          <a:xfrm>
            <a:off x="3210590" y="3011218"/>
            <a:ext cx="2234372" cy="156966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es-ES_tradnl" sz="2000" dirty="0" smtClean="0">
              <a:ln w="11430"/>
            </a:endParaRPr>
          </a:p>
          <a:p>
            <a:pPr algn="ctr">
              <a:defRPr/>
            </a:pPr>
            <a:r>
              <a:rPr lang="es-ES_tradnl" sz="2000" dirty="0" smtClean="0">
                <a:ln w="11430"/>
              </a:rPr>
              <a:t>Reformas</a:t>
            </a:r>
          </a:p>
          <a:p>
            <a:pPr algn="ctr">
              <a:defRPr/>
            </a:pPr>
            <a:r>
              <a:rPr lang="es-ES_tradnl" sz="2000" dirty="0" smtClean="0">
                <a:ln w="11430"/>
              </a:rPr>
              <a:t>al artículo 6º de la </a:t>
            </a:r>
          </a:p>
          <a:p>
            <a:pPr algn="ctr">
              <a:defRPr/>
            </a:pPr>
            <a:r>
              <a:rPr lang="es-ES_tradnl" sz="2000" dirty="0" smtClean="0">
                <a:ln w="11430"/>
              </a:rPr>
              <a:t>CPEUM</a:t>
            </a:r>
          </a:p>
          <a:p>
            <a:pPr algn="ctr">
              <a:defRPr/>
            </a:pPr>
            <a:endParaRPr lang="es-MX" sz="1600" dirty="0">
              <a:ln w="11430"/>
            </a:endParaRPr>
          </a:p>
        </p:txBody>
      </p:sp>
    </p:spTree>
    <p:extLst>
      <p:ext uri="{BB962C8B-B14F-4D97-AF65-F5344CB8AC3E}">
        <p14:creationId xmlns:p14="http://schemas.microsoft.com/office/powerpoint/2010/main" val="207761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 Box 3"/>
          <p:cNvSpPr txBox="1">
            <a:spLocks noChangeArrowheads="1"/>
          </p:cNvSpPr>
          <p:nvPr/>
        </p:nvSpPr>
        <p:spPr bwMode="auto">
          <a:xfrm>
            <a:off x="984644" y="3512900"/>
            <a:ext cx="8159357" cy="738664"/>
          </a:xfrm>
          <a:prstGeom prst="rect">
            <a:avLst/>
          </a:prstGeom>
          <a:noFill/>
          <a:ln w="9525">
            <a:noFill/>
            <a:miter lim="800000"/>
            <a:headEnd/>
            <a:tailEnd/>
          </a:ln>
        </p:spPr>
        <p:txBody>
          <a:bodyPr anchor="ctr">
            <a:spAutoFit/>
          </a:bodyPr>
          <a:lstStyle/>
          <a:p>
            <a:pPr marL="457200" indent="-457200">
              <a:spcBef>
                <a:spcPct val="50000"/>
              </a:spcBef>
            </a:pPr>
            <a:endParaRPr lang="es-ES" b="0">
              <a:solidFill>
                <a:schemeClr val="bg1"/>
              </a:solidFill>
              <a:cs typeface="Arial" charset="0"/>
            </a:endParaRPr>
          </a:p>
          <a:p>
            <a:pPr marL="457200" indent="-457200">
              <a:spcBef>
                <a:spcPct val="50000"/>
              </a:spcBef>
            </a:pPr>
            <a:endParaRPr lang="es-ES" sz="1600" b="0">
              <a:solidFill>
                <a:schemeClr val="bg1"/>
              </a:solidFill>
              <a:cs typeface="Arial" charset="0"/>
            </a:endParaRPr>
          </a:p>
        </p:txBody>
      </p:sp>
      <p:graphicFrame>
        <p:nvGraphicFramePr>
          <p:cNvPr id="7" name="6 Diagrama"/>
          <p:cNvGraphicFramePr/>
          <p:nvPr>
            <p:extLst>
              <p:ext uri="{D42A27DB-BD31-4B8C-83A1-F6EECF244321}">
                <p14:modId xmlns:p14="http://schemas.microsoft.com/office/powerpoint/2010/main" val="720018097"/>
              </p:ext>
            </p:extLst>
          </p:nvPr>
        </p:nvGraphicFramePr>
        <p:xfrm>
          <a:off x="395536" y="1073996"/>
          <a:ext cx="7992888" cy="4877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1620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nodePh="1">
                                  <p:stCondLst>
                                    <p:cond delay="0"/>
                                  </p:stCondLst>
                                  <p:endCondLst>
                                    <p:cond evt="begin" delay="0">
                                      <p:tn val="5"/>
                                    </p:cond>
                                  </p:endCondLst>
                                  <p:childTnLst>
                                    <p:set>
                                      <p:cBhvr>
                                        <p:cTn id="6" dur="1" fill="hold">
                                          <p:stCondLst>
                                            <p:cond delay="0"/>
                                          </p:stCondLst>
                                        </p:cTn>
                                        <p:tgtEl>
                                          <p:spTgt spid="293891"/>
                                        </p:tgtEl>
                                        <p:attrNameLst>
                                          <p:attrName>style.visibility</p:attrName>
                                        </p:attrNameLst>
                                      </p:cBhvr>
                                      <p:to>
                                        <p:strVal val="visible"/>
                                      </p:to>
                                    </p:set>
                                    <p:anim calcmode="lin" valueType="num">
                                      <p:cBhvr>
                                        <p:cTn id="7" dur="2000" fill="hold"/>
                                        <p:tgtEl>
                                          <p:spTgt spid="293891"/>
                                        </p:tgtEl>
                                        <p:attrNameLst>
                                          <p:attrName>ppt_x</p:attrName>
                                        </p:attrNameLst>
                                      </p:cBhvr>
                                      <p:tavLst>
                                        <p:tav tm="0">
                                          <p:val>
                                            <p:strVal val="#ppt_x-#ppt_w/2"/>
                                          </p:val>
                                        </p:tav>
                                        <p:tav tm="100000">
                                          <p:val>
                                            <p:strVal val="#ppt_x"/>
                                          </p:val>
                                        </p:tav>
                                      </p:tavLst>
                                    </p:anim>
                                    <p:anim calcmode="lin" valueType="num">
                                      <p:cBhvr>
                                        <p:cTn id="8" dur="2000" fill="hold"/>
                                        <p:tgtEl>
                                          <p:spTgt spid="293891"/>
                                        </p:tgtEl>
                                        <p:attrNameLst>
                                          <p:attrName>ppt_y</p:attrName>
                                        </p:attrNameLst>
                                      </p:cBhvr>
                                      <p:tavLst>
                                        <p:tav tm="0">
                                          <p:val>
                                            <p:strVal val="#ppt_y"/>
                                          </p:val>
                                        </p:tav>
                                        <p:tav tm="100000">
                                          <p:val>
                                            <p:strVal val="#ppt_y"/>
                                          </p:val>
                                        </p:tav>
                                      </p:tavLst>
                                    </p:anim>
                                    <p:anim calcmode="lin" valueType="num">
                                      <p:cBhvr>
                                        <p:cTn id="9" dur="2000" fill="hold"/>
                                        <p:tgtEl>
                                          <p:spTgt spid="293891"/>
                                        </p:tgtEl>
                                        <p:attrNameLst>
                                          <p:attrName>ppt_w</p:attrName>
                                        </p:attrNameLst>
                                      </p:cBhvr>
                                      <p:tavLst>
                                        <p:tav tm="0">
                                          <p:val>
                                            <p:fltVal val="0"/>
                                          </p:val>
                                        </p:tav>
                                        <p:tav tm="100000">
                                          <p:val>
                                            <p:strVal val="#ppt_w"/>
                                          </p:val>
                                        </p:tav>
                                      </p:tavLst>
                                    </p:anim>
                                    <p:anim calcmode="lin" valueType="num">
                                      <p:cBhvr>
                                        <p:cTn id="10" dur="2000" fill="hold"/>
                                        <p:tgtEl>
                                          <p:spTgt spid="2938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051215526"/>
              </p:ext>
            </p:extLst>
          </p:nvPr>
        </p:nvGraphicFramePr>
        <p:xfrm>
          <a:off x="179512" y="980728"/>
          <a:ext cx="8064896"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4267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 Box 3"/>
          <p:cNvSpPr txBox="1">
            <a:spLocks noChangeArrowheads="1"/>
          </p:cNvSpPr>
          <p:nvPr/>
        </p:nvSpPr>
        <p:spPr bwMode="auto">
          <a:xfrm>
            <a:off x="984644" y="3512900"/>
            <a:ext cx="8159357" cy="738664"/>
          </a:xfrm>
          <a:prstGeom prst="rect">
            <a:avLst/>
          </a:prstGeom>
          <a:noFill/>
          <a:ln w="9525">
            <a:noFill/>
            <a:miter lim="800000"/>
            <a:headEnd/>
            <a:tailEnd/>
          </a:ln>
        </p:spPr>
        <p:txBody>
          <a:bodyPr anchor="ctr">
            <a:spAutoFit/>
          </a:bodyPr>
          <a:lstStyle/>
          <a:p>
            <a:pPr marL="457200" indent="-457200">
              <a:spcBef>
                <a:spcPct val="50000"/>
              </a:spcBef>
            </a:pPr>
            <a:endParaRPr lang="es-ES" b="0">
              <a:solidFill>
                <a:schemeClr val="bg1"/>
              </a:solidFill>
              <a:cs typeface="Arial" charset="0"/>
            </a:endParaRPr>
          </a:p>
          <a:p>
            <a:pPr marL="457200" indent="-457200">
              <a:spcBef>
                <a:spcPct val="50000"/>
              </a:spcBef>
            </a:pPr>
            <a:endParaRPr lang="es-ES" sz="1600" b="0">
              <a:solidFill>
                <a:schemeClr val="bg1"/>
              </a:solidFill>
              <a:cs typeface="Arial" charset="0"/>
            </a:endParaRPr>
          </a:p>
        </p:txBody>
      </p:sp>
      <p:graphicFrame>
        <p:nvGraphicFramePr>
          <p:cNvPr id="7" name="6 Diagrama"/>
          <p:cNvGraphicFramePr/>
          <p:nvPr>
            <p:extLst>
              <p:ext uri="{D42A27DB-BD31-4B8C-83A1-F6EECF244321}">
                <p14:modId xmlns:p14="http://schemas.microsoft.com/office/powerpoint/2010/main" val="4164573578"/>
              </p:ext>
            </p:extLst>
          </p:nvPr>
        </p:nvGraphicFramePr>
        <p:xfrm>
          <a:off x="107504" y="1052736"/>
          <a:ext cx="8136904"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4927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nodePh="1">
                                  <p:stCondLst>
                                    <p:cond delay="0"/>
                                  </p:stCondLst>
                                  <p:endCondLst>
                                    <p:cond evt="begin" delay="0">
                                      <p:tn val="5"/>
                                    </p:cond>
                                  </p:endCondLst>
                                  <p:childTnLst>
                                    <p:set>
                                      <p:cBhvr>
                                        <p:cTn id="6" dur="1" fill="hold">
                                          <p:stCondLst>
                                            <p:cond delay="0"/>
                                          </p:stCondLst>
                                        </p:cTn>
                                        <p:tgtEl>
                                          <p:spTgt spid="293891"/>
                                        </p:tgtEl>
                                        <p:attrNameLst>
                                          <p:attrName>style.visibility</p:attrName>
                                        </p:attrNameLst>
                                      </p:cBhvr>
                                      <p:to>
                                        <p:strVal val="visible"/>
                                      </p:to>
                                    </p:set>
                                    <p:anim calcmode="lin" valueType="num">
                                      <p:cBhvr>
                                        <p:cTn id="7" dur="2000" fill="hold"/>
                                        <p:tgtEl>
                                          <p:spTgt spid="293891"/>
                                        </p:tgtEl>
                                        <p:attrNameLst>
                                          <p:attrName>ppt_x</p:attrName>
                                        </p:attrNameLst>
                                      </p:cBhvr>
                                      <p:tavLst>
                                        <p:tav tm="0">
                                          <p:val>
                                            <p:strVal val="#ppt_x-#ppt_w/2"/>
                                          </p:val>
                                        </p:tav>
                                        <p:tav tm="100000">
                                          <p:val>
                                            <p:strVal val="#ppt_x"/>
                                          </p:val>
                                        </p:tav>
                                      </p:tavLst>
                                    </p:anim>
                                    <p:anim calcmode="lin" valueType="num">
                                      <p:cBhvr>
                                        <p:cTn id="8" dur="2000" fill="hold"/>
                                        <p:tgtEl>
                                          <p:spTgt spid="293891"/>
                                        </p:tgtEl>
                                        <p:attrNameLst>
                                          <p:attrName>ppt_y</p:attrName>
                                        </p:attrNameLst>
                                      </p:cBhvr>
                                      <p:tavLst>
                                        <p:tav tm="0">
                                          <p:val>
                                            <p:strVal val="#ppt_y"/>
                                          </p:val>
                                        </p:tav>
                                        <p:tav tm="100000">
                                          <p:val>
                                            <p:strVal val="#ppt_y"/>
                                          </p:val>
                                        </p:tav>
                                      </p:tavLst>
                                    </p:anim>
                                    <p:anim calcmode="lin" valueType="num">
                                      <p:cBhvr>
                                        <p:cTn id="9" dur="2000" fill="hold"/>
                                        <p:tgtEl>
                                          <p:spTgt spid="293891"/>
                                        </p:tgtEl>
                                        <p:attrNameLst>
                                          <p:attrName>ppt_w</p:attrName>
                                        </p:attrNameLst>
                                      </p:cBhvr>
                                      <p:tavLst>
                                        <p:tav tm="0">
                                          <p:val>
                                            <p:fltVal val="0"/>
                                          </p:val>
                                        </p:tav>
                                        <p:tav tm="100000">
                                          <p:val>
                                            <p:strVal val="#ppt_w"/>
                                          </p:val>
                                        </p:tav>
                                      </p:tavLst>
                                    </p:anim>
                                    <p:anim calcmode="lin" valueType="num">
                                      <p:cBhvr>
                                        <p:cTn id="10" dur="2000" fill="hold"/>
                                        <p:tgtEl>
                                          <p:spTgt spid="2938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 Box 3"/>
          <p:cNvSpPr txBox="1">
            <a:spLocks noChangeArrowheads="1"/>
          </p:cNvSpPr>
          <p:nvPr/>
        </p:nvSpPr>
        <p:spPr bwMode="auto">
          <a:xfrm>
            <a:off x="984644" y="3512900"/>
            <a:ext cx="8159357" cy="738664"/>
          </a:xfrm>
          <a:prstGeom prst="rect">
            <a:avLst/>
          </a:prstGeom>
          <a:noFill/>
          <a:ln w="9525">
            <a:noFill/>
            <a:miter lim="800000"/>
            <a:headEnd/>
            <a:tailEnd/>
          </a:ln>
        </p:spPr>
        <p:txBody>
          <a:bodyPr anchor="ctr">
            <a:spAutoFit/>
          </a:bodyPr>
          <a:lstStyle/>
          <a:p>
            <a:pPr marL="457200" indent="-457200">
              <a:spcBef>
                <a:spcPct val="50000"/>
              </a:spcBef>
            </a:pPr>
            <a:endParaRPr lang="es-ES" b="0">
              <a:solidFill>
                <a:schemeClr val="bg1"/>
              </a:solidFill>
              <a:cs typeface="Arial" charset="0"/>
            </a:endParaRPr>
          </a:p>
          <a:p>
            <a:pPr marL="457200" indent="-457200">
              <a:spcBef>
                <a:spcPct val="50000"/>
              </a:spcBef>
            </a:pPr>
            <a:endParaRPr lang="es-ES" sz="1600" b="0">
              <a:solidFill>
                <a:schemeClr val="bg1"/>
              </a:solidFill>
              <a:cs typeface="Arial" charset="0"/>
            </a:endParaRPr>
          </a:p>
        </p:txBody>
      </p:sp>
      <p:graphicFrame>
        <p:nvGraphicFramePr>
          <p:cNvPr id="7" name="6 Diagrama"/>
          <p:cNvGraphicFramePr/>
          <p:nvPr>
            <p:extLst>
              <p:ext uri="{D42A27DB-BD31-4B8C-83A1-F6EECF244321}">
                <p14:modId xmlns:p14="http://schemas.microsoft.com/office/powerpoint/2010/main" val="3295241919"/>
              </p:ext>
            </p:extLst>
          </p:nvPr>
        </p:nvGraphicFramePr>
        <p:xfrm>
          <a:off x="323528" y="713880"/>
          <a:ext cx="7946724"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2487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nodePh="1">
                                  <p:stCondLst>
                                    <p:cond delay="0"/>
                                  </p:stCondLst>
                                  <p:endCondLst>
                                    <p:cond evt="begin" delay="0">
                                      <p:tn val="5"/>
                                    </p:cond>
                                  </p:endCondLst>
                                  <p:childTnLst>
                                    <p:set>
                                      <p:cBhvr>
                                        <p:cTn id="6" dur="1" fill="hold">
                                          <p:stCondLst>
                                            <p:cond delay="0"/>
                                          </p:stCondLst>
                                        </p:cTn>
                                        <p:tgtEl>
                                          <p:spTgt spid="293891"/>
                                        </p:tgtEl>
                                        <p:attrNameLst>
                                          <p:attrName>style.visibility</p:attrName>
                                        </p:attrNameLst>
                                      </p:cBhvr>
                                      <p:to>
                                        <p:strVal val="visible"/>
                                      </p:to>
                                    </p:set>
                                    <p:anim calcmode="lin" valueType="num">
                                      <p:cBhvr>
                                        <p:cTn id="7" dur="2000" fill="hold"/>
                                        <p:tgtEl>
                                          <p:spTgt spid="293891"/>
                                        </p:tgtEl>
                                        <p:attrNameLst>
                                          <p:attrName>ppt_x</p:attrName>
                                        </p:attrNameLst>
                                      </p:cBhvr>
                                      <p:tavLst>
                                        <p:tav tm="0">
                                          <p:val>
                                            <p:strVal val="#ppt_x-#ppt_w/2"/>
                                          </p:val>
                                        </p:tav>
                                        <p:tav tm="100000">
                                          <p:val>
                                            <p:strVal val="#ppt_x"/>
                                          </p:val>
                                        </p:tav>
                                      </p:tavLst>
                                    </p:anim>
                                    <p:anim calcmode="lin" valueType="num">
                                      <p:cBhvr>
                                        <p:cTn id="8" dur="2000" fill="hold"/>
                                        <p:tgtEl>
                                          <p:spTgt spid="293891"/>
                                        </p:tgtEl>
                                        <p:attrNameLst>
                                          <p:attrName>ppt_y</p:attrName>
                                        </p:attrNameLst>
                                      </p:cBhvr>
                                      <p:tavLst>
                                        <p:tav tm="0">
                                          <p:val>
                                            <p:strVal val="#ppt_y"/>
                                          </p:val>
                                        </p:tav>
                                        <p:tav tm="100000">
                                          <p:val>
                                            <p:strVal val="#ppt_y"/>
                                          </p:val>
                                        </p:tav>
                                      </p:tavLst>
                                    </p:anim>
                                    <p:anim calcmode="lin" valueType="num">
                                      <p:cBhvr>
                                        <p:cTn id="9" dur="2000" fill="hold"/>
                                        <p:tgtEl>
                                          <p:spTgt spid="293891"/>
                                        </p:tgtEl>
                                        <p:attrNameLst>
                                          <p:attrName>ppt_w</p:attrName>
                                        </p:attrNameLst>
                                      </p:cBhvr>
                                      <p:tavLst>
                                        <p:tav tm="0">
                                          <p:val>
                                            <p:fltVal val="0"/>
                                          </p:val>
                                        </p:tav>
                                        <p:tav tm="100000">
                                          <p:val>
                                            <p:strVal val="#ppt_w"/>
                                          </p:val>
                                        </p:tav>
                                      </p:tavLst>
                                    </p:anim>
                                    <p:anim calcmode="lin" valueType="num">
                                      <p:cBhvr>
                                        <p:cTn id="10" dur="2000" fill="hold"/>
                                        <p:tgtEl>
                                          <p:spTgt spid="2938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5" name="4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3 Rectángulo"/>
          <p:cNvSpPr/>
          <p:nvPr/>
        </p:nvSpPr>
        <p:spPr>
          <a:xfrm>
            <a:off x="1475656" y="3645024"/>
            <a:ext cx="7668344" cy="2880320"/>
          </a:xfrm>
          <a:prstGeom prst="rect">
            <a:avLst/>
          </a:prstGeom>
          <a:solidFill>
            <a:srgbClr val="7E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solidFill>
                  <a:schemeClr val="bg1">
                    <a:lumMod val="95000"/>
                  </a:schemeClr>
                </a:solidFill>
              </a:rPr>
              <a:t>Transparencia, </a:t>
            </a:r>
            <a:r>
              <a:rPr lang="es-MX" sz="4000" dirty="0">
                <a:solidFill>
                  <a:schemeClr val="bg1">
                    <a:lumMod val="95000"/>
                  </a:schemeClr>
                </a:solidFill>
              </a:rPr>
              <a:t>Acceso a la </a:t>
            </a:r>
            <a:r>
              <a:rPr lang="es-MX" sz="4000" dirty="0" smtClean="0">
                <a:solidFill>
                  <a:schemeClr val="bg1">
                    <a:lumMod val="95000"/>
                  </a:schemeClr>
                </a:solidFill>
              </a:rPr>
              <a:t>Información y Rendición de Cuentas</a:t>
            </a:r>
            <a:endParaRPr lang="es-MX" sz="4000" dirty="0">
              <a:solidFill>
                <a:schemeClr val="bg1">
                  <a:lumMod val="95000"/>
                </a:schemeClr>
              </a:solidFill>
            </a:endParaRPr>
          </a:p>
        </p:txBody>
      </p:sp>
      <p:pic>
        <p:nvPicPr>
          <p:cNvPr id="6" name="Picture 2" descr="C:\Users\janeth.guzman\Documents\Janeth\2015\LFTAIPG\Ley General\Logos\Logo INA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2496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852802210"/>
              </p:ext>
            </p:extLst>
          </p:nvPr>
        </p:nvGraphicFramePr>
        <p:xfrm>
          <a:off x="251520" y="188640"/>
          <a:ext cx="8208912"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2868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574990447"/>
              </p:ext>
            </p:extLst>
          </p:nvPr>
        </p:nvGraphicFramePr>
        <p:xfrm>
          <a:off x="251520" y="188640"/>
          <a:ext cx="8208912"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695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7384"/>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1475656" y="3645024"/>
            <a:ext cx="7668344" cy="2880320"/>
          </a:xfrm>
          <a:prstGeom prst="rect">
            <a:avLst/>
          </a:prstGeom>
          <a:solidFill>
            <a:srgbClr val="7E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t>Desarrollo </a:t>
            </a:r>
            <a:r>
              <a:rPr lang="es-MX" sz="4000" dirty="0"/>
              <a:t>de la legislación en materia </a:t>
            </a:r>
            <a:r>
              <a:rPr lang="es-MX" sz="4000" dirty="0" smtClean="0"/>
              <a:t>de Transparencia y Acceso </a:t>
            </a:r>
            <a:r>
              <a:rPr lang="es-MX" sz="4000" dirty="0"/>
              <a:t>a la </a:t>
            </a:r>
            <a:r>
              <a:rPr lang="es-MX" sz="4000" dirty="0" smtClean="0"/>
              <a:t>Información en </a:t>
            </a:r>
            <a:r>
              <a:rPr lang="es-MX" sz="4000" dirty="0"/>
              <a:t>México.</a:t>
            </a:r>
          </a:p>
        </p:txBody>
      </p:sp>
      <p:pic>
        <p:nvPicPr>
          <p:cNvPr id="6" name="Picture 2" descr="C:\Users\janeth.guzman\Documents\Janeth\2015\LFTAIPG\Ley General\Logos\Logo INA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584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Title 1"/>
          <p:cNvSpPr txBox="1">
            <a:spLocks/>
          </p:cNvSpPr>
          <p:nvPr/>
        </p:nvSpPr>
        <p:spPr>
          <a:xfrm>
            <a:off x="2051720" y="144016"/>
            <a:ext cx="7092280" cy="1124744"/>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4800" spc="-100">
                <a:solidFill>
                  <a:srgbClr val="5F147C"/>
                </a:solidFill>
                <a:effectLst>
                  <a:outerShdw blurRad="38100" dist="38100" dir="2700000" algn="tl">
                    <a:srgbClr val="000000">
                      <a:alpha val="43137"/>
                    </a:srgbClr>
                  </a:outerShdw>
                </a:effectLst>
                <a:latin typeface="+mj-lt"/>
                <a:ea typeface="+mj-ea"/>
                <a:cs typeface="+mj-cs"/>
              </a:defRPr>
            </a:lvl1pPr>
          </a:lstStyle>
          <a:p>
            <a:r>
              <a:rPr lang="es-ES" sz="3600" dirty="0"/>
              <a:t>Construcción del Derecho de Acceso a la Información en México</a:t>
            </a:r>
          </a:p>
        </p:txBody>
      </p:sp>
      <p:graphicFrame>
        <p:nvGraphicFramePr>
          <p:cNvPr id="4" name="3 Diagrama"/>
          <p:cNvGraphicFramePr/>
          <p:nvPr>
            <p:extLst>
              <p:ext uri="{D42A27DB-BD31-4B8C-83A1-F6EECF244321}">
                <p14:modId xmlns:p14="http://schemas.microsoft.com/office/powerpoint/2010/main" val="2977292097"/>
              </p:ext>
            </p:extLst>
          </p:nvPr>
        </p:nvGraphicFramePr>
        <p:xfrm>
          <a:off x="107504" y="980728"/>
          <a:ext cx="892899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3779912" y="4581128"/>
            <a:ext cx="1656184" cy="2088232"/>
          </a:xfrm>
          <a:prstGeom prst="rect">
            <a:avLst/>
          </a:prstGeom>
          <a:solidFill>
            <a:schemeClr val="accent6">
              <a:lumMod val="40000"/>
              <a:lumOff val="60000"/>
            </a:schemeClr>
          </a:solidFill>
          <a:ln w="76200">
            <a:solidFill>
              <a:schemeClr val="accent6"/>
            </a:solidFill>
          </a:ln>
          <a:effectLst>
            <a:innerShdw blurRad="63500" dist="50800" dir="162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dirty="0" smtClean="0">
                <a:solidFill>
                  <a:schemeClr val="tx2">
                    <a:lumMod val="50000"/>
                  </a:schemeClr>
                </a:solidFill>
              </a:rPr>
              <a:t>De 2002 a 2007, los estados y el DF crearon leyes de Acceso a la Información. Para 2007 existían  </a:t>
            </a:r>
          </a:p>
          <a:p>
            <a:pPr algn="ctr"/>
            <a:r>
              <a:rPr lang="es-MX" sz="1400" dirty="0" smtClean="0">
                <a:solidFill>
                  <a:schemeClr val="tx2">
                    <a:lumMod val="50000"/>
                  </a:schemeClr>
                </a:solidFill>
              </a:rPr>
              <a:t>31 leyes en los estados, DF y la LFTAIPG</a:t>
            </a:r>
            <a:endParaRPr lang="es-MX" sz="1400" dirty="0">
              <a:solidFill>
                <a:schemeClr val="tx2">
                  <a:lumMod val="50000"/>
                </a:schemeClr>
              </a:solidFill>
            </a:endParaRPr>
          </a:p>
        </p:txBody>
      </p:sp>
      <p:sp>
        <p:nvSpPr>
          <p:cNvPr id="9" name="8 Rectángulo"/>
          <p:cNvSpPr/>
          <p:nvPr/>
        </p:nvSpPr>
        <p:spPr>
          <a:xfrm>
            <a:off x="7413170" y="3284984"/>
            <a:ext cx="1659837" cy="1296144"/>
          </a:xfrm>
          <a:prstGeom prst="rect">
            <a:avLst/>
          </a:prstGeom>
          <a:ln w="57150">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400" dirty="0" smtClean="0">
                <a:solidFill>
                  <a:schemeClr val="tx2">
                    <a:lumMod val="50000"/>
                  </a:schemeClr>
                </a:solidFill>
              </a:rPr>
              <a:t>Autonomía constitucional a los organismos garantes a nivel federal y local. </a:t>
            </a:r>
            <a:endParaRPr lang="es-MX" sz="1400" dirty="0">
              <a:solidFill>
                <a:schemeClr val="tx2">
                  <a:lumMod val="50000"/>
                </a:schemeClr>
              </a:solidFill>
            </a:endParaRPr>
          </a:p>
        </p:txBody>
      </p:sp>
      <p:sp>
        <p:nvSpPr>
          <p:cNvPr id="11" name="10 Rectángulo"/>
          <p:cNvSpPr/>
          <p:nvPr/>
        </p:nvSpPr>
        <p:spPr>
          <a:xfrm>
            <a:off x="5669868" y="4005064"/>
            <a:ext cx="1638436" cy="1008112"/>
          </a:xfrm>
          <a:prstGeom prst="rect">
            <a:avLst/>
          </a:prstGeom>
          <a:ln w="57150">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dirty="0" smtClean="0">
                <a:solidFill>
                  <a:schemeClr val="tx2">
                    <a:lumMod val="50000"/>
                  </a:schemeClr>
                </a:solidFill>
              </a:rPr>
              <a:t>Se establecen principios y bases para el ejercicio del DAI. </a:t>
            </a:r>
            <a:endParaRPr lang="es-MX" sz="1400" dirty="0">
              <a:solidFill>
                <a:schemeClr val="tx2">
                  <a:lumMod val="50000"/>
                </a:schemeClr>
              </a:solidFill>
            </a:endParaRPr>
          </a:p>
        </p:txBody>
      </p:sp>
      <p:pic>
        <p:nvPicPr>
          <p:cNvPr id="2" name="1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585" y="0"/>
            <a:ext cx="1921135" cy="1484784"/>
          </a:xfrm>
          <a:prstGeom prst="rect">
            <a:avLst/>
          </a:prstGeom>
        </p:spPr>
      </p:pic>
    </p:spTree>
    <p:extLst>
      <p:ext uri="{BB962C8B-B14F-4D97-AF65-F5344CB8AC3E}">
        <p14:creationId xmlns:p14="http://schemas.microsoft.com/office/powerpoint/2010/main" val="22348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30847" y="495763"/>
            <a:ext cx="6604472" cy="953321"/>
          </a:xfrm>
          <a:noFill/>
        </p:spPr>
        <p:txBody>
          <a:bodyPr>
            <a:noAutofit/>
          </a:bodyPr>
          <a:lstStyle/>
          <a:p>
            <a:r>
              <a:rPr lang="es-ES" sz="4000" b="1" dirty="0">
                <a:solidFill>
                  <a:schemeClr val="tx1"/>
                </a:solidFill>
                <a:cs typeface="Arial" pitchFamily="34" charset="0"/>
              </a:rPr>
              <a:t>Construcción del Derecho de Acceso a la Información en México</a:t>
            </a:r>
          </a:p>
        </p:txBody>
      </p:sp>
      <p:graphicFrame>
        <p:nvGraphicFramePr>
          <p:cNvPr id="8" name="6 Marcador de tabla"/>
          <p:cNvGraphicFramePr>
            <a:graphicFrameLocks/>
          </p:cNvGraphicFramePr>
          <p:nvPr>
            <p:extLst>
              <p:ext uri="{D42A27DB-BD31-4B8C-83A1-F6EECF244321}">
                <p14:modId xmlns:p14="http://schemas.microsoft.com/office/powerpoint/2010/main" val="1024162282"/>
              </p:ext>
            </p:extLst>
          </p:nvPr>
        </p:nvGraphicFramePr>
        <p:xfrm>
          <a:off x="251519" y="2060847"/>
          <a:ext cx="7992888" cy="3709995"/>
        </p:xfrm>
        <a:graphic>
          <a:graphicData uri="http://schemas.openxmlformats.org/drawingml/2006/table">
            <a:tbl>
              <a:tblPr/>
              <a:tblGrid>
                <a:gridCol w="1440846"/>
                <a:gridCol w="1312606"/>
                <a:gridCol w="1371231"/>
                <a:gridCol w="1842275"/>
                <a:gridCol w="987645"/>
                <a:gridCol w="1038285"/>
              </a:tblGrid>
              <a:tr h="219220">
                <a:tc>
                  <a:txBody>
                    <a:bodyPr/>
                    <a:lstStyle/>
                    <a:p>
                      <a:pPr algn="ctr">
                        <a:lnSpc>
                          <a:spcPct val="115000"/>
                        </a:lnSpc>
                        <a:spcAft>
                          <a:spcPts val="1000"/>
                        </a:spcAft>
                      </a:pPr>
                      <a:r>
                        <a:rPr lang="es-MX" sz="1400" b="1" dirty="0">
                          <a:solidFill>
                            <a:schemeClr val="tx1"/>
                          </a:solidFill>
                          <a:latin typeface="Arial"/>
                          <a:ea typeface="Calibri"/>
                          <a:cs typeface="Times New Roman"/>
                        </a:rPr>
                        <a:t>2002 (6)</a:t>
                      </a:r>
                      <a:endParaRPr lang="es-MX" sz="14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es-MX" sz="1400" b="1" dirty="0">
                          <a:solidFill>
                            <a:schemeClr val="bg1"/>
                          </a:solidFill>
                          <a:latin typeface="Arial"/>
                          <a:ea typeface="Calibri"/>
                          <a:cs typeface="Times New Roman"/>
                        </a:rPr>
                        <a:t>2003 (8)</a:t>
                      </a:r>
                      <a:endParaRPr lang="es-MX" sz="1400" dirty="0">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1000"/>
                        </a:spcAft>
                      </a:pPr>
                      <a:r>
                        <a:rPr lang="es-MX" sz="1400" b="1" dirty="0">
                          <a:solidFill>
                            <a:schemeClr val="tx1"/>
                          </a:solidFill>
                          <a:latin typeface="Arial"/>
                          <a:ea typeface="Calibri"/>
                          <a:cs typeface="Times New Roman"/>
                        </a:rPr>
                        <a:t>2004 (9)</a:t>
                      </a:r>
                      <a:endParaRPr lang="es-MX" sz="14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es-MX" sz="1400" b="1" dirty="0">
                          <a:solidFill>
                            <a:schemeClr val="tx1"/>
                          </a:solidFill>
                          <a:latin typeface="Arial"/>
                          <a:ea typeface="Calibri"/>
                          <a:cs typeface="Times New Roman"/>
                        </a:rPr>
                        <a:t>2005 (6)</a:t>
                      </a:r>
                      <a:endParaRPr lang="es-MX" sz="14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es-MX" sz="1400" b="1" dirty="0">
                          <a:solidFill>
                            <a:schemeClr val="bg1"/>
                          </a:solidFill>
                          <a:latin typeface="Arial"/>
                          <a:ea typeface="Calibri"/>
                          <a:cs typeface="Times New Roman"/>
                        </a:rPr>
                        <a:t>2006 (3)</a:t>
                      </a:r>
                      <a:endParaRPr lang="es-MX" sz="1400" dirty="0">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FF"/>
                    </a:solidFill>
                  </a:tcPr>
                </a:tc>
                <a:tc>
                  <a:txBody>
                    <a:bodyPr/>
                    <a:lstStyle/>
                    <a:p>
                      <a:pPr algn="ctr">
                        <a:lnSpc>
                          <a:spcPct val="115000"/>
                        </a:lnSpc>
                        <a:spcAft>
                          <a:spcPts val="1000"/>
                        </a:spcAft>
                      </a:pPr>
                      <a:r>
                        <a:rPr lang="es-MX" sz="1400" b="1" dirty="0">
                          <a:solidFill>
                            <a:schemeClr val="bg1"/>
                          </a:solidFill>
                          <a:latin typeface="Arial"/>
                          <a:ea typeface="Calibri"/>
                          <a:cs typeface="Times New Roman"/>
                        </a:rPr>
                        <a:t>2007 (1)</a:t>
                      </a:r>
                      <a:endParaRPr lang="es-MX" sz="1400" dirty="0">
                        <a:solidFill>
                          <a:schemeClr val="bg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07243">
                <a:tc>
                  <a:txBody>
                    <a:bodyPr/>
                    <a:lstStyle/>
                    <a:p>
                      <a:pPr algn="ctr">
                        <a:lnSpc>
                          <a:spcPct val="115000"/>
                        </a:lnSpc>
                        <a:spcAft>
                          <a:spcPts val="1000"/>
                        </a:spcAft>
                      </a:pPr>
                      <a:r>
                        <a:rPr lang="es-MX" sz="1400" dirty="0">
                          <a:latin typeface="Arial"/>
                          <a:ea typeface="Calibri"/>
                          <a:cs typeface="Times New Roman"/>
                        </a:rPr>
                        <a:t>Jalisco</a:t>
                      </a:r>
                      <a:endParaRPr lang="es-MX" sz="14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dirty="0">
                          <a:latin typeface="Arial"/>
                          <a:ea typeface="Calibri"/>
                          <a:cs typeface="Times New Roman"/>
                        </a:rPr>
                        <a:t>Nuevo </a:t>
                      </a:r>
                      <a:r>
                        <a:rPr lang="es-MX" sz="1400" dirty="0" smtClean="0">
                          <a:latin typeface="Arial"/>
                          <a:ea typeface="Calibri"/>
                          <a:cs typeface="Times New Roman"/>
                        </a:rPr>
                        <a:t>León</a:t>
                      </a:r>
                      <a:endParaRPr lang="es-MX" sz="14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dirty="0">
                          <a:latin typeface="Arial"/>
                          <a:ea typeface="Calibri"/>
                          <a:cs typeface="Times New Roman"/>
                        </a:rPr>
                        <a:t>Edo. de </a:t>
                      </a:r>
                      <a:r>
                        <a:rPr lang="es-MX" sz="1400" dirty="0" err="1">
                          <a:latin typeface="Arial"/>
                          <a:ea typeface="Calibri"/>
                          <a:cs typeface="Times New Roman"/>
                        </a:rPr>
                        <a:t>Méx</a:t>
                      </a:r>
                      <a:r>
                        <a:rPr lang="es-MX" sz="1400">
                          <a:latin typeface="Arial"/>
                          <a:ea typeface="Calibri"/>
                          <a:cs typeface="Times New Roman"/>
                        </a:rPr>
                        <a:t>.</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Sonora</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dirty="0">
                          <a:latin typeface="Arial"/>
                          <a:ea typeface="Calibri"/>
                          <a:cs typeface="Times New Roman"/>
                        </a:rPr>
                        <a:t>Oaxaca</a:t>
                      </a:r>
                      <a:endParaRPr lang="es-MX" sz="14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Tabasco</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243">
                <a:tc>
                  <a:txBody>
                    <a:bodyPr/>
                    <a:lstStyle/>
                    <a:p>
                      <a:pPr algn="ctr">
                        <a:lnSpc>
                          <a:spcPct val="115000"/>
                        </a:lnSpc>
                        <a:spcAft>
                          <a:spcPts val="1000"/>
                        </a:spcAft>
                      </a:pPr>
                      <a:r>
                        <a:rPr lang="es-MX" sz="1400">
                          <a:latin typeface="Arial"/>
                          <a:ea typeface="Calibri"/>
                          <a:cs typeface="Times New Roman"/>
                        </a:rPr>
                        <a:t>Sinaloa</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Durango</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Quintana Roo</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dirty="0">
                          <a:latin typeface="Arial"/>
                          <a:ea typeface="Calibri"/>
                          <a:cs typeface="Times New Roman"/>
                        </a:rPr>
                        <a:t>Baja California </a:t>
                      </a:r>
                      <a:r>
                        <a:rPr lang="es-MX" sz="1400" dirty="0" smtClean="0">
                          <a:latin typeface="Arial"/>
                          <a:ea typeface="Calibri"/>
                          <a:cs typeface="Times New Roman"/>
                        </a:rPr>
                        <a:t>Sur</a:t>
                      </a:r>
                      <a:endParaRPr lang="es-MX" sz="14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Chiapas</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MX" sz="140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407243">
                <a:tc>
                  <a:txBody>
                    <a:bodyPr/>
                    <a:lstStyle/>
                    <a:p>
                      <a:pPr algn="ctr">
                        <a:lnSpc>
                          <a:spcPct val="115000"/>
                        </a:lnSpc>
                        <a:spcAft>
                          <a:spcPts val="1000"/>
                        </a:spcAft>
                      </a:pPr>
                      <a:r>
                        <a:rPr lang="es-MX" sz="1400" b="0" dirty="0">
                          <a:latin typeface="Arial"/>
                          <a:ea typeface="Calibri"/>
                          <a:cs typeface="Times New Roman"/>
                        </a:rPr>
                        <a:t>Federal</a:t>
                      </a:r>
                      <a:endParaRPr lang="es-MX" sz="1400" b="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dirty="0">
                          <a:latin typeface="Arial"/>
                          <a:ea typeface="Calibri"/>
                          <a:cs typeface="Times New Roman"/>
                        </a:rPr>
                        <a:t>Colima</a:t>
                      </a:r>
                      <a:endParaRPr lang="es-MX" sz="14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dirty="0">
                          <a:latin typeface="Arial"/>
                          <a:ea typeface="Calibri"/>
                          <a:cs typeface="Times New Roman"/>
                        </a:rPr>
                        <a:t>Yucatán</a:t>
                      </a:r>
                      <a:endParaRPr lang="es-MX" sz="14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Campeche</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Hidalgo</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MX" sz="1400" dirty="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tcPr>
                </a:tc>
              </a:tr>
              <a:tr h="407243">
                <a:tc>
                  <a:txBody>
                    <a:bodyPr/>
                    <a:lstStyle/>
                    <a:p>
                      <a:pPr algn="ctr">
                        <a:lnSpc>
                          <a:spcPct val="115000"/>
                        </a:lnSpc>
                        <a:spcAft>
                          <a:spcPts val="1000"/>
                        </a:spcAft>
                      </a:pPr>
                      <a:r>
                        <a:rPr lang="es-MX" sz="1400">
                          <a:latin typeface="Arial"/>
                          <a:ea typeface="Calibri"/>
                          <a:cs typeface="Times New Roman"/>
                        </a:rPr>
                        <a:t>Aguascalientes</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S.L.P.</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Veracruz</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b="0" dirty="0">
                          <a:latin typeface="Arial"/>
                          <a:ea typeface="Calibri"/>
                          <a:cs typeface="Times New Roman"/>
                        </a:rPr>
                        <a:t>Baja California</a:t>
                      </a:r>
                      <a:endParaRPr lang="es-MX" sz="1400" b="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es-MX" sz="1400" dirty="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endParaRPr lang="es-MX" sz="1400" dirty="0">
                        <a:latin typeface="Arial"/>
                        <a:ea typeface="Calibri"/>
                        <a:cs typeface="Times New Roman"/>
                      </a:endParaRPr>
                    </a:p>
                  </a:txBody>
                  <a:tcPr marL="51435" marR="51435" marT="0" marB="0" anchor="ctr">
                    <a:lnL>
                      <a:noFill/>
                    </a:lnL>
                    <a:lnR>
                      <a:noFill/>
                    </a:lnR>
                    <a:lnT>
                      <a:noFill/>
                    </a:lnT>
                    <a:lnB>
                      <a:noFill/>
                    </a:lnB>
                  </a:tcPr>
                </a:tc>
              </a:tr>
              <a:tr h="407243">
                <a:tc>
                  <a:txBody>
                    <a:bodyPr/>
                    <a:lstStyle/>
                    <a:p>
                      <a:pPr algn="ctr">
                        <a:lnSpc>
                          <a:spcPct val="115000"/>
                        </a:lnSpc>
                        <a:spcAft>
                          <a:spcPts val="1000"/>
                        </a:spcAft>
                      </a:pPr>
                      <a:r>
                        <a:rPr lang="es-MX" sz="1400">
                          <a:latin typeface="Arial"/>
                          <a:ea typeface="Calibri"/>
                          <a:cs typeface="Times New Roman"/>
                        </a:rPr>
                        <a:t>Michoacán</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D.F.</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Nayarit</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Guerrero</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MX" sz="140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1000"/>
                        </a:spcAft>
                      </a:pPr>
                      <a:endParaRPr lang="es-MX" sz="1400" dirty="0">
                        <a:latin typeface="Arial"/>
                        <a:ea typeface="Calibri"/>
                        <a:cs typeface="Times New Roman"/>
                      </a:endParaRPr>
                    </a:p>
                  </a:txBody>
                  <a:tcPr marL="51435" marR="51435" marT="0" marB="0" anchor="ctr">
                    <a:lnL>
                      <a:noFill/>
                    </a:lnL>
                    <a:lnR>
                      <a:noFill/>
                    </a:lnR>
                    <a:lnT>
                      <a:noFill/>
                    </a:lnT>
                    <a:lnB>
                      <a:noFill/>
                    </a:lnB>
                  </a:tcPr>
                </a:tc>
              </a:tr>
              <a:tr h="407243">
                <a:tc>
                  <a:txBody>
                    <a:bodyPr/>
                    <a:lstStyle/>
                    <a:p>
                      <a:pPr algn="ctr">
                        <a:lnSpc>
                          <a:spcPct val="115000"/>
                        </a:lnSpc>
                        <a:spcAft>
                          <a:spcPts val="1000"/>
                        </a:spcAft>
                      </a:pPr>
                      <a:r>
                        <a:rPr lang="es-MX" sz="1400">
                          <a:latin typeface="Arial"/>
                          <a:ea typeface="Calibri"/>
                          <a:cs typeface="Times New Roman"/>
                        </a:rPr>
                        <a:t>Querétaro</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Guanajuato</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dirty="0">
                          <a:latin typeface="Arial"/>
                          <a:ea typeface="Calibri"/>
                          <a:cs typeface="Times New Roman"/>
                        </a:rPr>
                        <a:t>Zacatecas</a:t>
                      </a:r>
                      <a:endParaRPr lang="es-MX" sz="14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Chihuahua</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MX" sz="1400" dirty="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1000"/>
                        </a:spcAft>
                      </a:pPr>
                      <a:endParaRPr lang="es-MX" sz="1400">
                        <a:latin typeface="Arial"/>
                        <a:ea typeface="Calibri"/>
                        <a:cs typeface="Times New Roman"/>
                      </a:endParaRPr>
                    </a:p>
                  </a:txBody>
                  <a:tcPr marL="51435" marR="51435" marT="0" marB="0" anchor="ctr">
                    <a:lnL>
                      <a:noFill/>
                    </a:lnL>
                    <a:lnR>
                      <a:noFill/>
                    </a:lnR>
                    <a:lnT>
                      <a:noFill/>
                    </a:lnT>
                    <a:lnB>
                      <a:noFill/>
                    </a:lnB>
                  </a:tcPr>
                </a:tc>
              </a:tr>
              <a:tr h="306965">
                <a:tc>
                  <a:txBody>
                    <a:bodyPr/>
                    <a:lstStyle/>
                    <a:p>
                      <a:pPr algn="ctr">
                        <a:lnSpc>
                          <a:spcPct val="115000"/>
                        </a:lnSpc>
                        <a:spcAft>
                          <a:spcPts val="1000"/>
                        </a:spcAft>
                      </a:pPr>
                      <a:endParaRPr lang="es-MX" sz="1400">
                        <a:latin typeface="Arial"/>
                        <a:ea typeface="Calibri"/>
                        <a:cs typeface="Times New Roman"/>
                      </a:endParaRPr>
                    </a:p>
                  </a:txBody>
                  <a:tcPr marL="51435" marR="5143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MX" sz="1400" dirty="0">
                          <a:latin typeface="Arial"/>
                          <a:ea typeface="Calibri"/>
                          <a:cs typeface="Times New Roman"/>
                        </a:rPr>
                        <a:t>Morelos</a:t>
                      </a:r>
                      <a:endParaRPr lang="es-MX" sz="14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Tlaxcala</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MX" sz="140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endParaRPr lang="es-MX" sz="1400" dirty="0">
                        <a:latin typeface="Arial"/>
                        <a:ea typeface="Calibri"/>
                        <a:cs typeface="Times New Roman"/>
                      </a:endParaRPr>
                    </a:p>
                  </a:txBody>
                  <a:tcPr marL="51435" marR="51435" marT="0" marB="0" anchor="ctr">
                    <a:lnL>
                      <a:noFill/>
                    </a:lnL>
                    <a:lnR>
                      <a:noFill/>
                    </a:lnR>
                    <a:lnT>
                      <a:noFill/>
                    </a:lnT>
                    <a:lnB>
                      <a:noFill/>
                    </a:lnB>
                  </a:tcPr>
                </a:tc>
                <a:tc>
                  <a:txBody>
                    <a:bodyPr/>
                    <a:lstStyle/>
                    <a:p>
                      <a:pPr algn="ctr">
                        <a:lnSpc>
                          <a:spcPct val="115000"/>
                        </a:lnSpc>
                        <a:spcAft>
                          <a:spcPts val="1000"/>
                        </a:spcAft>
                      </a:pPr>
                      <a:endParaRPr lang="es-MX" sz="1400">
                        <a:latin typeface="Arial"/>
                        <a:ea typeface="Calibri"/>
                        <a:cs typeface="Times New Roman"/>
                      </a:endParaRPr>
                    </a:p>
                  </a:txBody>
                  <a:tcPr marL="51435" marR="51435" marT="0" marB="0" anchor="ctr">
                    <a:lnL>
                      <a:noFill/>
                    </a:lnL>
                    <a:lnR>
                      <a:noFill/>
                    </a:lnR>
                    <a:lnT>
                      <a:noFill/>
                    </a:lnT>
                    <a:lnB>
                      <a:noFill/>
                    </a:lnB>
                  </a:tcPr>
                </a:tc>
              </a:tr>
              <a:tr h="306965">
                <a:tc>
                  <a:txBody>
                    <a:bodyPr/>
                    <a:lstStyle/>
                    <a:p>
                      <a:pPr algn="ctr">
                        <a:lnSpc>
                          <a:spcPct val="115000"/>
                        </a:lnSpc>
                        <a:spcAft>
                          <a:spcPts val="1000"/>
                        </a:spcAft>
                      </a:pPr>
                      <a:endParaRPr lang="es-MX" sz="1400">
                        <a:latin typeface="Arial"/>
                        <a:ea typeface="Calibri"/>
                        <a:cs typeface="Times New Roman"/>
                      </a:endParaRPr>
                    </a:p>
                  </a:txBody>
                  <a:tcPr marL="51435" marR="5143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s-MX" sz="1400">
                          <a:latin typeface="Arial"/>
                          <a:ea typeface="Calibri"/>
                          <a:cs typeface="Times New Roman"/>
                        </a:rPr>
                        <a:t>Coahuila</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400">
                          <a:latin typeface="Arial"/>
                          <a:ea typeface="Calibri"/>
                          <a:cs typeface="Times New Roman"/>
                        </a:rPr>
                        <a:t>Puebla</a:t>
                      </a:r>
                      <a:endParaRPr lang="es-MX" sz="140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MX" sz="1400" dirty="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1000"/>
                        </a:spcAft>
                      </a:pPr>
                      <a:endParaRPr lang="es-MX" sz="1400" dirty="0">
                        <a:latin typeface="Arial"/>
                        <a:ea typeface="Calibri"/>
                        <a:cs typeface="Times New Roman"/>
                      </a:endParaRPr>
                    </a:p>
                  </a:txBody>
                  <a:tcPr marL="51435" marR="51435" marT="0" marB="0" anchor="ctr">
                    <a:lnL>
                      <a:noFill/>
                    </a:lnL>
                    <a:lnR>
                      <a:noFill/>
                    </a:lnR>
                    <a:lnT>
                      <a:noFill/>
                    </a:lnT>
                    <a:lnB>
                      <a:noFill/>
                    </a:lnB>
                  </a:tcPr>
                </a:tc>
                <a:tc>
                  <a:txBody>
                    <a:bodyPr/>
                    <a:lstStyle/>
                    <a:p>
                      <a:pPr algn="ctr">
                        <a:lnSpc>
                          <a:spcPct val="115000"/>
                        </a:lnSpc>
                        <a:spcAft>
                          <a:spcPts val="1000"/>
                        </a:spcAft>
                      </a:pPr>
                      <a:endParaRPr lang="es-MX" sz="1400">
                        <a:latin typeface="Arial"/>
                        <a:ea typeface="Calibri"/>
                        <a:cs typeface="Times New Roman"/>
                      </a:endParaRPr>
                    </a:p>
                  </a:txBody>
                  <a:tcPr marL="51435" marR="51435" marT="0" marB="0" anchor="ctr">
                    <a:lnL>
                      <a:noFill/>
                    </a:lnL>
                    <a:lnR>
                      <a:noFill/>
                    </a:lnR>
                    <a:lnT>
                      <a:noFill/>
                    </a:lnT>
                    <a:lnB>
                      <a:noFill/>
                    </a:lnB>
                  </a:tcPr>
                </a:tc>
              </a:tr>
              <a:tr h="407243">
                <a:tc>
                  <a:txBody>
                    <a:bodyPr/>
                    <a:lstStyle/>
                    <a:p>
                      <a:pPr algn="ctr">
                        <a:lnSpc>
                          <a:spcPct val="115000"/>
                        </a:lnSpc>
                        <a:spcAft>
                          <a:spcPts val="1000"/>
                        </a:spcAft>
                      </a:pPr>
                      <a:endParaRPr lang="es-MX" sz="1400">
                        <a:latin typeface="Arial"/>
                        <a:ea typeface="Calibri"/>
                        <a:cs typeface="Times New Roman"/>
                      </a:endParaRPr>
                    </a:p>
                  </a:txBody>
                  <a:tcPr marL="51435" marR="51435" marT="0" marB="0" anchor="ctr">
                    <a:lnL>
                      <a:noFill/>
                    </a:lnL>
                    <a:lnR>
                      <a:noFill/>
                    </a:lnR>
                    <a:lnT>
                      <a:noFill/>
                    </a:lnT>
                    <a:lnB>
                      <a:noFill/>
                    </a:lnB>
                  </a:tcPr>
                </a:tc>
                <a:tc>
                  <a:txBody>
                    <a:bodyPr/>
                    <a:lstStyle/>
                    <a:p>
                      <a:pPr algn="ctr">
                        <a:lnSpc>
                          <a:spcPct val="115000"/>
                        </a:lnSpc>
                        <a:spcAft>
                          <a:spcPts val="1000"/>
                        </a:spcAft>
                      </a:pPr>
                      <a:endParaRPr lang="es-MX" sz="1400">
                        <a:latin typeface="Arial"/>
                        <a:ea typeface="Calibri"/>
                        <a:cs typeface="Times New Roman"/>
                      </a:endParaRPr>
                    </a:p>
                  </a:txBody>
                  <a:tcPr marL="51435" marR="5143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MX" sz="1400" dirty="0">
                          <a:latin typeface="Arial"/>
                          <a:ea typeface="Calibri"/>
                          <a:cs typeface="Times New Roman"/>
                        </a:rPr>
                        <a:t>Tamaulipas</a:t>
                      </a:r>
                      <a:endParaRPr lang="es-MX" sz="14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MX" sz="1400" dirty="0">
                        <a:latin typeface="Arial"/>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1000"/>
                        </a:spcAft>
                      </a:pPr>
                      <a:endParaRPr lang="es-MX" sz="1400">
                        <a:latin typeface="Arial"/>
                        <a:ea typeface="Calibri"/>
                        <a:cs typeface="Times New Roman"/>
                      </a:endParaRPr>
                    </a:p>
                  </a:txBody>
                  <a:tcPr marL="51435" marR="51435" marT="0" marB="0" anchor="ctr">
                    <a:lnL>
                      <a:noFill/>
                    </a:lnL>
                    <a:lnR>
                      <a:noFill/>
                    </a:lnR>
                    <a:lnT>
                      <a:noFill/>
                    </a:lnT>
                    <a:lnB>
                      <a:noFill/>
                    </a:lnB>
                  </a:tcPr>
                </a:tc>
                <a:tc>
                  <a:txBody>
                    <a:bodyPr/>
                    <a:lstStyle/>
                    <a:p>
                      <a:pPr algn="ctr">
                        <a:lnSpc>
                          <a:spcPct val="115000"/>
                        </a:lnSpc>
                        <a:spcAft>
                          <a:spcPts val="1000"/>
                        </a:spcAft>
                      </a:pPr>
                      <a:endParaRPr lang="es-MX" sz="1400" dirty="0">
                        <a:latin typeface="Arial"/>
                        <a:ea typeface="Calibri"/>
                        <a:cs typeface="Times New Roman"/>
                      </a:endParaRPr>
                    </a:p>
                  </a:txBody>
                  <a:tcPr marL="51435" marR="51435" marT="0" marB="0" anchor="ctr">
                    <a:lnL>
                      <a:noFill/>
                    </a:lnL>
                    <a:lnR>
                      <a:noFill/>
                    </a:lnR>
                    <a:lnT>
                      <a:noFill/>
                    </a:lnT>
                    <a:lnB>
                      <a:noFill/>
                    </a:lnB>
                  </a:tcPr>
                </a:tc>
              </a:tr>
            </a:tbl>
          </a:graphicData>
        </a:graphic>
      </p:graphicFrame>
      <p:pic>
        <p:nvPicPr>
          <p:cNvPr id="9" name="3 Marcador de contenido" descr="Mapa leyes de transparencia.png"/>
          <p:cNvPicPr>
            <a:picLocks noGrp="1" noChangeAspect="1"/>
          </p:cNvPicPr>
          <p:nvPr>
            <p:ph idx="1"/>
          </p:nvPr>
        </p:nvPicPr>
        <p:blipFill>
          <a:blip r:embed="rId3" cstate="print">
            <a:clrChange>
              <a:clrFrom>
                <a:srgbClr val="FFFFFF"/>
              </a:clrFrom>
              <a:clrTo>
                <a:srgbClr val="FFFFFF">
                  <a:alpha val="0"/>
                </a:srgbClr>
              </a:clrTo>
            </a:clrChange>
          </a:blip>
          <a:srcRect/>
          <a:stretch>
            <a:fillRect/>
          </a:stretch>
        </p:blipFill>
        <p:spPr>
          <a:xfrm>
            <a:off x="6732240" y="3716708"/>
            <a:ext cx="1493572" cy="1470510"/>
          </a:xfrm>
        </p:spPr>
      </p:pic>
      <p:sp>
        <p:nvSpPr>
          <p:cNvPr id="3" name="2 CuadroTexto"/>
          <p:cNvSpPr txBox="1"/>
          <p:nvPr/>
        </p:nvSpPr>
        <p:spPr>
          <a:xfrm>
            <a:off x="4572000" y="6018786"/>
            <a:ext cx="3947156" cy="830997"/>
          </a:xfrm>
          <a:prstGeom prst="rect">
            <a:avLst/>
          </a:prstGeom>
          <a:noFill/>
        </p:spPr>
        <p:txBody>
          <a:bodyPr wrap="square" rtlCol="0">
            <a:spAutoFit/>
          </a:bodyPr>
          <a:lstStyle/>
          <a:p>
            <a:r>
              <a:rPr lang="es-MX" sz="1200" dirty="0">
                <a:hlinkClick r:id="rId4"/>
              </a:rPr>
              <a:t>http://</a:t>
            </a:r>
            <a:r>
              <a:rPr lang="es-MX" sz="1200" dirty="0" smtClean="0">
                <a:hlinkClick r:id="rId4"/>
              </a:rPr>
              <a:t>inicio.ifai.org.mx/SitePages/otrasInstituciones/Estudio-Comparativo-de-Leyes-de-Acceso.aspx</a:t>
            </a:r>
            <a:endParaRPr lang="es-MX" sz="1200" dirty="0" smtClean="0"/>
          </a:p>
          <a:p>
            <a:r>
              <a:rPr lang="es-MX" sz="1200" dirty="0"/>
              <a:t>Matriz Estudio Comparativo de Leyes de Acceso a la Información </a:t>
            </a:r>
            <a:r>
              <a:rPr lang="es-MX" sz="1200" dirty="0" smtClean="0"/>
              <a:t>Pública.</a:t>
            </a:r>
            <a:endParaRPr lang="es-MX" sz="1200" dirty="0"/>
          </a:p>
        </p:txBody>
      </p:sp>
      <p:sp>
        <p:nvSpPr>
          <p:cNvPr id="10" name="9 CuadroTexto"/>
          <p:cNvSpPr txBox="1"/>
          <p:nvPr/>
        </p:nvSpPr>
        <p:spPr>
          <a:xfrm>
            <a:off x="4427984" y="5659184"/>
            <a:ext cx="867579" cy="338554"/>
          </a:xfrm>
          <a:prstGeom prst="rect">
            <a:avLst/>
          </a:prstGeom>
          <a:noFill/>
        </p:spPr>
        <p:txBody>
          <a:bodyPr wrap="square" rtlCol="0">
            <a:spAutoFit/>
          </a:bodyPr>
          <a:lstStyle/>
          <a:p>
            <a:pPr algn="ctr"/>
            <a:r>
              <a:rPr lang="es-MX" sz="1600" dirty="0" smtClean="0"/>
              <a:t>Fuente:</a:t>
            </a:r>
          </a:p>
        </p:txBody>
      </p:sp>
    </p:spTree>
    <p:extLst>
      <p:ext uri="{BB962C8B-B14F-4D97-AF65-F5344CB8AC3E}">
        <p14:creationId xmlns:p14="http://schemas.microsoft.com/office/powerpoint/2010/main" val="1523235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Conector recto"/>
          <p:cNvCxnSpPr>
            <a:stCxn id="8" idx="2"/>
          </p:cNvCxnSpPr>
          <p:nvPr/>
        </p:nvCxnSpPr>
        <p:spPr>
          <a:xfrm>
            <a:off x="2265140" y="5733096"/>
            <a:ext cx="831316"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11" name="10 Conector recto"/>
          <p:cNvCxnSpPr>
            <a:stCxn id="10" idx="2"/>
          </p:cNvCxnSpPr>
          <p:nvPr/>
        </p:nvCxnSpPr>
        <p:spPr>
          <a:xfrm>
            <a:off x="827584" y="4061673"/>
            <a:ext cx="864624"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sp>
        <p:nvSpPr>
          <p:cNvPr id="4" name="3 Rectángulo redondeado"/>
          <p:cNvSpPr/>
          <p:nvPr/>
        </p:nvSpPr>
        <p:spPr>
          <a:xfrm>
            <a:off x="323527" y="1340768"/>
            <a:ext cx="4752000" cy="1440000"/>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5F147C"/>
                </a:solidFill>
              </a:rPr>
              <a:t>El </a:t>
            </a:r>
            <a:r>
              <a:rPr lang="es-MX" b="1" dirty="0" smtClean="0">
                <a:solidFill>
                  <a:srgbClr val="5F147C"/>
                </a:solidFill>
              </a:rPr>
              <a:t>04 de mayo de 2015,</a:t>
            </a:r>
            <a:r>
              <a:rPr lang="es-MX" dirty="0" smtClean="0">
                <a:solidFill>
                  <a:srgbClr val="5F147C"/>
                </a:solidFill>
              </a:rPr>
              <a:t> se publica en el Diario Oficial de la Federación (DOF) la </a:t>
            </a:r>
            <a:r>
              <a:rPr lang="es-MX" b="1" dirty="0" smtClean="0">
                <a:solidFill>
                  <a:srgbClr val="5F147C"/>
                </a:solidFill>
              </a:rPr>
              <a:t>Ley General de Transparencia y Acceso a la Información Pública (LGTAIP). </a:t>
            </a:r>
            <a:endParaRPr lang="es-MX" b="1" dirty="0">
              <a:solidFill>
                <a:srgbClr val="5F147C"/>
              </a:solidFill>
            </a:endParaRPr>
          </a:p>
        </p:txBody>
      </p:sp>
      <p:sp>
        <p:nvSpPr>
          <p:cNvPr id="5" name="4 Rectángulo redondeado"/>
          <p:cNvSpPr/>
          <p:nvPr/>
        </p:nvSpPr>
        <p:spPr>
          <a:xfrm>
            <a:off x="1691680" y="3032956"/>
            <a:ext cx="4752528" cy="1440000"/>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5F147C"/>
                </a:solidFill>
              </a:rPr>
              <a:t>El Instituto Federal de Acceso a la Información y Protección de Datos (IFAI), cambia su nombre a </a:t>
            </a:r>
            <a:r>
              <a:rPr lang="es-MX" b="1" dirty="0" smtClean="0">
                <a:solidFill>
                  <a:srgbClr val="5F147C"/>
                </a:solidFill>
              </a:rPr>
              <a:t>Instituto Nacional de Transparencia, Acceso a la Información y Protección de Datos Personales (INAI).</a:t>
            </a:r>
            <a:endParaRPr lang="es-MX" b="1" dirty="0">
              <a:solidFill>
                <a:srgbClr val="5F147C"/>
              </a:solidFill>
            </a:endParaRPr>
          </a:p>
        </p:txBody>
      </p:sp>
      <p:sp>
        <p:nvSpPr>
          <p:cNvPr id="6" name="5 Rectángulo redondeado"/>
          <p:cNvSpPr/>
          <p:nvPr/>
        </p:nvSpPr>
        <p:spPr>
          <a:xfrm>
            <a:off x="3096456" y="4725144"/>
            <a:ext cx="5580000" cy="1944216"/>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5F147C"/>
                </a:solidFill>
              </a:rPr>
              <a:t>El 17 de junio de 2015, se publican en el DOF</a:t>
            </a:r>
            <a:r>
              <a:rPr lang="es-MX" dirty="0">
                <a:solidFill>
                  <a:srgbClr val="5F147C"/>
                </a:solidFill>
              </a:rPr>
              <a:t> </a:t>
            </a:r>
            <a:r>
              <a:rPr lang="es-MX" dirty="0" smtClean="0">
                <a:solidFill>
                  <a:srgbClr val="5F147C"/>
                </a:solidFill>
              </a:rPr>
              <a:t>el </a:t>
            </a:r>
            <a:r>
              <a:rPr lang="es-MX" dirty="0">
                <a:solidFill>
                  <a:srgbClr val="5F147C"/>
                </a:solidFill>
              </a:rPr>
              <a:t>“</a:t>
            </a:r>
            <a:r>
              <a:rPr lang="es-MX" b="1" dirty="0">
                <a:solidFill>
                  <a:srgbClr val="5F147C"/>
                </a:solidFill>
              </a:rPr>
              <a:t>ACUERDO mediante el cual el Pleno del Instituto Nacional de Transparencia, Acceso a la Información y Protección de Datos Personales, establece las </a:t>
            </a:r>
            <a:r>
              <a:rPr lang="es-MX" b="1" dirty="0" smtClean="0">
                <a:solidFill>
                  <a:srgbClr val="5F147C"/>
                </a:solidFill>
              </a:rPr>
              <a:t>Bases </a:t>
            </a:r>
            <a:r>
              <a:rPr lang="es-MX" b="1" dirty="0">
                <a:solidFill>
                  <a:srgbClr val="5F147C"/>
                </a:solidFill>
              </a:rPr>
              <a:t>de </a:t>
            </a:r>
            <a:r>
              <a:rPr lang="es-MX" b="1" dirty="0" smtClean="0">
                <a:solidFill>
                  <a:srgbClr val="5F147C"/>
                </a:solidFill>
              </a:rPr>
              <a:t>Interpretación </a:t>
            </a:r>
            <a:r>
              <a:rPr lang="es-MX" b="1" dirty="0">
                <a:solidFill>
                  <a:srgbClr val="5F147C"/>
                </a:solidFill>
              </a:rPr>
              <a:t>y </a:t>
            </a:r>
            <a:r>
              <a:rPr lang="es-MX" b="1" dirty="0" smtClean="0">
                <a:solidFill>
                  <a:srgbClr val="5F147C"/>
                </a:solidFill>
              </a:rPr>
              <a:t>Aplicación </a:t>
            </a:r>
            <a:r>
              <a:rPr lang="es-MX" b="1" dirty="0">
                <a:solidFill>
                  <a:srgbClr val="5F147C"/>
                </a:solidFill>
              </a:rPr>
              <a:t>de la Ley General de Transparencia y Acceso a la Información Pública</a:t>
            </a:r>
            <a:r>
              <a:rPr lang="es-MX" b="1" dirty="0" smtClean="0">
                <a:solidFill>
                  <a:srgbClr val="5F147C"/>
                </a:solidFill>
              </a:rPr>
              <a:t>”</a:t>
            </a:r>
            <a:endParaRPr lang="es-MX" b="1" dirty="0">
              <a:solidFill>
                <a:srgbClr val="5F147C"/>
              </a:solidFill>
            </a:endParaRPr>
          </a:p>
        </p:txBody>
      </p:sp>
      <p:sp>
        <p:nvSpPr>
          <p:cNvPr id="8" name="7 Flecha abajo"/>
          <p:cNvSpPr/>
          <p:nvPr/>
        </p:nvSpPr>
        <p:spPr>
          <a:xfrm>
            <a:off x="1833092" y="4472956"/>
            <a:ext cx="864096" cy="1260140"/>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Flecha abajo"/>
          <p:cNvSpPr/>
          <p:nvPr/>
        </p:nvSpPr>
        <p:spPr>
          <a:xfrm>
            <a:off x="395536" y="2801533"/>
            <a:ext cx="864096" cy="1260140"/>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171519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4768" y="4544"/>
            <a:ext cx="8460432" cy="6882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Title 1"/>
          <p:cNvSpPr>
            <a:spLocks noGrp="1"/>
          </p:cNvSpPr>
          <p:nvPr>
            <p:ph type="ctrTitle"/>
          </p:nvPr>
        </p:nvSpPr>
        <p:spPr>
          <a:xfrm>
            <a:off x="539552" y="1196752"/>
            <a:ext cx="7669360" cy="2808312"/>
          </a:xfrm>
          <a:solidFill>
            <a:schemeClr val="bg1">
              <a:lumMod val="95000"/>
              <a:alpha val="18000"/>
            </a:schemeClr>
          </a:solidFill>
        </p:spPr>
        <p:txBody>
          <a:bodyPr/>
          <a:lstStyle/>
          <a:p>
            <a:pPr algn="ctr"/>
            <a:r>
              <a:rPr lang="es-MX" sz="2800" b="1" dirty="0" smtClean="0">
                <a:solidFill>
                  <a:srgbClr val="5F147C"/>
                </a:solidFill>
              </a:rPr>
              <a:t/>
            </a:r>
            <a:br>
              <a:rPr lang="es-MX" sz="2800" b="1" dirty="0" smtClean="0">
                <a:solidFill>
                  <a:srgbClr val="5F147C"/>
                </a:solidFill>
              </a:rPr>
            </a:br>
            <a:r>
              <a:rPr lang="es-MX" sz="2800" b="1" dirty="0" smtClean="0">
                <a:solidFill>
                  <a:srgbClr val="5F147C"/>
                </a:solidFill>
              </a:rPr>
              <a:t> </a:t>
            </a:r>
            <a:r>
              <a:rPr lang="es-MX" sz="4800" dirty="0" smtClean="0">
                <a:solidFill>
                  <a:srgbClr val="5F147C"/>
                </a:solidFill>
              </a:rPr>
              <a:t/>
            </a:r>
            <a:br>
              <a:rPr lang="es-MX" sz="4800" dirty="0" smtClean="0">
                <a:solidFill>
                  <a:srgbClr val="5F147C"/>
                </a:solidFill>
              </a:rPr>
            </a:br>
            <a:r>
              <a:rPr lang="es-MX" sz="5400" dirty="0" smtClean="0">
                <a:solidFill>
                  <a:srgbClr val="5F147C"/>
                </a:solidFill>
              </a:rPr>
              <a:t>Ley General de Transparencia y Acceso a la Información Pública</a:t>
            </a:r>
            <a:endParaRPr lang="es-ES" sz="5400" dirty="0" smtClean="0">
              <a:solidFill>
                <a:srgbClr val="5F147C"/>
              </a:solidFill>
            </a:endParaRPr>
          </a:p>
        </p:txBody>
      </p:sp>
      <p:pic>
        <p:nvPicPr>
          <p:cNvPr id="1026" name="Picture 2" descr="C:\Users\janeth.guzman\AppData\Local\Microsoft\Windows\Temporary Internet Files\Content.Outlook\TCVA7HYL\Logo INA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1929" y="4365104"/>
            <a:ext cx="3230511" cy="249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380630"/>
      </p:ext>
    </p:extLst>
  </p:cSld>
  <p:clrMapOvr>
    <a:masterClrMapping/>
  </p:clrMapOvr>
  <mc:AlternateContent xmlns:mc="http://schemas.openxmlformats.org/markup-compatibility/2006" xmlns:p14="http://schemas.microsoft.com/office/powerpoint/2010/main">
    <mc:Choice Requires="p14">
      <p:transition spd="med" p14:dur="700" advTm="86000">
        <p:fade/>
      </p:transition>
    </mc:Choice>
    <mc:Fallback xmlns="">
      <p:transition spd="med" advTm="86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1475656" y="3645024"/>
            <a:ext cx="7668344" cy="2880320"/>
          </a:xfrm>
          <a:prstGeom prst="rect">
            <a:avLst/>
          </a:prstGeom>
          <a:solidFill>
            <a:srgbClr val="7E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i="1" dirty="0" smtClean="0"/>
              <a:t>Aspectos </a:t>
            </a:r>
            <a:r>
              <a:rPr lang="es-MX" sz="4000" i="1" dirty="0"/>
              <a:t>fundamentales.</a:t>
            </a:r>
          </a:p>
        </p:txBody>
      </p:sp>
      <p:pic>
        <p:nvPicPr>
          <p:cNvPr id="6" name="Picture 2" descr="C:\Users\janeth.guzman\Documents\Janeth\2015\LFTAIPG\Ley General\Logos\Logo INA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051720" y="1700808"/>
            <a:ext cx="6192688" cy="2123658"/>
          </a:xfrm>
          <a:prstGeom prst="rect">
            <a:avLst/>
          </a:prstGeom>
        </p:spPr>
        <p:txBody>
          <a:bodyPr wrap="square">
            <a:spAutoFit/>
          </a:bodyPr>
          <a:lstStyle/>
          <a:p>
            <a:pPr algn="just"/>
            <a:r>
              <a:rPr lang="es-MX" b="1" dirty="0" smtClean="0"/>
              <a:t>En </a:t>
            </a:r>
            <a:r>
              <a:rPr lang="es-MX" b="1" dirty="0"/>
              <a:t>tanto el Congreso de la Unión expide las reformas a las leyes respectivas en materia de transparencia, el organismo garante ejercerá sus atribuciones y competencias conforme a lo dispuesto en el artículo 6o. constitucional y la Ley Federal de Transparencia y Acceso a la Información Pública Gubernamental vigente</a:t>
            </a:r>
            <a:r>
              <a:rPr lang="es-MX" b="1" dirty="0" smtClean="0"/>
              <a:t>. </a:t>
            </a:r>
          </a:p>
          <a:p>
            <a:pPr algn="just"/>
            <a:r>
              <a:rPr lang="es-MX" sz="1200" dirty="0" smtClean="0"/>
              <a:t>Artículo </a:t>
            </a:r>
            <a:r>
              <a:rPr lang="es-MX" sz="1200" dirty="0"/>
              <a:t>Octavo Transitorio del Decreto de </a:t>
            </a:r>
            <a:r>
              <a:rPr lang="es-MX" sz="1200" dirty="0" smtClean="0"/>
              <a:t>Reforma </a:t>
            </a:r>
            <a:r>
              <a:rPr lang="es-MX" sz="1200" dirty="0"/>
              <a:t>en </a:t>
            </a:r>
            <a:r>
              <a:rPr lang="es-MX" sz="1200" dirty="0" smtClean="0"/>
              <a:t>Materia </a:t>
            </a:r>
            <a:r>
              <a:rPr lang="es-MX" sz="1200" dirty="0"/>
              <a:t>de </a:t>
            </a:r>
            <a:r>
              <a:rPr lang="es-MX" sz="1200" dirty="0" smtClean="0"/>
              <a:t>Transparencia </a:t>
            </a:r>
            <a:r>
              <a:rPr lang="es-MX" sz="1200" dirty="0"/>
              <a:t>(Artículo 6°, DOF 07/02/2014</a:t>
            </a:r>
            <a:r>
              <a:rPr lang="es-MX" sz="1200" dirty="0" smtClean="0"/>
              <a:t>)</a:t>
            </a:r>
            <a:endParaRPr lang="es-MX" sz="1200" b="1" dirty="0"/>
          </a:p>
        </p:txBody>
      </p:sp>
      <p:sp>
        <p:nvSpPr>
          <p:cNvPr id="3" name="2 CuadroTexto"/>
          <p:cNvSpPr txBox="1"/>
          <p:nvPr/>
        </p:nvSpPr>
        <p:spPr>
          <a:xfrm>
            <a:off x="755576" y="5733256"/>
            <a:ext cx="184731" cy="369332"/>
          </a:xfrm>
          <a:prstGeom prst="rect">
            <a:avLst/>
          </a:prstGeom>
          <a:noFill/>
        </p:spPr>
        <p:txBody>
          <a:bodyPr wrap="none" rtlCol="0">
            <a:spAutoFit/>
          </a:bodyPr>
          <a:lstStyle/>
          <a:p>
            <a:endParaRPr lang="es-MX" dirty="0"/>
          </a:p>
        </p:txBody>
      </p:sp>
      <p:sp>
        <p:nvSpPr>
          <p:cNvPr id="7" name="Title 1"/>
          <p:cNvSpPr txBox="1">
            <a:spLocks/>
          </p:cNvSpPr>
          <p:nvPr/>
        </p:nvSpPr>
        <p:spPr>
          <a:xfrm>
            <a:off x="1619672" y="188640"/>
            <a:ext cx="6840760" cy="1052736"/>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600" spc="-100">
                <a:solidFill>
                  <a:srgbClr val="5F147C"/>
                </a:solidFill>
                <a:effectLst>
                  <a:outerShdw blurRad="38100" dist="38100" dir="2700000" algn="tl">
                    <a:srgbClr val="000000">
                      <a:alpha val="43137"/>
                    </a:srgbClr>
                  </a:outerShdw>
                </a:effectLst>
                <a:latin typeface="+mj-lt"/>
                <a:ea typeface="+mj-ea"/>
                <a:cs typeface="+mj-cs"/>
              </a:defRPr>
            </a:lvl1pPr>
          </a:lstStyle>
          <a:p>
            <a:r>
              <a:rPr lang="es-ES" dirty="0"/>
              <a:t>Principales Considerandos</a:t>
            </a:r>
          </a:p>
        </p:txBody>
      </p:sp>
      <p:sp>
        <p:nvSpPr>
          <p:cNvPr id="8" name="7 Rectángulo"/>
          <p:cNvSpPr/>
          <p:nvPr/>
        </p:nvSpPr>
        <p:spPr>
          <a:xfrm>
            <a:off x="1259632" y="4524216"/>
            <a:ext cx="6984776" cy="1785104"/>
          </a:xfrm>
          <a:prstGeom prst="rect">
            <a:avLst/>
          </a:prstGeom>
        </p:spPr>
        <p:txBody>
          <a:bodyPr wrap="square">
            <a:spAutoFit/>
          </a:bodyPr>
          <a:lstStyle/>
          <a:p>
            <a:pPr algn="just"/>
            <a:r>
              <a:rPr lang="es-MX" sz="2000" b="1" dirty="0" smtClean="0"/>
              <a:t>El otrora </a:t>
            </a:r>
            <a:r>
              <a:rPr lang="es-MX" sz="2000" b="1" dirty="0"/>
              <a:t>Instituto Federal de Acceso a la Información y Protección de Datos </a:t>
            </a:r>
            <a:r>
              <a:rPr lang="es-MX" sz="2000" b="1" dirty="0" smtClean="0"/>
              <a:t>cambió </a:t>
            </a:r>
            <a:r>
              <a:rPr lang="es-MX" sz="2000" b="1" dirty="0"/>
              <a:t>de denominación a Instituto Nacional de Transparencia, Acceso a la Información y Protección de Datos Personales, en </a:t>
            </a:r>
            <a:r>
              <a:rPr lang="es-MX" sz="2000" b="1" dirty="0" smtClean="0"/>
              <a:t>adelante el </a:t>
            </a:r>
            <a:r>
              <a:rPr lang="es-MX" sz="2000" b="1" dirty="0"/>
              <a:t>Instituto. </a:t>
            </a:r>
            <a:endParaRPr lang="es-MX" sz="2000" b="1" dirty="0" smtClean="0"/>
          </a:p>
          <a:p>
            <a:pPr algn="just"/>
            <a:r>
              <a:rPr lang="es-MX" dirty="0" smtClean="0"/>
              <a:t>(</a:t>
            </a:r>
            <a:r>
              <a:rPr lang="es-MX" sz="1200" dirty="0" smtClean="0"/>
              <a:t>Artículos </a:t>
            </a:r>
            <a:r>
              <a:rPr lang="es-MX" sz="1200" dirty="0"/>
              <a:t>Tercero y Décimo Transitorios del Decreto de reforma en materia de transparencia, así como en la fracción XIII del artículo 3o. de la Ley </a:t>
            </a:r>
            <a:r>
              <a:rPr lang="es-MX" sz="1200" dirty="0" smtClean="0"/>
              <a:t>General)</a:t>
            </a:r>
            <a:endParaRPr lang="es-MX" sz="1200" b="1" dirty="0"/>
          </a:p>
        </p:txBody>
      </p:sp>
      <p:cxnSp>
        <p:nvCxnSpPr>
          <p:cNvPr id="10" name="9 Conector recto"/>
          <p:cNvCxnSpPr/>
          <p:nvPr/>
        </p:nvCxnSpPr>
        <p:spPr>
          <a:xfrm>
            <a:off x="1903876" y="1879252"/>
            <a:ext cx="3828" cy="1766769"/>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cxnSp>
        <p:nvCxnSpPr>
          <p:cNvPr id="15" name="14 Conector recto"/>
          <p:cNvCxnSpPr/>
          <p:nvPr/>
        </p:nvCxnSpPr>
        <p:spPr>
          <a:xfrm>
            <a:off x="1186528" y="4680912"/>
            <a:ext cx="1096" cy="1340376"/>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50974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15716" y="1704871"/>
            <a:ext cx="6300700" cy="1815882"/>
          </a:xfrm>
          <a:prstGeom prst="rect">
            <a:avLst/>
          </a:prstGeom>
        </p:spPr>
        <p:txBody>
          <a:bodyPr wrap="square">
            <a:spAutoFit/>
          </a:bodyPr>
          <a:lstStyle/>
          <a:p>
            <a:pPr algn="just"/>
            <a:r>
              <a:rPr lang="es-MX" sz="2000" dirty="0" smtClean="0"/>
              <a:t>El Congreso </a:t>
            </a:r>
            <a:r>
              <a:rPr lang="es-MX" sz="2000" dirty="0"/>
              <a:t>de la Unión, las legislaturas de las entidades federativas y la Asamblea del Distrito Federal, </a:t>
            </a:r>
            <a:r>
              <a:rPr lang="es-MX" sz="2000" b="1" dirty="0"/>
              <a:t>deberán emitir sus correspondientes legislaciones en la materia, dentro de un plazo no mayor a un año, contado a partir de la entrada en vigor de la citada Ley General. </a:t>
            </a:r>
            <a:endParaRPr lang="es-MX" sz="2000" b="1" dirty="0" smtClean="0"/>
          </a:p>
          <a:p>
            <a:pPr algn="just"/>
            <a:r>
              <a:rPr lang="es-MX" sz="1200" b="1" dirty="0" smtClean="0"/>
              <a:t>(</a:t>
            </a:r>
            <a:r>
              <a:rPr lang="es-MX" sz="1200" dirty="0" smtClean="0"/>
              <a:t>Artículo </a:t>
            </a:r>
            <a:r>
              <a:rPr lang="es-MX" sz="1200" dirty="0"/>
              <a:t>Quinto Transitorio del Decreto de reforma en materia de </a:t>
            </a:r>
            <a:r>
              <a:rPr lang="es-MX" sz="1200" dirty="0" smtClean="0"/>
              <a:t>transparencia)</a:t>
            </a:r>
            <a:endParaRPr lang="es-MX" sz="1200" b="1" dirty="0"/>
          </a:p>
        </p:txBody>
      </p:sp>
      <p:sp>
        <p:nvSpPr>
          <p:cNvPr id="3" name="2 Rectángulo"/>
          <p:cNvSpPr/>
          <p:nvPr/>
        </p:nvSpPr>
        <p:spPr>
          <a:xfrm>
            <a:off x="1187624" y="4221088"/>
            <a:ext cx="7128792" cy="1631216"/>
          </a:xfrm>
          <a:prstGeom prst="rect">
            <a:avLst/>
          </a:prstGeom>
        </p:spPr>
        <p:txBody>
          <a:bodyPr wrap="square">
            <a:spAutoFit/>
          </a:bodyPr>
          <a:lstStyle/>
          <a:p>
            <a:pPr algn="just"/>
            <a:r>
              <a:rPr lang="es-MX" sz="2000" dirty="0" smtClean="0"/>
              <a:t>Los </a:t>
            </a:r>
            <a:r>
              <a:rPr lang="es-MX" sz="2000" dirty="0"/>
              <a:t>organismos garantes y los sujetos obligados, además de aplicar los plazos y términos previstos en la Ley Federal para la tramitación de solicitudes</a:t>
            </a:r>
            <a:r>
              <a:rPr lang="es-MX" sz="2000" b="1" dirty="0"/>
              <a:t> deberán observar los principios de progresividad, máxima publicidad e interés general que rigen el derecho fundamental de acceso a la información pública. </a:t>
            </a:r>
          </a:p>
        </p:txBody>
      </p:sp>
      <p:sp>
        <p:nvSpPr>
          <p:cNvPr id="4" name="Title 1"/>
          <p:cNvSpPr txBox="1">
            <a:spLocks/>
          </p:cNvSpPr>
          <p:nvPr/>
        </p:nvSpPr>
        <p:spPr>
          <a:xfrm>
            <a:off x="1619672" y="-171400"/>
            <a:ext cx="6840760" cy="1052736"/>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600" spc="-100">
                <a:solidFill>
                  <a:srgbClr val="5F147C"/>
                </a:solidFill>
                <a:effectLst>
                  <a:outerShdw blurRad="38100" dist="38100" dir="2700000" algn="tl">
                    <a:srgbClr val="000000">
                      <a:alpha val="43137"/>
                    </a:srgbClr>
                  </a:outerShdw>
                </a:effectLst>
                <a:latin typeface="+mj-lt"/>
                <a:ea typeface="+mj-ea"/>
                <a:cs typeface="+mj-cs"/>
              </a:defRPr>
            </a:lvl1pPr>
          </a:lstStyle>
          <a:p>
            <a:r>
              <a:rPr lang="es-ES" dirty="0"/>
              <a:t>Principales Considerandos</a:t>
            </a:r>
          </a:p>
        </p:txBody>
      </p:sp>
      <p:cxnSp>
        <p:nvCxnSpPr>
          <p:cNvPr id="7" name="6 Conector recto"/>
          <p:cNvCxnSpPr/>
          <p:nvPr/>
        </p:nvCxnSpPr>
        <p:spPr>
          <a:xfrm>
            <a:off x="1903876" y="1772816"/>
            <a:ext cx="3828" cy="1766769"/>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cxnSp>
        <p:nvCxnSpPr>
          <p:cNvPr id="8" name="7 Conector recto"/>
          <p:cNvCxnSpPr/>
          <p:nvPr/>
        </p:nvCxnSpPr>
        <p:spPr>
          <a:xfrm>
            <a:off x="1115616" y="4357960"/>
            <a:ext cx="14684" cy="1375296"/>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54409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p:cNvPicPr/>
          <p:nvPr/>
        </p:nvPicPr>
        <p:blipFill>
          <a:blip r:embed="rId2" cstate="print"/>
          <a:srcRect/>
          <a:stretch>
            <a:fillRect/>
          </a:stretch>
        </p:blipFill>
        <p:spPr bwMode="auto">
          <a:xfrm>
            <a:off x="5436096" y="4898196"/>
            <a:ext cx="1903638" cy="1152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16 CuadroTexto"/>
          <p:cNvSpPr txBox="1"/>
          <p:nvPr/>
        </p:nvSpPr>
        <p:spPr>
          <a:xfrm>
            <a:off x="323528" y="1124744"/>
            <a:ext cx="3213960" cy="461665"/>
          </a:xfrm>
          <a:prstGeom prst="rect">
            <a:avLst/>
          </a:prstGeom>
          <a:noFill/>
        </p:spPr>
        <p:txBody>
          <a:bodyPr wrap="square" rtlCol="0">
            <a:spAutoFit/>
          </a:bodyPr>
          <a:lstStyle/>
          <a:p>
            <a:pPr algn="ctr"/>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Acceso a la Información</a:t>
            </a:r>
            <a:endPar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
        <p:nvSpPr>
          <p:cNvPr id="18" name="17 Rectángulo"/>
          <p:cNvSpPr/>
          <p:nvPr/>
        </p:nvSpPr>
        <p:spPr>
          <a:xfrm>
            <a:off x="179512" y="1700808"/>
            <a:ext cx="3456384" cy="1631216"/>
          </a:xfrm>
          <a:prstGeom prst="rect">
            <a:avLst/>
          </a:prstGeom>
        </p:spPr>
        <p:txBody>
          <a:bodyPr wrap="square">
            <a:spAutoFit/>
          </a:bodyPr>
          <a:lstStyle/>
          <a:p>
            <a:pPr algn="ctr"/>
            <a:r>
              <a:rPr lang="es-MX" sz="2000" b="1" dirty="0" smtClean="0"/>
              <a:t>Creación de condiciones </a:t>
            </a:r>
            <a:r>
              <a:rPr lang="es-MX" sz="2000" dirty="0" smtClean="0"/>
              <a:t>para que los individuos puedan </a:t>
            </a:r>
            <a:r>
              <a:rPr lang="es-MX" sz="2000" b="1" dirty="0" smtClean="0"/>
              <a:t>obtener, evaluar y utilizar la información </a:t>
            </a:r>
            <a:r>
              <a:rPr lang="es-MX" sz="2000" dirty="0" smtClean="0"/>
              <a:t>en posesión del gobierno</a:t>
            </a:r>
          </a:p>
        </p:txBody>
      </p:sp>
      <p:sp>
        <p:nvSpPr>
          <p:cNvPr id="19" name="18 CuadroTexto"/>
          <p:cNvSpPr txBox="1"/>
          <p:nvPr/>
        </p:nvSpPr>
        <p:spPr>
          <a:xfrm>
            <a:off x="5148064" y="1124744"/>
            <a:ext cx="2448272" cy="461665"/>
          </a:xfrm>
          <a:prstGeom prst="rect">
            <a:avLst/>
          </a:prstGeom>
          <a:noFill/>
        </p:spPr>
        <p:txBody>
          <a:bodyPr wrap="square" rtlCol="0">
            <a:spAutoFit/>
          </a:bodyPr>
          <a:lstStyle/>
          <a:p>
            <a:pPr algn="ctr"/>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Transparencia</a:t>
            </a:r>
            <a:endPar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
        <p:nvSpPr>
          <p:cNvPr id="22" name="21 Rectángulo"/>
          <p:cNvSpPr/>
          <p:nvPr/>
        </p:nvSpPr>
        <p:spPr>
          <a:xfrm>
            <a:off x="971600" y="3645024"/>
            <a:ext cx="2304256" cy="707886"/>
          </a:xfrm>
          <a:prstGeom prst="rect">
            <a:avLst/>
          </a:prstGeom>
          <a:solidFill>
            <a:schemeClr val="accent2">
              <a:lumMod val="20000"/>
              <a:lumOff val="80000"/>
            </a:schemeClr>
          </a:solidFill>
        </p:spPr>
        <p:txBody>
          <a:bodyPr wrap="square">
            <a:spAutoFit/>
          </a:bodyPr>
          <a:lstStyle/>
          <a:p>
            <a:pPr algn="ctr"/>
            <a:r>
              <a:rPr lang="es-MX" dirty="0" smtClean="0">
                <a:effectLst>
                  <a:outerShdw blurRad="38100" dist="38100" dir="2700000" algn="tl">
                    <a:srgbClr val="000000">
                      <a:alpha val="43137"/>
                    </a:srgbClr>
                  </a:outerShdw>
                </a:effectLst>
              </a:rPr>
              <a:t>Implica una </a:t>
            </a:r>
            <a:r>
              <a:rPr lang="es-MX" sz="2000" b="1" dirty="0" smtClean="0">
                <a:effectLst>
                  <a:outerShdw blurRad="38100" dist="38100" dir="2700000" algn="tl">
                    <a:srgbClr val="000000">
                      <a:alpha val="43137"/>
                    </a:srgbClr>
                  </a:outerShdw>
                </a:effectLst>
              </a:rPr>
              <a:t>solicitud para obtenerla</a:t>
            </a:r>
          </a:p>
        </p:txBody>
      </p:sp>
      <p:sp>
        <p:nvSpPr>
          <p:cNvPr id="23" name="22 Rectángulo"/>
          <p:cNvSpPr/>
          <p:nvPr/>
        </p:nvSpPr>
        <p:spPr>
          <a:xfrm>
            <a:off x="5271791" y="3682540"/>
            <a:ext cx="2232248" cy="677108"/>
          </a:xfrm>
          <a:prstGeom prst="rect">
            <a:avLst/>
          </a:prstGeom>
          <a:solidFill>
            <a:schemeClr val="accent2">
              <a:lumMod val="20000"/>
              <a:lumOff val="80000"/>
            </a:schemeClr>
          </a:solidFill>
        </p:spPr>
        <p:txBody>
          <a:bodyPr wrap="square">
            <a:spAutoFit/>
          </a:bodyPr>
          <a:lstStyle/>
          <a:p>
            <a:pPr algn="ctr"/>
            <a:r>
              <a:rPr lang="es-MX" dirty="0" smtClean="0">
                <a:effectLst>
                  <a:outerShdw blurRad="38100" dist="38100" dir="2700000" algn="tl">
                    <a:srgbClr val="000000">
                      <a:alpha val="43137"/>
                    </a:srgbClr>
                  </a:outerShdw>
                </a:effectLst>
              </a:rPr>
              <a:t>Información de </a:t>
            </a:r>
            <a:r>
              <a:rPr lang="es-MX" sz="2000" b="1" dirty="0" smtClean="0">
                <a:effectLst>
                  <a:outerShdw blurRad="38100" dist="38100" dir="2700000" algn="tl">
                    <a:srgbClr val="000000">
                      <a:alpha val="43137"/>
                    </a:srgbClr>
                  </a:outerShdw>
                </a:effectLst>
              </a:rPr>
              <a:t>acceso público</a:t>
            </a:r>
            <a:endParaRPr lang="es-MX" dirty="0" smtClean="0">
              <a:effectLst>
                <a:outerShdw blurRad="38100" dist="38100" dir="2700000" algn="tl">
                  <a:srgbClr val="000000">
                    <a:alpha val="43137"/>
                  </a:srgbClr>
                </a:outerShdw>
              </a:effectLst>
            </a:endParaRPr>
          </a:p>
        </p:txBody>
      </p:sp>
      <p:sp>
        <p:nvSpPr>
          <p:cNvPr id="24" name="23 Flecha derecha"/>
          <p:cNvSpPr/>
          <p:nvPr/>
        </p:nvSpPr>
        <p:spPr>
          <a:xfrm rot="5400000">
            <a:off x="-741288" y="4732396"/>
            <a:ext cx="2664296" cy="345536"/>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pic>
        <p:nvPicPr>
          <p:cNvPr id="29" name="28 Imagen"/>
          <p:cNvPicPr/>
          <p:nvPr/>
        </p:nvPicPr>
        <p:blipFill>
          <a:blip r:embed="rId3" cstate="print"/>
          <a:srcRect l="2417" t="14467" b="3552"/>
          <a:stretch>
            <a:fillRect/>
          </a:stretch>
        </p:blipFill>
        <p:spPr bwMode="auto">
          <a:xfrm>
            <a:off x="1187624" y="4653136"/>
            <a:ext cx="1800200"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 name="29 Flecha derecha"/>
          <p:cNvSpPr/>
          <p:nvPr/>
        </p:nvSpPr>
        <p:spPr>
          <a:xfrm rot="5400000">
            <a:off x="6595475" y="4876412"/>
            <a:ext cx="2664296" cy="345536"/>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2" name="11 Rectángulo"/>
          <p:cNvSpPr/>
          <p:nvPr/>
        </p:nvSpPr>
        <p:spPr>
          <a:xfrm>
            <a:off x="4644008" y="1700808"/>
            <a:ext cx="3528392" cy="1631216"/>
          </a:xfrm>
          <a:prstGeom prst="rect">
            <a:avLst/>
          </a:prstGeom>
        </p:spPr>
        <p:txBody>
          <a:bodyPr wrap="square">
            <a:spAutoFit/>
          </a:bodyPr>
          <a:lstStyle/>
          <a:p>
            <a:pPr algn="ctr"/>
            <a:r>
              <a:rPr lang="es-MX" sz="2000" dirty="0" smtClean="0"/>
              <a:t>Colocar la información en la </a:t>
            </a:r>
            <a:r>
              <a:rPr lang="es-MX" sz="2000" b="1" dirty="0" smtClean="0"/>
              <a:t>vitrina pública </a:t>
            </a:r>
            <a:r>
              <a:rPr lang="es-MX" sz="2000" dirty="0" smtClean="0"/>
              <a:t>para que los interesados puedan revisarla, analizarla y, en su caso, usarla como mecanismo de sanción.</a:t>
            </a:r>
          </a:p>
        </p:txBody>
      </p:sp>
    </p:spTree>
    <p:extLst>
      <p:ext uri="{BB962C8B-B14F-4D97-AF65-F5344CB8AC3E}">
        <p14:creationId xmlns:p14="http://schemas.microsoft.com/office/powerpoint/2010/main" val="2081707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3568" y="1772816"/>
            <a:ext cx="7272808" cy="1200329"/>
          </a:xfrm>
          <a:prstGeom prst="rect">
            <a:avLst/>
          </a:prstGeom>
          <a:solidFill>
            <a:schemeClr val="bg1">
              <a:lumMod val="95000"/>
            </a:schemeClr>
          </a:solidFill>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MX" b="1" dirty="0">
                <a:solidFill>
                  <a:schemeClr val="tx1"/>
                </a:solidFill>
              </a:rPr>
              <a:t>Por razones técnicas, legislativas y operativas diversas disposiciones de la Ley General han quedado sujetas a un periodo para su entrada en vigor, en términos de los artículos transitorios, mismos que se encuentran directamente relacionados con los rubros siguientes:</a:t>
            </a:r>
          </a:p>
        </p:txBody>
      </p:sp>
      <p:sp>
        <p:nvSpPr>
          <p:cNvPr id="6" name="Title 1"/>
          <p:cNvSpPr txBox="1">
            <a:spLocks/>
          </p:cNvSpPr>
          <p:nvPr/>
        </p:nvSpPr>
        <p:spPr>
          <a:xfrm>
            <a:off x="1619672" y="188640"/>
            <a:ext cx="6768752" cy="1052736"/>
          </a:xfrm>
          <a:prstGeom prst="rect">
            <a:avLst/>
          </a:prstGeom>
          <a:no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3200" spc="-100" dirty="0" smtClean="0">
                <a:solidFill>
                  <a:srgbClr val="5F147C"/>
                </a:solidFill>
                <a:effectLst>
                  <a:outerShdw blurRad="38100" dist="38100" dir="2700000" algn="tl">
                    <a:srgbClr val="000000">
                      <a:alpha val="43137"/>
                    </a:srgbClr>
                  </a:outerShdw>
                </a:effectLst>
                <a:latin typeface="+mj-lt"/>
                <a:ea typeface="+mj-ea"/>
                <a:cs typeface="+mj-cs"/>
              </a:rPr>
              <a:t>Principales Considerandos</a:t>
            </a:r>
            <a:endParaRPr kumimoji="0" lang="es-ES" sz="3200" b="1" i="0" u="none" strike="noStrike" kern="1200" cap="none" spc="-100" normalizeH="0" baseline="0" noProof="0" dirty="0" smtClean="0">
              <a:ln>
                <a:noFill/>
              </a:ln>
              <a:solidFill>
                <a:srgbClr val="6C5578"/>
              </a:solidFill>
              <a:effectLst>
                <a:outerShdw blurRad="38100" dist="38100" dir="2700000" algn="tl">
                  <a:srgbClr val="000000">
                    <a:alpha val="43137"/>
                  </a:srgbClr>
                </a:outerShdw>
              </a:effectLst>
              <a:uLnTx/>
              <a:uFillTx/>
              <a:latin typeface="+mj-lt"/>
              <a:ea typeface="+mj-ea"/>
              <a:cs typeface="+mj-cs"/>
            </a:endParaRPr>
          </a:p>
        </p:txBody>
      </p:sp>
      <p:sp>
        <p:nvSpPr>
          <p:cNvPr id="7" name="6 Rectángulo"/>
          <p:cNvSpPr/>
          <p:nvPr/>
        </p:nvSpPr>
        <p:spPr>
          <a:xfrm>
            <a:off x="791580" y="3429000"/>
            <a:ext cx="7164796" cy="646331"/>
          </a:xfrm>
          <a:prstGeom prst="rect">
            <a:avLst/>
          </a:prstGeom>
          <a:no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dirty="0">
                <a:solidFill>
                  <a:schemeClr val="tx1"/>
                </a:solidFill>
              </a:rPr>
              <a:t>1) la materia de protección de datos personales en posesión de los sujetos obligados; </a:t>
            </a:r>
          </a:p>
        </p:txBody>
      </p:sp>
      <p:sp>
        <p:nvSpPr>
          <p:cNvPr id="8" name="7 Rectángulo"/>
          <p:cNvSpPr/>
          <p:nvPr/>
        </p:nvSpPr>
        <p:spPr>
          <a:xfrm>
            <a:off x="811300" y="4077072"/>
            <a:ext cx="6840760" cy="369332"/>
          </a:xfrm>
          <a:prstGeom prst="rect">
            <a:avLst/>
          </a:prstGeom>
          <a:no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dirty="0">
                <a:solidFill>
                  <a:schemeClr val="tx1"/>
                </a:solidFill>
              </a:rPr>
              <a:t>2) las facultades de revisión y atracción del Instituto; </a:t>
            </a:r>
          </a:p>
        </p:txBody>
      </p:sp>
      <p:sp>
        <p:nvSpPr>
          <p:cNvPr id="9" name="8 Rectángulo"/>
          <p:cNvSpPr/>
          <p:nvPr/>
        </p:nvSpPr>
        <p:spPr>
          <a:xfrm>
            <a:off x="822760" y="4510861"/>
            <a:ext cx="7133616" cy="646331"/>
          </a:xfrm>
          <a:prstGeom prst="rect">
            <a:avLst/>
          </a:prstGeom>
          <a:no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dirty="0">
                <a:solidFill>
                  <a:schemeClr val="tx1"/>
                </a:solidFill>
              </a:rPr>
              <a:t>3) la regulación, desarrollo, operación y puesta en marcha de la Plataforma Nacional de Transparencia; </a:t>
            </a:r>
          </a:p>
        </p:txBody>
      </p:sp>
      <p:cxnSp>
        <p:nvCxnSpPr>
          <p:cNvPr id="15" name="14 Conector recto"/>
          <p:cNvCxnSpPr/>
          <p:nvPr/>
        </p:nvCxnSpPr>
        <p:spPr>
          <a:xfrm>
            <a:off x="539552" y="1916832"/>
            <a:ext cx="3828" cy="883384"/>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86170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5744" y="1772816"/>
            <a:ext cx="6812600" cy="646331"/>
          </a:xfrm>
          <a:prstGeom prst="rect">
            <a:avLst/>
          </a:prstGeom>
          <a:no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dirty="0">
                <a:solidFill>
                  <a:schemeClr val="tx1"/>
                </a:solidFill>
              </a:rPr>
              <a:t>4) El cumplimiento del obligaciones de transparencia, conforme a las disposiciones que establezca el Sistema Nacional de Transparencia</a:t>
            </a:r>
          </a:p>
        </p:txBody>
      </p:sp>
      <p:sp>
        <p:nvSpPr>
          <p:cNvPr id="3" name="2 Rectángulo"/>
          <p:cNvSpPr/>
          <p:nvPr/>
        </p:nvSpPr>
        <p:spPr>
          <a:xfrm>
            <a:off x="855744" y="2697272"/>
            <a:ext cx="6812599" cy="369332"/>
          </a:xfrm>
          <a:prstGeom prst="rect">
            <a:avLst/>
          </a:prstGeom>
          <a:no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dirty="0">
                <a:solidFill>
                  <a:schemeClr val="tx1"/>
                </a:solidFill>
              </a:rPr>
              <a:t>5) La instalación del Consejo del SNT; (Se instaló el 23 de junio de 2015)</a:t>
            </a:r>
          </a:p>
        </p:txBody>
      </p:sp>
      <p:sp>
        <p:nvSpPr>
          <p:cNvPr id="4" name="3 Rectángulo"/>
          <p:cNvSpPr/>
          <p:nvPr/>
        </p:nvSpPr>
        <p:spPr>
          <a:xfrm>
            <a:off x="855744" y="3460887"/>
            <a:ext cx="6812599" cy="646331"/>
          </a:xfrm>
          <a:prstGeom prst="rect">
            <a:avLst/>
          </a:prstGeom>
          <a:no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dirty="0">
                <a:solidFill>
                  <a:schemeClr val="tx1"/>
                </a:solidFill>
              </a:rPr>
              <a:t>6) la emisión de lineamientos, mecanismos y criterios derivados de las funciones del SNT y, </a:t>
            </a:r>
          </a:p>
        </p:txBody>
      </p:sp>
      <p:sp>
        <p:nvSpPr>
          <p:cNvPr id="5" name="4 Rectángulo"/>
          <p:cNvSpPr/>
          <p:nvPr/>
        </p:nvSpPr>
        <p:spPr>
          <a:xfrm>
            <a:off x="855744" y="4501500"/>
            <a:ext cx="6812599" cy="646331"/>
          </a:xfrm>
          <a:prstGeom prst="rect">
            <a:avLst/>
          </a:prstGeom>
          <a:noFill/>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MX" dirty="0">
                <a:solidFill>
                  <a:schemeClr val="tx1"/>
                </a:solidFill>
              </a:rPr>
              <a:t>7) la elaboración y publicación de lineamientos para el cumplimiento de atribuciones del Instituto.</a:t>
            </a:r>
          </a:p>
        </p:txBody>
      </p:sp>
      <p:sp>
        <p:nvSpPr>
          <p:cNvPr id="6" name="Title 1"/>
          <p:cNvSpPr txBox="1">
            <a:spLocks/>
          </p:cNvSpPr>
          <p:nvPr/>
        </p:nvSpPr>
        <p:spPr>
          <a:xfrm>
            <a:off x="1619672" y="-99392"/>
            <a:ext cx="6840760" cy="1052736"/>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ES" dirty="0"/>
              <a:t>Principales Considerandos</a:t>
            </a:r>
          </a:p>
        </p:txBody>
      </p:sp>
    </p:spTree>
    <p:extLst>
      <p:ext uri="{BB962C8B-B14F-4D97-AF65-F5344CB8AC3E}">
        <p14:creationId xmlns:p14="http://schemas.microsoft.com/office/powerpoint/2010/main" val="3374406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2204864"/>
            <a:ext cx="7632848" cy="646331"/>
          </a:xfrm>
          <a:prstGeom prst="rect">
            <a:avLst/>
          </a:prstGeom>
        </p:spPr>
        <p:txBody>
          <a:bodyPr wrap="square">
            <a:spAutoFit/>
          </a:bodyPr>
          <a:lstStyle/>
          <a:p>
            <a:r>
              <a:rPr lang="es-MX" dirty="0" smtClean="0"/>
              <a:t>En términos </a:t>
            </a:r>
            <a:r>
              <a:rPr lang="es-MX" dirty="0"/>
              <a:t>de lo </a:t>
            </a:r>
            <a:r>
              <a:rPr lang="es-MX" dirty="0" smtClean="0"/>
              <a:t>dispuesto </a:t>
            </a:r>
            <a:r>
              <a:rPr lang="es-MX" dirty="0"/>
              <a:t>en el artículo 41, fracciones I y XI de la Ley General, entre otras atribuciones, corresponde al </a:t>
            </a:r>
            <a:r>
              <a:rPr lang="es-MX" dirty="0" smtClean="0"/>
              <a:t>Instituto:</a:t>
            </a:r>
            <a:endParaRPr lang="es-MX" dirty="0"/>
          </a:p>
        </p:txBody>
      </p:sp>
      <p:sp>
        <p:nvSpPr>
          <p:cNvPr id="3" name="2 Rectángulo"/>
          <p:cNvSpPr/>
          <p:nvPr/>
        </p:nvSpPr>
        <p:spPr>
          <a:xfrm>
            <a:off x="1331640" y="3258850"/>
            <a:ext cx="6912768" cy="2246769"/>
          </a:xfrm>
          <a:prstGeom prst="rect">
            <a:avLst/>
          </a:prstGeom>
          <a:solidFill>
            <a:schemeClr val="bg1">
              <a:lumMod val="95000"/>
            </a:schemeClr>
          </a:solidFill>
          <a:ln>
            <a:solidFill>
              <a:schemeClr val="bg1"/>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just"/>
            <a:r>
              <a:rPr lang="es-MX" sz="2000" dirty="0" smtClean="0">
                <a:solidFill>
                  <a:schemeClr val="tx1"/>
                </a:solidFill>
                <a:effectLst>
                  <a:outerShdw blurRad="38100" dist="38100" dir="2700000" algn="tl">
                    <a:srgbClr val="000000">
                      <a:alpha val="43137"/>
                    </a:srgbClr>
                  </a:outerShdw>
                </a:effectLst>
              </a:rPr>
              <a:t>Interpretar </a:t>
            </a:r>
            <a:r>
              <a:rPr lang="es-MX" sz="2000" dirty="0">
                <a:solidFill>
                  <a:schemeClr val="tx1"/>
                </a:solidFill>
                <a:effectLst>
                  <a:outerShdw blurRad="38100" dist="38100" dir="2700000" algn="tl">
                    <a:srgbClr val="000000">
                      <a:alpha val="43137"/>
                    </a:srgbClr>
                  </a:outerShdw>
                </a:effectLst>
              </a:rPr>
              <a:t>la multicitada Ley General en apego a los principios que rigen su funcionamiento, permitiendo con ello comprender y revelar el sentido de una disposición, en el entendido de que toda norma jurídica debe ser analizada e interpretada atendiendo a criterios de legalidad, de adecuación al fin y, de correspondencia entre la situación típica a la que se refiere la norma y la situación real en la que se pretende aplicar. </a:t>
            </a:r>
          </a:p>
        </p:txBody>
      </p:sp>
      <p:sp>
        <p:nvSpPr>
          <p:cNvPr id="6" name="Title 1"/>
          <p:cNvSpPr txBox="1">
            <a:spLocks/>
          </p:cNvSpPr>
          <p:nvPr/>
        </p:nvSpPr>
        <p:spPr>
          <a:xfrm>
            <a:off x="1619672" y="-27384"/>
            <a:ext cx="6840760" cy="1052736"/>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ES" dirty="0"/>
              <a:t>Principales Considerandos</a:t>
            </a:r>
          </a:p>
        </p:txBody>
      </p:sp>
      <p:cxnSp>
        <p:nvCxnSpPr>
          <p:cNvPr id="8" name="7 Conector recto"/>
          <p:cNvCxnSpPr/>
          <p:nvPr/>
        </p:nvCxnSpPr>
        <p:spPr>
          <a:xfrm>
            <a:off x="1115616" y="3505071"/>
            <a:ext cx="0" cy="1754326"/>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6330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27384"/>
            <a:ext cx="8460432" cy="6885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p>
        </p:txBody>
      </p:sp>
      <p:sp>
        <p:nvSpPr>
          <p:cNvPr id="3" name="4 Subtítulo"/>
          <p:cNvSpPr txBox="1">
            <a:spLocks/>
          </p:cNvSpPr>
          <p:nvPr/>
        </p:nvSpPr>
        <p:spPr>
          <a:xfrm>
            <a:off x="251520" y="1556792"/>
            <a:ext cx="7920880" cy="369332"/>
          </a:xfrm>
          <a:prstGeom prst="rect">
            <a:avLst/>
          </a:prstGeom>
          <a:solidFill>
            <a:srgbClr val="5F5F5F"/>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b="1"/>
            </a:lvl1pPr>
          </a:lstStyle>
          <a:p>
            <a:r>
              <a:rPr lang="es-MX" dirty="0"/>
              <a:t>Título Primero. Disposiciones Generales. </a:t>
            </a:r>
            <a:endParaRPr lang="es-ES" dirty="0"/>
          </a:p>
        </p:txBody>
      </p:sp>
      <p:sp>
        <p:nvSpPr>
          <p:cNvPr id="4" name="3 CuadroTexto"/>
          <p:cNvSpPr txBox="1"/>
          <p:nvPr/>
        </p:nvSpPr>
        <p:spPr>
          <a:xfrm>
            <a:off x="251520" y="1916832"/>
            <a:ext cx="7920880" cy="646331"/>
          </a:xfrm>
          <a:prstGeom prst="rect">
            <a:avLst/>
          </a:prstGeom>
          <a:solidFill>
            <a:srgbClr val="5F5F5F"/>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Título Segundo. Responsables en Materia de Transparencia y Acceso a la Información.</a:t>
            </a:r>
          </a:p>
        </p:txBody>
      </p:sp>
      <p:sp>
        <p:nvSpPr>
          <p:cNvPr id="5" name="4 CuadroTexto"/>
          <p:cNvSpPr txBox="1"/>
          <p:nvPr/>
        </p:nvSpPr>
        <p:spPr>
          <a:xfrm>
            <a:off x="251520" y="2564904"/>
            <a:ext cx="7920880" cy="369332"/>
          </a:xfrm>
          <a:prstGeom prst="rect">
            <a:avLst/>
          </a:prstGeom>
          <a:solidFill>
            <a:srgbClr val="5F5F5F"/>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Título Tercero. </a:t>
            </a:r>
            <a:r>
              <a:rPr lang="es-MX" dirty="0" smtClean="0"/>
              <a:t>Plataforma </a:t>
            </a:r>
            <a:r>
              <a:rPr lang="es-MX" dirty="0"/>
              <a:t>N</a:t>
            </a:r>
            <a:r>
              <a:rPr lang="es-MX" dirty="0" smtClean="0"/>
              <a:t>acional de Transparencia.</a:t>
            </a:r>
            <a:endParaRPr lang="es-ES" dirty="0"/>
          </a:p>
        </p:txBody>
      </p:sp>
      <p:sp>
        <p:nvSpPr>
          <p:cNvPr id="6" name="5 CuadroTexto"/>
          <p:cNvSpPr txBox="1"/>
          <p:nvPr/>
        </p:nvSpPr>
        <p:spPr>
          <a:xfrm>
            <a:off x="251520" y="2924944"/>
            <a:ext cx="7920880" cy="646331"/>
          </a:xfrm>
          <a:prstGeom prst="rect">
            <a:avLst/>
          </a:prstGeom>
          <a:solidFill>
            <a:srgbClr val="5F5F5F"/>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Título Cuarto. </a:t>
            </a:r>
            <a:r>
              <a:rPr lang="es-MX" dirty="0" smtClean="0"/>
              <a:t>Cultura de Transparencia y Apertura </a:t>
            </a:r>
            <a:r>
              <a:rPr lang="es-MX" dirty="0"/>
              <a:t>G</a:t>
            </a:r>
            <a:r>
              <a:rPr lang="es-MX" dirty="0" smtClean="0"/>
              <a:t>ubernamental. </a:t>
            </a:r>
            <a:endParaRPr lang="en-US" dirty="0"/>
          </a:p>
        </p:txBody>
      </p:sp>
      <p:sp>
        <p:nvSpPr>
          <p:cNvPr id="7" name="6 CuadroTexto"/>
          <p:cNvSpPr txBox="1"/>
          <p:nvPr/>
        </p:nvSpPr>
        <p:spPr>
          <a:xfrm>
            <a:off x="251520" y="3573016"/>
            <a:ext cx="7920880" cy="369332"/>
          </a:xfrm>
          <a:prstGeom prst="rect">
            <a:avLst/>
          </a:prstGeom>
          <a:solidFill>
            <a:srgbClr val="5F5F5F"/>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Título </a:t>
            </a:r>
            <a:r>
              <a:rPr lang="es-MX" dirty="0" smtClean="0"/>
              <a:t>Quinto. Obligaciones de Transparencia.</a:t>
            </a:r>
            <a:endParaRPr lang="es-ES" dirty="0"/>
          </a:p>
        </p:txBody>
      </p:sp>
      <p:sp>
        <p:nvSpPr>
          <p:cNvPr id="8" name="7 CuadroTexto"/>
          <p:cNvSpPr txBox="1"/>
          <p:nvPr/>
        </p:nvSpPr>
        <p:spPr>
          <a:xfrm>
            <a:off x="251520" y="3933056"/>
            <a:ext cx="7920880" cy="369332"/>
          </a:xfrm>
          <a:prstGeom prst="rect">
            <a:avLst/>
          </a:prstGeom>
          <a:solidFill>
            <a:srgbClr val="5F5F5F"/>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Título </a:t>
            </a:r>
            <a:r>
              <a:rPr lang="es-MX" dirty="0" smtClean="0"/>
              <a:t>Sexto. Información clasificada.</a:t>
            </a:r>
            <a:endParaRPr lang="es-ES" dirty="0"/>
          </a:p>
        </p:txBody>
      </p:sp>
      <p:sp>
        <p:nvSpPr>
          <p:cNvPr id="9" name="8 CuadroTexto"/>
          <p:cNvSpPr txBox="1"/>
          <p:nvPr/>
        </p:nvSpPr>
        <p:spPr>
          <a:xfrm>
            <a:off x="251520" y="4293096"/>
            <a:ext cx="7920880" cy="646331"/>
          </a:xfrm>
          <a:prstGeom prst="rect">
            <a:avLst/>
          </a:prstGeom>
          <a:solidFill>
            <a:srgbClr val="5F5F5F"/>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Título </a:t>
            </a:r>
            <a:r>
              <a:rPr lang="es-MX" dirty="0" smtClean="0"/>
              <a:t>Séptimo. Procedimientos de Acceso a la Información </a:t>
            </a:r>
            <a:r>
              <a:rPr lang="es-MX" dirty="0"/>
              <a:t>P</a:t>
            </a:r>
            <a:r>
              <a:rPr lang="es-MX" dirty="0" smtClean="0"/>
              <a:t>ública.</a:t>
            </a:r>
            <a:endParaRPr lang="es-ES" dirty="0"/>
          </a:p>
        </p:txBody>
      </p:sp>
      <p:sp>
        <p:nvSpPr>
          <p:cNvPr id="10" name="9 CuadroTexto"/>
          <p:cNvSpPr txBox="1"/>
          <p:nvPr/>
        </p:nvSpPr>
        <p:spPr>
          <a:xfrm>
            <a:off x="244285" y="4941168"/>
            <a:ext cx="7920880" cy="646331"/>
          </a:xfrm>
          <a:prstGeom prst="rect">
            <a:avLst/>
          </a:prstGeom>
          <a:solidFill>
            <a:srgbClr val="5F5F5F"/>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Título </a:t>
            </a:r>
            <a:r>
              <a:rPr lang="es-MX" dirty="0" smtClean="0"/>
              <a:t>Octavo. De los Procedimientos de Impugnación en Materia de Acceso a la Información</a:t>
            </a:r>
            <a:r>
              <a:rPr lang="es-ES" dirty="0" smtClean="0"/>
              <a:t> </a:t>
            </a:r>
            <a:r>
              <a:rPr lang="es-MX" dirty="0"/>
              <a:t>P</a:t>
            </a:r>
            <a:r>
              <a:rPr lang="es-MX" dirty="0" smtClean="0"/>
              <a:t>ública.</a:t>
            </a:r>
            <a:endParaRPr lang="es-ES" dirty="0"/>
          </a:p>
        </p:txBody>
      </p:sp>
      <p:sp>
        <p:nvSpPr>
          <p:cNvPr id="11" name="10 CuadroTexto"/>
          <p:cNvSpPr txBox="1"/>
          <p:nvPr/>
        </p:nvSpPr>
        <p:spPr>
          <a:xfrm>
            <a:off x="251520" y="5589240"/>
            <a:ext cx="7920880" cy="369332"/>
          </a:xfrm>
          <a:prstGeom prst="rect">
            <a:avLst/>
          </a:prstGeom>
          <a:solidFill>
            <a:srgbClr val="5F5F5F"/>
          </a:solidFill>
          <a:ln>
            <a:solidFill>
              <a:srgbClr val="7E6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Título Noveno. </a:t>
            </a:r>
            <a:r>
              <a:rPr lang="es-MX" dirty="0" smtClean="0"/>
              <a:t>Medidas de Apremio y Sanciones.</a:t>
            </a:r>
            <a:endParaRPr lang="es-ES" dirty="0"/>
          </a:p>
        </p:txBody>
      </p:sp>
      <p:sp>
        <p:nvSpPr>
          <p:cNvPr id="2" name="1 Título"/>
          <p:cNvSpPr>
            <a:spLocks noGrp="1"/>
          </p:cNvSpPr>
          <p:nvPr>
            <p:ph type="title"/>
          </p:nvPr>
        </p:nvSpPr>
        <p:spPr>
          <a:xfrm>
            <a:off x="231167" y="116632"/>
            <a:ext cx="8219256" cy="1143000"/>
          </a:xfrm>
        </p:spPr>
        <p:txBody>
          <a:bodyPr/>
          <a:lstStyle/>
          <a:p>
            <a:r>
              <a:rPr lang="es-MX" sz="3200" dirty="0">
                <a:solidFill>
                  <a:srgbClr val="5F147C"/>
                </a:solidFill>
              </a:rPr>
              <a:t>Ley General de Transparencia y Acceso a la Información </a:t>
            </a:r>
            <a:r>
              <a:rPr lang="es-MX" sz="3200" dirty="0" smtClean="0">
                <a:solidFill>
                  <a:srgbClr val="5F147C"/>
                </a:solidFill>
              </a:rPr>
              <a:t>Pública (</a:t>
            </a:r>
            <a:r>
              <a:rPr lang="es-MX" sz="3200" dirty="0" err="1" smtClean="0">
                <a:solidFill>
                  <a:srgbClr val="5F147C"/>
                </a:solidFill>
              </a:rPr>
              <a:t>LGTAIP</a:t>
            </a:r>
            <a:r>
              <a:rPr lang="es-MX" sz="3200" dirty="0" smtClean="0">
                <a:solidFill>
                  <a:srgbClr val="5F147C"/>
                </a:solidFill>
              </a:rPr>
              <a:t>)</a:t>
            </a:r>
            <a:endParaRPr lang="es-MX" dirty="0"/>
          </a:p>
        </p:txBody>
      </p:sp>
    </p:spTree>
    <p:extLst>
      <p:ext uri="{BB962C8B-B14F-4D97-AF65-F5344CB8AC3E}">
        <p14:creationId xmlns:p14="http://schemas.microsoft.com/office/powerpoint/2010/main" val="5009652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3 Rectángulo"/>
          <p:cNvSpPr/>
          <p:nvPr/>
        </p:nvSpPr>
        <p:spPr>
          <a:xfrm>
            <a:off x="1475656" y="4725144"/>
            <a:ext cx="7668344" cy="1800200"/>
          </a:xfrm>
          <a:prstGeom prst="rect">
            <a:avLst/>
          </a:prstGeom>
          <a:solidFill>
            <a:srgbClr val="7E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t>Disposiciones </a:t>
            </a:r>
            <a:r>
              <a:rPr lang="es-MX" sz="4000" dirty="0"/>
              <a:t>Generales. </a:t>
            </a:r>
            <a:endParaRPr lang="es-ES" sz="4000" dirty="0"/>
          </a:p>
          <a:p>
            <a:pPr algn="r"/>
            <a:endParaRPr lang="es-MX" sz="4000" i="1" dirty="0"/>
          </a:p>
        </p:txBody>
      </p:sp>
      <p:pic>
        <p:nvPicPr>
          <p:cNvPr id="5" name="Picture 2" descr="C:\Users\janeth.guzman\Documents\Janeth\2015\LFTAIPG\Ley General\Logos\Logo INA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2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2492896"/>
            <a:ext cx="7848872" cy="1384995"/>
          </a:xfrm>
          <a:prstGeom prst="rect">
            <a:avLst/>
          </a:prstGeom>
          <a:solidFill>
            <a:schemeClr val="bg1">
              <a:lumMod val="50000"/>
            </a:schemeClr>
          </a:solidFill>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MX" sz="2800" dirty="0" smtClean="0"/>
              <a:t>La Ley General se encuentra vigente a partir del cinco de mayo de dos mil quince, fecha posterior a su publicación en el Diario Oficial de la Federación, </a:t>
            </a:r>
            <a:endParaRPr lang="es-MX" sz="2800" dirty="0"/>
          </a:p>
        </p:txBody>
      </p:sp>
      <p:sp>
        <p:nvSpPr>
          <p:cNvPr id="3" name="Title 1"/>
          <p:cNvSpPr txBox="1">
            <a:spLocks/>
          </p:cNvSpPr>
          <p:nvPr/>
        </p:nvSpPr>
        <p:spPr>
          <a:xfrm>
            <a:off x="1619672" y="-99392"/>
            <a:ext cx="6840760" cy="1052736"/>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ES" dirty="0"/>
              <a:t>Bases Generales</a:t>
            </a:r>
          </a:p>
        </p:txBody>
      </p:sp>
      <p:sp>
        <p:nvSpPr>
          <p:cNvPr id="5" name="4 Rectángulo"/>
          <p:cNvSpPr/>
          <p:nvPr/>
        </p:nvSpPr>
        <p:spPr>
          <a:xfrm>
            <a:off x="2195735" y="4182179"/>
            <a:ext cx="5952021" cy="830997"/>
          </a:xfrm>
          <a:prstGeom prst="rect">
            <a:avLst/>
          </a:prstGeom>
          <a:noFill/>
          <a:ln>
            <a:noFill/>
          </a:ln>
        </p:spPr>
        <p:style>
          <a:lnRef idx="1">
            <a:schemeClr val="dk1"/>
          </a:lnRef>
          <a:fillRef idx="3">
            <a:schemeClr val="dk1"/>
          </a:fillRef>
          <a:effectRef idx="2">
            <a:schemeClr val="dk1"/>
          </a:effectRef>
          <a:fontRef idx="minor">
            <a:schemeClr val="lt1"/>
          </a:fontRef>
        </p:style>
        <p:txBody>
          <a:bodyPr wrap="square">
            <a:spAutoFit/>
          </a:bodyPr>
          <a:lstStyle/>
          <a:p>
            <a:pPr lvl="0" algn="just"/>
            <a:r>
              <a:rPr lang="es-MX" sz="2400" dirty="0">
                <a:solidFill>
                  <a:schemeClr val="tx1"/>
                </a:solidFill>
              </a:rPr>
              <a:t>por lo tanto, deberá observarse por los sujetos obligados y el órgano  garante a nivel federal.</a:t>
            </a:r>
          </a:p>
        </p:txBody>
      </p:sp>
      <p:cxnSp>
        <p:nvCxnSpPr>
          <p:cNvPr id="7" name="6 Conector recto"/>
          <p:cNvCxnSpPr/>
          <p:nvPr/>
        </p:nvCxnSpPr>
        <p:spPr>
          <a:xfrm>
            <a:off x="2051720" y="4294068"/>
            <a:ext cx="0" cy="719108"/>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46708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3 Título"/>
          <p:cNvSpPr>
            <a:spLocks noGrp="1"/>
          </p:cNvSpPr>
          <p:nvPr>
            <p:ph type="title"/>
          </p:nvPr>
        </p:nvSpPr>
        <p:spPr>
          <a:xfrm>
            <a:off x="1619672" y="116632"/>
            <a:ext cx="6840760" cy="576064"/>
          </a:xfrm>
          <a:noFill/>
        </p:spPr>
        <p:txBody>
          <a:bodyPr vert="horz" lIns="91440" tIns="45720" rIns="91440" bIns="45720" rtlCol="0" anchor="ctr">
            <a:noAutofit/>
          </a:bodyPr>
          <a:lstStyle/>
          <a:p>
            <a:pPr algn="r"/>
            <a:r>
              <a:rPr lang="es-MX" sz="3200" dirty="0">
                <a:solidFill>
                  <a:srgbClr val="5F147C"/>
                </a:solidFill>
                <a:effectLst>
                  <a:outerShdw blurRad="38100" dist="38100" dir="2700000" algn="tl">
                    <a:srgbClr val="000000">
                      <a:alpha val="43137"/>
                    </a:srgbClr>
                  </a:outerShdw>
                </a:effectLst>
              </a:rPr>
              <a:t>Disposiciones Generales LGTAIP</a:t>
            </a:r>
          </a:p>
        </p:txBody>
      </p:sp>
      <p:graphicFrame>
        <p:nvGraphicFramePr>
          <p:cNvPr id="5" name="4 Diagrama"/>
          <p:cNvGraphicFramePr/>
          <p:nvPr>
            <p:extLst>
              <p:ext uri="{D42A27DB-BD31-4B8C-83A1-F6EECF244321}">
                <p14:modId xmlns:p14="http://schemas.microsoft.com/office/powerpoint/2010/main" val="4137108722"/>
              </p:ext>
            </p:extLst>
          </p:nvPr>
        </p:nvGraphicFramePr>
        <p:xfrm>
          <a:off x="251520" y="1772816"/>
          <a:ext cx="799288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6876256" y="2708920"/>
            <a:ext cx="1368152" cy="307777"/>
          </a:xfrm>
          <a:prstGeom prst="rect">
            <a:avLst/>
          </a:prstGeom>
          <a:noFill/>
        </p:spPr>
        <p:txBody>
          <a:bodyPr wrap="square" rtlCol="0">
            <a:spAutoFit/>
          </a:bodyPr>
          <a:lstStyle/>
          <a:p>
            <a:pPr algn="r"/>
            <a:r>
              <a:rPr lang="es-MX" sz="1400" b="1" dirty="0" smtClean="0"/>
              <a:t>Artículo 1</a:t>
            </a:r>
            <a:endParaRPr lang="es-MX" sz="1400" b="1" dirty="0"/>
          </a:p>
        </p:txBody>
      </p:sp>
      <p:sp>
        <p:nvSpPr>
          <p:cNvPr id="3" name="2 CuadroTexto"/>
          <p:cNvSpPr txBox="1"/>
          <p:nvPr/>
        </p:nvSpPr>
        <p:spPr>
          <a:xfrm>
            <a:off x="251520" y="2060848"/>
            <a:ext cx="7992888" cy="584775"/>
          </a:xfrm>
          <a:prstGeom prst="rect">
            <a:avLst/>
          </a:prstGeom>
          <a:noFill/>
        </p:spPr>
        <p:txBody>
          <a:bodyPr wrap="square" rtlCol="0">
            <a:spAutoFit/>
          </a:bodyPr>
          <a:lstStyle/>
          <a:p>
            <a:pPr algn="ctr">
              <a:spcBef>
                <a:spcPct val="0"/>
              </a:spcBef>
            </a:pPr>
            <a:r>
              <a:rPr lang="es-MX" sz="3200" b="1" spc="-100" dirty="0">
                <a:latin typeface="+mj-lt"/>
                <a:ea typeface="+mj-ea"/>
                <a:cs typeface="+mj-cs"/>
              </a:rPr>
              <a:t>Objeto </a:t>
            </a:r>
            <a:r>
              <a:rPr lang="es-MX" sz="3200" b="1" spc="-100" dirty="0" smtClean="0">
                <a:latin typeface="+mj-lt"/>
                <a:ea typeface="+mj-ea"/>
                <a:cs typeface="+mj-cs"/>
              </a:rPr>
              <a:t>de </a:t>
            </a:r>
            <a:r>
              <a:rPr lang="es-MX" sz="3200" b="1" spc="-100" dirty="0">
                <a:latin typeface="+mj-lt"/>
                <a:ea typeface="+mj-ea"/>
                <a:cs typeface="+mj-cs"/>
              </a:rPr>
              <a:t>la ley</a:t>
            </a:r>
          </a:p>
        </p:txBody>
      </p:sp>
    </p:spTree>
    <p:extLst>
      <p:ext uri="{BB962C8B-B14F-4D97-AF65-F5344CB8AC3E}">
        <p14:creationId xmlns:p14="http://schemas.microsoft.com/office/powerpoint/2010/main" val="1521765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724128" y="-27384"/>
            <a:ext cx="2736304" cy="1008112"/>
          </a:xfrm>
        </p:spPr>
        <p:txBody>
          <a:bodyPr/>
          <a:lstStyle/>
          <a:p>
            <a:pPr algn="r"/>
            <a:r>
              <a:rPr lang="es-MX" sz="2400" b="1" dirty="0" smtClean="0">
                <a:solidFill>
                  <a:schemeClr val="bg1">
                    <a:lumMod val="50000"/>
                  </a:schemeClr>
                </a:solidFill>
              </a:rPr>
              <a:t>Objetivos</a:t>
            </a:r>
            <a:br>
              <a:rPr lang="es-MX" sz="2400" b="1" dirty="0" smtClean="0">
                <a:solidFill>
                  <a:schemeClr val="bg1">
                    <a:lumMod val="50000"/>
                  </a:schemeClr>
                </a:solidFill>
              </a:rPr>
            </a:br>
            <a:r>
              <a:rPr lang="es-MX" sz="2400" b="1" dirty="0" err="1" smtClean="0">
                <a:solidFill>
                  <a:schemeClr val="bg1">
                    <a:lumMod val="50000"/>
                  </a:schemeClr>
                </a:solidFill>
              </a:rPr>
              <a:t>LGTAIP</a:t>
            </a:r>
            <a:r>
              <a:rPr lang="es-MX" sz="2400" b="1" dirty="0" smtClean="0">
                <a:solidFill>
                  <a:schemeClr val="bg1">
                    <a:lumMod val="50000"/>
                  </a:schemeClr>
                </a:solidFill>
              </a:rPr>
              <a:t> </a:t>
            </a:r>
            <a:endParaRPr lang="es-MX" sz="2400" b="1" dirty="0">
              <a:solidFill>
                <a:schemeClr val="bg1">
                  <a:lumMod val="50000"/>
                </a:schemeClr>
              </a:solidFill>
            </a:endParaRPr>
          </a:p>
        </p:txBody>
      </p:sp>
      <p:sp>
        <p:nvSpPr>
          <p:cNvPr id="2" name="1 CuadroTexto"/>
          <p:cNvSpPr txBox="1"/>
          <p:nvPr/>
        </p:nvSpPr>
        <p:spPr>
          <a:xfrm>
            <a:off x="113401" y="1340768"/>
            <a:ext cx="5112568" cy="369332"/>
          </a:xfrm>
          <a:prstGeom prst="rect">
            <a:avLst/>
          </a:prstGeom>
          <a:noFill/>
        </p:spPr>
        <p:txBody>
          <a:bodyPr wrap="square" rtlCol="0">
            <a:spAutoFit/>
          </a:bodyPr>
          <a:lstStyle/>
          <a:p>
            <a:r>
              <a:rPr lang="es-MX" i="1" dirty="0" smtClean="0"/>
              <a:t>Nueve objetivos orientados a: </a:t>
            </a:r>
            <a:endParaRPr lang="es-MX" i="1" dirty="0"/>
          </a:p>
        </p:txBody>
      </p:sp>
      <p:sp>
        <p:nvSpPr>
          <p:cNvPr id="6" name="5 CuadroTexto"/>
          <p:cNvSpPr txBox="1"/>
          <p:nvPr/>
        </p:nvSpPr>
        <p:spPr>
          <a:xfrm>
            <a:off x="554718" y="4763759"/>
            <a:ext cx="7560840"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b="1" dirty="0" smtClean="0">
                <a:solidFill>
                  <a:schemeClr val="tx1"/>
                </a:solidFill>
                <a:effectLst>
                  <a:outerShdw blurRad="38100" dist="38100" dir="2700000" algn="tl">
                    <a:srgbClr val="000000">
                      <a:alpha val="43137"/>
                    </a:srgbClr>
                  </a:outerShdw>
                </a:effectLst>
              </a:rPr>
              <a:t>Distribuir </a:t>
            </a:r>
            <a:r>
              <a:rPr lang="es-MX" b="1" dirty="0">
                <a:solidFill>
                  <a:schemeClr val="tx1"/>
                </a:solidFill>
                <a:effectLst>
                  <a:outerShdw blurRad="38100" dist="38100" dir="2700000" algn="tl">
                    <a:srgbClr val="000000">
                      <a:alpha val="43137"/>
                    </a:srgbClr>
                  </a:outerShdw>
                </a:effectLst>
              </a:rPr>
              <a:t>competencias </a:t>
            </a:r>
            <a:r>
              <a:rPr lang="es-MX" dirty="0">
                <a:solidFill>
                  <a:schemeClr val="tx1"/>
                </a:solidFill>
              </a:rPr>
              <a:t>en materia de transparencia y acceso a la </a:t>
            </a:r>
            <a:r>
              <a:rPr lang="es-MX" dirty="0" smtClean="0">
                <a:solidFill>
                  <a:schemeClr val="tx1"/>
                </a:solidFill>
              </a:rPr>
              <a:t>información,</a:t>
            </a:r>
            <a:endParaRPr lang="es-MX" dirty="0">
              <a:solidFill>
                <a:schemeClr val="tx1"/>
              </a:solidFill>
            </a:endParaRPr>
          </a:p>
          <a:p>
            <a:r>
              <a:rPr lang="es-MX" b="1" dirty="0" smtClean="0">
                <a:solidFill>
                  <a:schemeClr val="tx1"/>
                </a:solidFill>
                <a:effectLst>
                  <a:outerShdw blurRad="38100" dist="38100" dir="2700000" algn="tl">
                    <a:srgbClr val="000000">
                      <a:alpha val="43137"/>
                    </a:srgbClr>
                  </a:outerShdw>
                </a:effectLst>
              </a:rPr>
              <a:t>entre </a:t>
            </a:r>
            <a:r>
              <a:rPr lang="es-MX" b="1" dirty="0">
                <a:solidFill>
                  <a:schemeClr val="tx1"/>
                </a:solidFill>
                <a:effectLst>
                  <a:outerShdw blurRad="38100" dist="38100" dir="2700000" algn="tl">
                    <a:srgbClr val="000000">
                      <a:alpha val="43137"/>
                    </a:srgbClr>
                  </a:outerShdw>
                </a:effectLst>
              </a:rPr>
              <a:t>los Organismos garantes</a:t>
            </a:r>
            <a:r>
              <a:rPr lang="es-MX" dirty="0">
                <a:solidFill>
                  <a:schemeClr val="tx1"/>
                </a:solidFill>
              </a:rPr>
              <a:t> de la Federación y las Entidades </a:t>
            </a:r>
            <a:r>
              <a:rPr lang="es-MX" dirty="0" smtClean="0">
                <a:solidFill>
                  <a:schemeClr val="tx1"/>
                </a:solidFill>
              </a:rPr>
              <a:t>Federativas.</a:t>
            </a:r>
            <a:endParaRPr lang="es-MX" dirty="0">
              <a:solidFill>
                <a:schemeClr val="tx1"/>
              </a:solidFill>
            </a:endParaRPr>
          </a:p>
        </p:txBody>
      </p:sp>
      <p:sp>
        <p:nvSpPr>
          <p:cNvPr id="7" name="6 CuadroTexto"/>
          <p:cNvSpPr txBox="1"/>
          <p:nvPr/>
        </p:nvSpPr>
        <p:spPr>
          <a:xfrm>
            <a:off x="569152" y="5627855"/>
            <a:ext cx="7560840"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b="1" dirty="0" smtClean="0">
                <a:solidFill>
                  <a:schemeClr val="tx1"/>
                </a:solidFill>
                <a:effectLst>
                  <a:outerShdw blurRad="38100" dist="38100" dir="2700000" algn="tl">
                    <a:srgbClr val="000000">
                      <a:alpha val="43137"/>
                    </a:srgbClr>
                  </a:outerShdw>
                </a:effectLst>
              </a:rPr>
              <a:t>Regular </a:t>
            </a:r>
            <a:r>
              <a:rPr lang="es-MX" b="1" dirty="0">
                <a:solidFill>
                  <a:schemeClr val="tx1"/>
                </a:solidFill>
                <a:effectLst>
                  <a:outerShdw blurRad="38100" dist="38100" dir="2700000" algn="tl">
                    <a:srgbClr val="000000">
                      <a:alpha val="43137"/>
                    </a:srgbClr>
                  </a:outerShdw>
                </a:effectLst>
              </a:rPr>
              <a:t>los medios de impugnación y procedimientos para la interposición de acciones de inconstitucionalidad</a:t>
            </a:r>
            <a:r>
              <a:rPr lang="es-MX" dirty="0">
                <a:solidFill>
                  <a:schemeClr val="tx1"/>
                </a:solidFill>
              </a:rPr>
              <a:t> y controversias </a:t>
            </a:r>
            <a:r>
              <a:rPr lang="es-MX" dirty="0" smtClean="0">
                <a:solidFill>
                  <a:schemeClr val="tx1"/>
                </a:solidFill>
              </a:rPr>
              <a:t>constitucionales. </a:t>
            </a:r>
            <a:endParaRPr lang="es-MX" dirty="0">
              <a:solidFill>
                <a:schemeClr val="tx1"/>
              </a:solidFill>
            </a:endParaRPr>
          </a:p>
        </p:txBody>
      </p:sp>
      <p:sp>
        <p:nvSpPr>
          <p:cNvPr id="8" name="7 CuadroTexto"/>
          <p:cNvSpPr txBox="1"/>
          <p:nvPr/>
        </p:nvSpPr>
        <p:spPr>
          <a:xfrm>
            <a:off x="533989" y="1898274"/>
            <a:ext cx="7567136"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b="1" dirty="0" smtClean="0">
                <a:solidFill>
                  <a:schemeClr val="tx1"/>
                </a:solidFill>
                <a:effectLst>
                  <a:outerShdw blurRad="38100" dist="38100" dir="2700000" algn="tl">
                    <a:srgbClr val="000000">
                      <a:alpha val="43137"/>
                    </a:srgbClr>
                  </a:outerShdw>
                </a:effectLst>
              </a:rPr>
              <a:t>Establecer bases </a:t>
            </a:r>
            <a:r>
              <a:rPr lang="es-MX" b="1" dirty="0">
                <a:solidFill>
                  <a:schemeClr val="tx1"/>
                </a:solidFill>
                <a:effectLst>
                  <a:outerShdw blurRad="38100" dist="38100" dir="2700000" algn="tl">
                    <a:srgbClr val="000000">
                      <a:alpha val="43137"/>
                    </a:srgbClr>
                  </a:outerShdw>
                </a:effectLst>
              </a:rPr>
              <a:t>mínimas </a:t>
            </a:r>
            <a:r>
              <a:rPr lang="es-MX" dirty="0">
                <a:solidFill>
                  <a:schemeClr val="tx1"/>
                </a:solidFill>
              </a:rPr>
              <a:t>que regirán los procedimientos </a:t>
            </a:r>
            <a:r>
              <a:rPr lang="es-MX" b="1" dirty="0">
                <a:solidFill>
                  <a:schemeClr val="tx1"/>
                </a:solidFill>
                <a:effectLst>
                  <a:outerShdw blurRad="38100" dist="38100" dir="2700000" algn="tl">
                    <a:srgbClr val="000000">
                      <a:alpha val="43137"/>
                    </a:srgbClr>
                  </a:outerShdw>
                </a:effectLst>
              </a:rPr>
              <a:t>para garantizar el ejercicio del derecho de acceso a la </a:t>
            </a:r>
            <a:r>
              <a:rPr lang="es-MX" b="1" dirty="0" smtClean="0">
                <a:solidFill>
                  <a:schemeClr val="tx1"/>
                </a:solidFill>
                <a:effectLst>
                  <a:outerShdw blurRad="38100" dist="38100" dir="2700000" algn="tl">
                    <a:srgbClr val="000000">
                      <a:alpha val="43137"/>
                    </a:srgbClr>
                  </a:outerShdw>
                </a:effectLst>
              </a:rPr>
              <a:t>información.</a:t>
            </a:r>
            <a:endParaRPr lang="es-MX" b="1" dirty="0">
              <a:solidFill>
                <a:schemeClr val="tx1"/>
              </a:solidFill>
              <a:effectLst>
                <a:outerShdw blurRad="38100" dist="38100" dir="2700000" algn="tl">
                  <a:srgbClr val="000000">
                    <a:alpha val="43137"/>
                  </a:srgbClr>
                </a:outerShdw>
              </a:effectLst>
            </a:endParaRPr>
          </a:p>
        </p:txBody>
      </p:sp>
      <p:sp>
        <p:nvSpPr>
          <p:cNvPr id="10" name="9 CuadroTexto"/>
          <p:cNvSpPr txBox="1"/>
          <p:nvPr/>
        </p:nvSpPr>
        <p:spPr>
          <a:xfrm>
            <a:off x="569152" y="2780927"/>
            <a:ext cx="7531973" cy="923330"/>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b="1" dirty="0" smtClean="0">
                <a:solidFill>
                  <a:schemeClr val="tx1"/>
                </a:solidFill>
                <a:effectLst>
                  <a:outerShdw blurRad="38100" dist="38100" dir="2700000" algn="tl">
                    <a:srgbClr val="000000">
                      <a:alpha val="43137"/>
                    </a:srgbClr>
                  </a:outerShdw>
                </a:effectLst>
              </a:rPr>
              <a:t>Establecer </a:t>
            </a:r>
            <a:r>
              <a:rPr lang="es-MX" b="1" dirty="0">
                <a:solidFill>
                  <a:schemeClr val="tx1"/>
                </a:solidFill>
                <a:effectLst>
                  <a:outerShdw blurRad="38100" dist="38100" dir="2700000" algn="tl">
                    <a:srgbClr val="000000">
                      <a:alpha val="43137"/>
                    </a:srgbClr>
                  </a:outerShdw>
                </a:effectLst>
              </a:rPr>
              <a:t>procedimientos y condiciones homogéneas en el ejercicio del derecho </a:t>
            </a:r>
            <a:r>
              <a:rPr lang="es-MX" dirty="0">
                <a:solidFill>
                  <a:schemeClr val="tx1"/>
                </a:solidFill>
              </a:rPr>
              <a:t>de acceso a la información, mediante procedimientos sencillos y </a:t>
            </a:r>
            <a:r>
              <a:rPr lang="es-MX" dirty="0" smtClean="0">
                <a:solidFill>
                  <a:schemeClr val="tx1"/>
                </a:solidFill>
              </a:rPr>
              <a:t>expeditos.</a:t>
            </a:r>
            <a:endParaRPr lang="es-MX" dirty="0">
              <a:solidFill>
                <a:schemeClr val="tx1"/>
              </a:solidFill>
            </a:endParaRPr>
          </a:p>
        </p:txBody>
      </p:sp>
      <p:sp>
        <p:nvSpPr>
          <p:cNvPr id="11" name="10 CuadroTexto"/>
          <p:cNvSpPr txBox="1"/>
          <p:nvPr/>
        </p:nvSpPr>
        <p:spPr>
          <a:xfrm>
            <a:off x="546981" y="3848828"/>
            <a:ext cx="7531973"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es-MX" b="1" dirty="0" smtClean="0">
                <a:solidFill>
                  <a:schemeClr val="tx1"/>
                </a:solidFill>
                <a:effectLst>
                  <a:outerShdw blurRad="38100" dist="38100" dir="2700000" algn="tl">
                    <a:srgbClr val="000000">
                      <a:alpha val="43137"/>
                    </a:srgbClr>
                  </a:outerShdw>
                </a:effectLst>
              </a:rPr>
              <a:t>Establecer </a:t>
            </a:r>
            <a:r>
              <a:rPr lang="es-MX" b="1" dirty="0">
                <a:solidFill>
                  <a:schemeClr val="tx1"/>
                </a:solidFill>
                <a:effectLst>
                  <a:outerShdw blurRad="38100" dist="38100" dir="2700000" algn="tl">
                    <a:srgbClr val="000000">
                      <a:alpha val="43137"/>
                    </a:srgbClr>
                  </a:outerShdw>
                </a:effectLst>
              </a:rPr>
              <a:t>las bases y la información de interés público que se debe difundir</a:t>
            </a:r>
            <a:r>
              <a:rPr lang="es-MX" dirty="0">
                <a:solidFill>
                  <a:schemeClr val="tx1"/>
                </a:solidFill>
              </a:rPr>
              <a:t> </a:t>
            </a:r>
            <a:r>
              <a:rPr lang="es-MX" dirty="0" smtClean="0">
                <a:solidFill>
                  <a:schemeClr val="tx1"/>
                </a:solidFill>
              </a:rPr>
              <a:t>proactivamente.</a:t>
            </a:r>
            <a:endParaRPr lang="es-MX" dirty="0">
              <a:solidFill>
                <a:schemeClr val="tx1"/>
              </a:solidFill>
            </a:endParaRPr>
          </a:p>
        </p:txBody>
      </p:sp>
      <p:sp>
        <p:nvSpPr>
          <p:cNvPr id="9" name="8 CuadroTexto"/>
          <p:cNvSpPr txBox="1"/>
          <p:nvPr/>
        </p:nvSpPr>
        <p:spPr>
          <a:xfrm>
            <a:off x="7020272" y="6381328"/>
            <a:ext cx="1368152" cy="307777"/>
          </a:xfrm>
          <a:prstGeom prst="rect">
            <a:avLst/>
          </a:prstGeom>
          <a:noFill/>
        </p:spPr>
        <p:txBody>
          <a:bodyPr wrap="square" rtlCol="0">
            <a:spAutoFit/>
          </a:bodyPr>
          <a:lstStyle/>
          <a:p>
            <a:pPr algn="r"/>
            <a:r>
              <a:rPr lang="es-MX" sz="1400" dirty="0" smtClean="0"/>
              <a:t>Artículo 2</a:t>
            </a:r>
            <a:endParaRPr lang="es-MX" sz="1400" dirty="0"/>
          </a:p>
        </p:txBody>
      </p:sp>
    </p:spTree>
    <p:extLst>
      <p:ext uri="{BB962C8B-B14F-4D97-AF65-F5344CB8AC3E}">
        <p14:creationId xmlns:p14="http://schemas.microsoft.com/office/powerpoint/2010/main" val="27695146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724128" y="-27384"/>
            <a:ext cx="2736304" cy="1008112"/>
          </a:xfrm>
        </p:spPr>
        <p:txBody>
          <a:bodyPr/>
          <a:lstStyle/>
          <a:p>
            <a:pPr algn="r"/>
            <a:r>
              <a:rPr lang="es-MX" sz="2400" b="1" dirty="0" smtClean="0">
                <a:solidFill>
                  <a:schemeClr val="bg1">
                    <a:lumMod val="50000"/>
                  </a:schemeClr>
                </a:solidFill>
              </a:rPr>
              <a:t>Objetivos</a:t>
            </a:r>
            <a:br>
              <a:rPr lang="es-MX" sz="2400" b="1" dirty="0" smtClean="0">
                <a:solidFill>
                  <a:schemeClr val="bg1">
                    <a:lumMod val="50000"/>
                  </a:schemeClr>
                </a:solidFill>
              </a:rPr>
            </a:br>
            <a:r>
              <a:rPr lang="es-MX" sz="2400" b="1" dirty="0" err="1" smtClean="0">
                <a:solidFill>
                  <a:schemeClr val="bg1">
                    <a:lumMod val="50000"/>
                  </a:schemeClr>
                </a:solidFill>
              </a:rPr>
              <a:t>LGTAIP</a:t>
            </a:r>
            <a:r>
              <a:rPr lang="es-MX" sz="2400" b="1" dirty="0" smtClean="0">
                <a:solidFill>
                  <a:schemeClr val="bg1">
                    <a:lumMod val="50000"/>
                  </a:schemeClr>
                </a:solidFill>
              </a:rPr>
              <a:t> </a:t>
            </a:r>
            <a:endParaRPr lang="es-MX" sz="2400" b="1" dirty="0">
              <a:solidFill>
                <a:schemeClr val="bg1">
                  <a:lumMod val="50000"/>
                </a:schemeClr>
              </a:solidFill>
            </a:endParaRPr>
          </a:p>
        </p:txBody>
      </p:sp>
      <p:sp>
        <p:nvSpPr>
          <p:cNvPr id="14" name="13 CuadroTexto"/>
          <p:cNvSpPr txBox="1"/>
          <p:nvPr/>
        </p:nvSpPr>
        <p:spPr>
          <a:xfrm>
            <a:off x="611560" y="1630541"/>
            <a:ext cx="7560840"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b="1" dirty="0" smtClean="0">
                <a:solidFill>
                  <a:schemeClr val="tx1"/>
                </a:solidFill>
                <a:effectLst>
                  <a:outerShdw blurRad="38100" dist="38100" dir="2700000" algn="tl">
                    <a:srgbClr val="000000">
                      <a:alpha val="43137"/>
                    </a:srgbClr>
                  </a:outerShdw>
                </a:effectLst>
              </a:rPr>
              <a:t>Establecer </a:t>
            </a:r>
            <a:r>
              <a:rPr lang="es-MX" b="1" dirty="0">
                <a:solidFill>
                  <a:schemeClr val="tx1"/>
                </a:solidFill>
                <a:effectLst>
                  <a:outerShdw blurRad="38100" dist="38100" dir="2700000" algn="tl">
                    <a:srgbClr val="000000">
                      <a:alpha val="43137"/>
                    </a:srgbClr>
                  </a:outerShdw>
                </a:effectLst>
              </a:rPr>
              <a:t>los mecanismos para garantizar el cumplimiento y la efectiva aplicación de las medidas de apremio y las sanciones</a:t>
            </a:r>
            <a:r>
              <a:rPr lang="es-MX" dirty="0">
                <a:solidFill>
                  <a:schemeClr val="tx1"/>
                </a:solidFill>
              </a:rPr>
              <a:t> que correspondan.</a:t>
            </a:r>
          </a:p>
        </p:txBody>
      </p:sp>
      <p:sp>
        <p:nvSpPr>
          <p:cNvPr id="9" name="8 CuadroTexto"/>
          <p:cNvSpPr txBox="1"/>
          <p:nvPr/>
        </p:nvSpPr>
        <p:spPr>
          <a:xfrm>
            <a:off x="612226" y="2442837"/>
            <a:ext cx="7560174" cy="1908215"/>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es-MX" b="1" dirty="0" smtClean="0">
                <a:solidFill>
                  <a:schemeClr val="tx1"/>
                </a:solidFill>
                <a:effectLst>
                  <a:outerShdw blurRad="38100" dist="38100" dir="2700000" algn="tl">
                    <a:srgbClr val="000000">
                      <a:alpha val="43137"/>
                    </a:srgbClr>
                  </a:outerShdw>
                </a:effectLst>
              </a:rPr>
              <a:t>Promover</a:t>
            </a:r>
            <a:r>
              <a:rPr lang="es-MX" b="1" dirty="0">
                <a:solidFill>
                  <a:schemeClr val="tx1"/>
                </a:solidFill>
                <a:effectLst>
                  <a:outerShdw blurRad="38100" dist="38100" dir="2700000" algn="tl">
                    <a:srgbClr val="000000">
                      <a:alpha val="43137"/>
                    </a:srgbClr>
                  </a:outerShdw>
                </a:effectLst>
              </a:rPr>
              <a:t>, fomentar y difundir la cultura de la transparencia en el ejercicio de la función pública, el acceso a la información, la participación ciudadana, así como la rendición de cuentas</a:t>
            </a:r>
            <a:r>
              <a:rPr lang="es-MX" dirty="0">
                <a:solidFill>
                  <a:schemeClr val="tx1"/>
                </a:solidFill>
              </a:rPr>
              <a:t>, </a:t>
            </a:r>
            <a:r>
              <a:rPr lang="es-MX" sz="1400" dirty="0">
                <a:solidFill>
                  <a:schemeClr val="tx1"/>
                </a:solidFill>
              </a:rPr>
              <a:t>a través del establecimiento de políticas públicas y mecanismos que garanticen la publicidad de información oportuna, verificable, comprensible, actualizada y completa, que se difunda en los formatos más adecuados y accesibles para todo el público y </a:t>
            </a:r>
            <a:r>
              <a:rPr lang="es-MX" dirty="0">
                <a:solidFill>
                  <a:schemeClr val="tx1"/>
                </a:solidFill>
              </a:rPr>
              <a:t>atendiendo en todo momento las condiciones sociales, económicas y culturales de cada </a:t>
            </a:r>
            <a:r>
              <a:rPr lang="es-MX" dirty="0" smtClean="0">
                <a:solidFill>
                  <a:schemeClr val="tx1"/>
                </a:solidFill>
              </a:rPr>
              <a:t>región.</a:t>
            </a:r>
            <a:endParaRPr lang="es-MX" dirty="0">
              <a:solidFill>
                <a:schemeClr val="tx1"/>
              </a:solidFill>
            </a:endParaRPr>
          </a:p>
        </p:txBody>
      </p:sp>
      <p:sp>
        <p:nvSpPr>
          <p:cNvPr id="10" name="9 CuadroTexto"/>
          <p:cNvSpPr txBox="1"/>
          <p:nvPr/>
        </p:nvSpPr>
        <p:spPr>
          <a:xfrm>
            <a:off x="630514" y="4581128"/>
            <a:ext cx="7541885"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dirty="0" smtClean="0">
                <a:solidFill>
                  <a:schemeClr val="tx1"/>
                </a:solidFill>
              </a:rPr>
              <a:t>Propiciar </a:t>
            </a:r>
            <a:r>
              <a:rPr lang="es-MX" dirty="0">
                <a:solidFill>
                  <a:schemeClr val="tx1"/>
                </a:solidFill>
              </a:rPr>
              <a:t>la </a:t>
            </a:r>
            <a:r>
              <a:rPr lang="es-MX" b="1" dirty="0">
                <a:solidFill>
                  <a:schemeClr val="tx1"/>
                </a:solidFill>
              </a:rPr>
              <a:t>participación ciudadana</a:t>
            </a:r>
            <a:r>
              <a:rPr lang="es-MX" dirty="0">
                <a:solidFill>
                  <a:schemeClr val="tx1"/>
                </a:solidFill>
              </a:rPr>
              <a:t> en la toma de decisiones públicas a fin de contribuir a la consolidación de la democracia.</a:t>
            </a:r>
          </a:p>
        </p:txBody>
      </p:sp>
      <p:sp>
        <p:nvSpPr>
          <p:cNvPr id="16" name="15 CuadroTexto"/>
          <p:cNvSpPr txBox="1"/>
          <p:nvPr/>
        </p:nvSpPr>
        <p:spPr>
          <a:xfrm>
            <a:off x="630514" y="5445224"/>
            <a:ext cx="7541885" cy="646331"/>
          </a:xfrm>
          <a:prstGeom prst="rect">
            <a:avLst/>
          </a:prstGeom>
          <a:solidFill>
            <a:schemeClr val="bg1">
              <a:lumMod val="95000"/>
            </a:schemeClr>
          </a:solidFill>
          <a:ln>
            <a:solidFill>
              <a:schemeClr val="bg1">
                <a:lumMod val="8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MX" dirty="0" smtClean="0">
                <a:solidFill>
                  <a:schemeClr val="tx1"/>
                </a:solidFill>
              </a:rPr>
              <a:t>Regular </a:t>
            </a:r>
            <a:r>
              <a:rPr lang="es-MX" dirty="0">
                <a:solidFill>
                  <a:schemeClr val="tx1"/>
                </a:solidFill>
              </a:rPr>
              <a:t>la organización y funcionamiento del </a:t>
            </a:r>
            <a:r>
              <a:rPr lang="es-MX" dirty="0" smtClean="0">
                <a:solidFill>
                  <a:schemeClr val="tx1"/>
                </a:solidFill>
              </a:rPr>
              <a:t>SNTAIPDP, </a:t>
            </a:r>
            <a:r>
              <a:rPr lang="es-MX" dirty="0">
                <a:solidFill>
                  <a:schemeClr val="tx1"/>
                </a:solidFill>
              </a:rPr>
              <a:t>así como establecer las bases de coordinación entre sus </a:t>
            </a:r>
            <a:r>
              <a:rPr lang="es-MX" dirty="0" smtClean="0">
                <a:solidFill>
                  <a:schemeClr val="tx1"/>
                </a:solidFill>
              </a:rPr>
              <a:t>integrantes</a:t>
            </a:r>
            <a:endParaRPr lang="es-MX" dirty="0">
              <a:solidFill>
                <a:schemeClr val="tx1"/>
              </a:solidFill>
            </a:endParaRPr>
          </a:p>
        </p:txBody>
      </p:sp>
      <p:sp>
        <p:nvSpPr>
          <p:cNvPr id="7" name="6 CuadroTexto"/>
          <p:cNvSpPr txBox="1"/>
          <p:nvPr/>
        </p:nvSpPr>
        <p:spPr>
          <a:xfrm>
            <a:off x="7020272" y="6381328"/>
            <a:ext cx="1368152" cy="307777"/>
          </a:xfrm>
          <a:prstGeom prst="rect">
            <a:avLst/>
          </a:prstGeom>
          <a:noFill/>
        </p:spPr>
        <p:txBody>
          <a:bodyPr wrap="square" rtlCol="0">
            <a:spAutoFit/>
          </a:bodyPr>
          <a:lstStyle/>
          <a:p>
            <a:pPr algn="r"/>
            <a:r>
              <a:rPr lang="es-MX" sz="1400" dirty="0" smtClean="0"/>
              <a:t>Artículo 2</a:t>
            </a:r>
            <a:endParaRPr lang="es-MX" sz="1400" dirty="0"/>
          </a:p>
        </p:txBody>
      </p:sp>
    </p:spTree>
    <p:extLst>
      <p:ext uri="{BB962C8B-B14F-4D97-AF65-F5344CB8AC3E}">
        <p14:creationId xmlns:p14="http://schemas.microsoft.com/office/powerpoint/2010/main" val="25652456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03848" y="5157192"/>
            <a:ext cx="5122912" cy="1431032"/>
          </a:xfrm>
        </p:spPr>
        <p:txBody>
          <a:bodyPr/>
          <a:lstStyle/>
          <a:p>
            <a:pPr algn="r"/>
            <a:r>
              <a:rPr lang="es-MX" sz="4800" dirty="0">
                <a:solidFill>
                  <a:srgbClr val="5F147C"/>
                </a:solidFill>
                <a:latin typeface="+mn-lt"/>
                <a:ea typeface="+mn-ea"/>
                <a:cs typeface="+mn-cs"/>
              </a:rPr>
              <a:t>Obligaciones de Transparencia </a:t>
            </a:r>
          </a:p>
        </p:txBody>
      </p:sp>
      <p:pic>
        <p:nvPicPr>
          <p:cNvPr id="2050" name="Picture 2" descr="Resultado de imagen para transpar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73216"/>
            <a:ext cx="4546290" cy="14066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27384"/>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1475656" y="4365104"/>
            <a:ext cx="7668344" cy="2160240"/>
          </a:xfrm>
          <a:prstGeom prst="rect">
            <a:avLst/>
          </a:prstGeom>
          <a:solidFill>
            <a:srgbClr val="7E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t>Obligaciones </a:t>
            </a:r>
            <a:r>
              <a:rPr lang="es-MX" sz="4000" dirty="0"/>
              <a:t>de Transparencia.</a:t>
            </a:r>
            <a:endParaRPr lang="es-ES" sz="4000" dirty="0"/>
          </a:p>
        </p:txBody>
      </p:sp>
      <p:pic>
        <p:nvPicPr>
          <p:cNvPr id="6" name="Picture 2" descr="C:\Users\janeth.guzman\Documents\Janeth\2015\LFTAIPG\Ley General\Logos\Logo INA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0240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3419872" y="1628800"/>
          <a:ext cx="489654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a:spLocks noChangeArrowheads="1"/>
          </p:cNvSpPr>
          <p:nvPr/>
        </p:nvSpPr>
        <p:spPr bwMode="auto">
          <a:xfrm>
            <a:off x="395536" y="1772816"/>
            <a:ext cx="2880320" cy="4308872"/>
          </a:xfrm>
          <a:prstGeom prst="rect">
            <a:avLst/>
          </a:prstGeom>
          <a:solidFill>
            <a:schemeClr val="accent2">
              <a:lumMod val="20000"/>
              <a:lumOff val="80000"/>
            </a:schemeClr>
          </a:solidFill>
          <a:ln w="57150">
            <a:solidFill>
              <a:schemeClr val="bg1"/>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2000" dirty="0"/>
              <a:t>Es la </a:t>
            </a:r>
            <a:r>
              <a:rPr lang="es-ES" sz="2200" b="1" dirty="0"/>
              <a:t>obligación</a:t>
            </a:r>
            <a:r>
              <a:rPr lang="es-ES" sz="2000" b="1" dirty="0"/>
              <a:t> </a:t>
            </a:r>
            <a:r>
              <a:rPr lang="es-ES" sz="2000" dirty="0"/>
              <a:t>de todos los servidores públicos y los políticos, de </a:t>
            </a:r>
            <a:r>
              <a:rPr lang="es-ES" sz="2000" b="1" dirty="0"/>
              <a:t>informar sobre sus acciones y </a:t>
            </a:r>
            <a:r>
              <a:rPr lang="es-ES" sz="2400" b="1" dirty="0"/>
              <a:t>justificarlas en publico</a:t>
            </a:r>
            <a:r>
              <a:rPr lang="es-ES" sz="2000" b="1" dirty="0"/>
              <a:t>: </a:t>
            </a:r>
            <a:endParaRPr lang="es-ES" sz="2000" b="1" dirty="0" smtClean="0"/>
          </a:p>
          <a:p>
            <a:pPr algn="ctr"/>
            <a:endParaRPr lang="es-ES" sz="1200" dirty="0" smtClean="0"/>
          </a:p>
          <a:p>
            <a:pPr algn="ctr"/>
            <a:r>
              <a:rPr lang="es-ES" sz="2000" i="1" dirty="0" smtClean="0"/>
              <a:t>“</a:t>
            </a:r>
            <a:r>
              <a:rPr lang="es-ES" sz="2000" i="1" dirty="0"/>
              <a:t>Qué hice y por qué lo hice”.  </a:t>
            </a:r>
            <a:endParaRPr lang="es-ES" sz="2000" i="1" dirty="0" smtClean="0"/>
          </a:p>
          <a:p>
            <a:pPr algn="ctr"/>
            <a:endParaRPr lang="es-ES" sz="1200" dirty="0" smtClean="0"/>
          </a:p>
          <a:p>
            <a:pPr algn="ctr"/>
            <a:r>
              <a:rPr lang="es-ES" sz="2000" dirty="0" smtClean="0"/>
              <a:t>También </a:t>
            </a:r>
            <a:r>
              <a:rPr lang="es-ES" sz="2000" dirty="0"/>
              <a:t>incluye </a:t>
            </a:r>
            <a:r>
              <a:rPr lang="es-ES" sz="2000" b="1" dirty="0"/>
              <a:t>la posibilidad de que sean sancionados.</a:t>
            </a:r>
          </a:p>
          <a:p>
            <a:pPr algn="ctr"/>
            <a:endParaRPr lang="es-MX" sz="1000" i="1" dirty="0"/>
          </a:p>
          <a:p>
            <a:pPr algn="r"/>
            <a:r>
              <a:rPr lang="es-MX" sz="1000" i="1" dirty="0"/>
              <a:t>Andreas Shedler</a:t>
            </a:r>
            <a:endParaRPr lang="es-ES" sz="1000" i="1" dirty="0"/>
          </a:p>
        </p:txBody>
      </p:sp>
      <p:sp>
        <p:nvSpPr>
          <p:cNvPr id="5" name="4 CuadroTexto"/>
          <p:cNvSpPr txBox="1"/>
          <p:nvPr/>
        </p:nvSpPr>
        <p:spPr>
          <a:xfrm>
            <a:off x="277920" y="1124744"/>
            <a:ext cx="3213960" cy="461665"/>
          </a:xfrm>
          <a:prstGeom prst="rect">
            <a:avLst/>
          </a:prstGeom>
          <a:noFill/>
        </p:spPr>
        <p:txBody>
          <a:bodyPr wrap="square" rtlCol="0">
            <a:spAutoFit/>
          </a:bodyPr>
          <a:lstStyle/>
          <a:p>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Rendición de Cuentas </a:t>
            </a:r>
            <a:endPar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0672871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27384"/>
            <a:ext cx="8460432" cy="6885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CuadroTexto"/>
          <p:cNvSpPr txBox="1"/>
          <p:nvPr/>
        </p:nvSpPr>
        <p:spPr>
          <a:xfrm>
            <a:off x="395536" y="1556792"/>
            <a:ext cx="6768752" cy="338554"/>
          </a:xfrm>
          <a:prstGeom prst="rect">
            <a:avLst/>
          </a:prstGeom>
          <a:solidFill>
            <a:srgbClr val="7E668A"/>
          </a:solidFill>
        </p:spPr>
        <p:txBody>
          <a:bodyPr wrap="square">
            <a:spAutoFit/>
          </a:bodyPr>
          <a:lstStyle/>
          <a:p>
            <a:pPr>
              <a:defRPr/>
            </a:pPr>
            <a:r>
              <a:rPr lang="es-MX" sz="1600" b="1" dirty="0" smtClean="0">
                <a:solidFill>
                  <a:prstClr val="white"/>
                </a:solidFill>
                <a:effectLst>
                  <a:outerShdw blurRad="38100" dist="38100" dir="2700000" algn="tl">
                    <a:srgbClr val="000000">
                      <a:alpha val="43137"/>
                    </a:srgbClr>
                  </a:outerShdw>
                </a:effectLst>
              </a:rPr>
              <a:t>Título Quinto . </a:t>
            </a:r>
            <a:r>
              <a:rPr lang="es-MX" sz="1600" b="1" dirty="0">
                <a:solidFill>
                  <a:prstClr val="white"/>
                </a:solidFill>
                <a:effectLst>
                  <a:outerShdw blurRad="38100" dist="38100" dir="2700000" algn="tl">
                    <a:srgbClr val="000000">
                      <a:alpha val="43137"/>
                    </a:srgbClr>
                  </a:outerShdw>
                </a:effectLst>
              </a:rPr>
              <a:t>OBLIGACIONES DE </a:t>
            </a:r>
            <a:r>
              <a:rPr lang="es-MX" sz="1600" b="1" dirty="0" smtClean="0">
                <a:solidFill>
                  <a:prstClr val="white"/>
                </a:solidFill>
                <a:effectLst>
                  <a:outerShdw blurRad="38100" dist="38100" dir="2700000" algn="tl">
                    <a:srgbClr val="000000">
                      <a:alpha val="43137"/>
                    </a:srgbClr>
                  </a:outerShdw>
                </a:effectLst>
              </a:rPr>
              <a:t>TRANSPARENCIA.</a:t>
            </a:r>
            <a:endParaRPr lang="es-ES" sz="1600" b="1" dirty="0">
              <a:solidFill>
                <a:prstClr val="white"/>
              </a:solidFill>
              <a:effectLst>
                <a:outerShdw blurRad="38100" dist="38100" dir="2700000" algn="tl">
                  <a:srgbClr val="000000">
                    <a:alpha val="43137"/>
                  </a:srgbClr>
                </a:outerShdw>
              </a:effectLst>
            </a:endParaRPr>
          </a:p>
        </p:txBody>
      </p:sp>
      <p:sp>
        <p:nvSpPr>
          <p:cNvPr id="2" name="1 Título"/>
          <p:cNvSpPr>
            <a:spLocks noGrp="1"/>
          </p:cNvSpPr>
          <p:nvPr>
            <p:ph type="title"/>
          </p:nvPr>
        </p:nvSpPr>
        <p:spPr>
          <a:xfrm>
            <a:off x="231167" y="116632"/>
            <a:ext cx="8219256" cy="1143000"/>
          </a:xfrm>
        </p:spPr>
        <p:txBody>
          <a:bodyPr/>
          <a:lstStyle/>
          <a:p>
            <a:r>
              <a:rPr lang="es-MX" sz="3200" dirty="0">
                <a:solidFill>
                  <a:srgbClr val="5F147C"/>
                </a:solidFill>
              </a:rPr>
              <a:t>Ley General de Transparencia y Acceso a la Información </a:t>
            </a:r>
            <a:r>
              <a:rPr lang="es-MX" sz="3200" dirty="0" smtClean="0">
                <a:solidFill>
                  <a:srgbClr val="5F147C"/>
                </a:solidFill>
              </a:rPr>
              <a:t>Pública</a:t>
            </a:r>
            <a:endParaRPr lang="es-MX" dirty="0"/>
          </a:p>
        </p:txBody>
      </p:sp>
      <p:sp>
        <p:nvSpPr>
          <p:cNvPr id="14" name="13 CuadroTexto"/>
          <p:cNvSpPr txBox="1"/>
          <p:nvPr/>
        </p:nvSpPr>
        <p:spPr>
          <a:xfrm>
            <a:off x="395536" y="2014924"/>
            <a:ext cx="6763929" cy="4031873"/>
          </a:xfrm>
          <a:prstGeom prst="rect">
            <a:avLst/>
          </a:prstGeom>
          <a:noFill/>
        </p:spPr>
        <p:txBody>
          <a:bodyPr wrap="square" rtlCol="0">
            <a:spAutoFit/>
          </a:bodyPr>
          <a:lstStyle/>
          <a:p>
            <a:pPr algn="just"/>
            <a:r>
              <a:rPr lang="es-MX" sz="1600" b="1" dirty="0" smtClean="0"/>
              <a:t>Capítulo I</a:t>
            </a:r>
            <a:r>
              <a:rPr lang="es-MX" sz="1600" dirty="0" smtClean="0"/>
              <a:t>. </a:t>
            </a:r>
          </a:p>
          <a:p>
            <a:pPr algn="just"/>
            <a:r>
              <a:rPr lang="es-MX" sz="1600" b="1" dirty="0" smtClean="0">
                <a:effectLst>
                  <a:outerShdw blurRad="38100" dist="38100" dir="2700000" algn="tl">
                    <a:srgbClr val="000000">
                      <a:alpha val="43137"/>
                    </a:srgbClr>
                  </a:outerShdw>
                </a:effectLst>
              </a:rPr>
              <a:t>De </a:t>
            </a:r>
            <a:r>
              <a:rPr lang="es-MX" sz="1600" b="1" dirty="0">
                <a:effectLst>
                  <a:outerShdw blurRad="38100" dist="38100" dir="2700000" algn="tl">
                    <a:srgbClr val="000000">
                      <a:alpha val="43137"/>
                    </a:srgbClr>
                  </a:outerShdw>
                </a:effectLst>
              </a:rPr>
              <a:t>las disposiciones generales</a:t>
            </a:r>
            <a:r>
              <a:rPr lang="es-ES" sz="1600" b="1" dirty="0" smtClean="0">
                <a:effectLst>
                  <a:outerShdw blurRad="38100" dist="38100" dir="2700000" algn="tl">
                    <a:srgbClr val="000000">
                      <a:alpha val="43137"/>
                    </a:srgbClr>
                  </a:outerShdw>
                </a:effectLst>
              </a:rPr>
              <a:t>.</a:t>
            </a:r>
          </a:p>
          <a:p>
            <a:pPr algn="just"/>
            <a:r>
              <a:rPr lang="es-MX" sz="1600" b="1" dirty="0" smtClean="0"/>
              <a:t>Capítulo II</a:t>
            </a:r>
            <a:r>
              <a:rPr lang="es-MX" sz="1600" dirty="0" smtClean="0"/>
              <a:t>.</a:t>
            </a:r>
            <a:r>
              <a:rPr lang="es-MX" sz="1600" dirty="0"/>
              <a:t> </a:t>
            </a:r>
            <a:endParaRPr lang="es-MX" sz="1600" dirty="0" smtClean="0"/>
          </a:p>
          <a:p>
            <a:pPr algn="just"/>
            <a:r>
              <a:rPr lang="es-MX" sz="1600" b="1" dirty="0" smtClean="0">
                <a:effectLst>
                  <a:outerShdw blurRad="38100" dist="38100" dir="2700000" algn="tl">
                    <a:srgbClr val="000000">
                      <a:alpha val="43137"/>
                    </a:srgbClr>
                  </a:outerShdw>
                </a:effectLst>
              </a:rPr>
              <a:t>De </a:t>
            </a:r>
            <a:r>
              <a:rPr lang="es-MX" sz="1600" b="1" dirty="0">
                <a:effectLst>
                  <a:outerShdw blurRad="38100" dist="38100" dir="2700000" algn="tl">
                    <a:srgbClr val="000000">
                      <a:alpha val="43137"/>
                    </a:srgbClr>
                  </a:outerShdw>
                </a:effectLst>
              </a:rPr>
              <a:t>las obligaciones de transparencia </a:t>
            </a:r>
            <a:r>
              <a:rPr lang="es-MX" sz="1600" b="1" dirty="0" smtClean="0">
                <a:effectLst>
                  <a:outerShdw blurRad="38100" dist="38100" dir="2700000" algn="tl">
                    <a:srgbClr val="000000">
                      <a:alpha val="43137"/>
                    </a:srgbClr>
                  </a:outerShdw>
                </a:effectLst>
              </a:rPr>
              <a:t> comunes.</a:t>
            </a:r>
            <a:endParaRPr lang="es-ES" sz="1600" b="1" dirty="0">
              <a:effectLst>
                <a:outerShdw blurRad="38100" dist="38100" dir="2700000" algn="tl">
                  <a:srgbClr val="000000">
                    <a:alpha val="43137"/>
                  </a:srgbClr>
                </a:outerShdw>
              </a:effectLst>
            </a:endParaRPr>
          </a:p>
          <a:p>
            <a:pPr algn="just"/>
            <a:r>
              <a:rPr lang="es-MX" sz="1600" b="1" dirty="0" smtClean="0"/>
              <a:t>Capítulo III.</a:t>
            </a:r>
            <a:r>
              <a:rPr lang="es-MX" sz="1600" dirty="0"/>
              <a:t> </a:t>
            </a:r>
            <a:endParaRPr lang="es-MX" sz="1600" dirty="0" smtClean="0"/>
          </a:p>
          <a:p>
            <a:pPr algn="just"/>
            <a:r>
              <a:rPr lang="es-MX" sz="1600" dirty="0" smtClean="0"/>
              <a:t>De </a:t>
            </a:r>
            <a:r>
              <a:rPr lang="es-MX" sz="1600" dirty="0"/>
              <a:t>las obligaciones de transparencia específicas de los sujetos </a:t>
            </a:r>
            <a:r>
              <a:rPr lang="es-MX" sz="1600" dirty="0" smtClean="0"/>
              <a:t>obligados.</a:t>
            </a:r>
          </a:p>
          <a:p>
            <a:pPr marL="989013" indent="-989013" algn="just"/>
            <a:r>
              <a:rPr lang="es-MX" sz="1600" b="1" dirty="0" smtClean="0"/>
              <a:t>Capítulo IV. </a:t>
            </a:r>
          </a:p>
          <a:p>
            <a:pPr algn="just"/>
            <a:r>
              <a:rPr lang="es-MX" sz="1600" dirty="0" smtClean="0"/>
              <a:t>De </a:t>
            </a:r>
            <a:r>
              <a:rPr lang="es-MX" sz="1600" dirty="0"/>
              <a:t>las obligaciones específicas de las personas físicas o morales que reciben y ejercen recursos públicos o ejercen actos de </a:t>
            </a:r>
            <a:r>
              <a:rPr lang="es-MX" sz="1600" dirty="0" smtClean="0"/>
              <a:t>autoridad.</a:t>
            </a:r>
            <a:endParaRPr lang="es-ES" sz="1600" dirty="0"/>
          </a:p>
          <a:p>
            <a:pPr algn="just"/>
            <a:r>
              <a:rPr lang="es-MX" sz="1600" b="1" dirty="0" smtClean="0"/>
              <a:t>Capítulo V. </a:t>
            </a:r>
          </a:p>
          <a:p>
            <a:pPr algn="just"/>
            <a:r>
              <a:rPr lang="es-MX" sz="1600" dirty="0" smtClean="0"/>
              <a:t>De </a:t>
            </a:r>
            <a:r>
              <a:rPr lang="es-MX" sz="1600" dirty="0"/>
              <a:t>las obligaciones específicas en materia </a:t>
            </a:r>
            <a:r>
              <a:rPr lang="es-MX" sz="1600" dirty="0" smtClean="0"/>
              <a:t>energética.</a:t>
            </a:r>
          </a:p>
          <a:p>
            <a:pPr algn="just"/>
            <a:r>
              <a:rPr lang="es-MX" sz="1600" b="1" dirty="0" smtClean="0"/>
              <a:t>Capítulo VI. </a:t>
            </a:r>
          </a:p>
          <a:p>
            <a:pPr algn="just"/>
            <a:r>
              <a:rPr lang="es-MX" sz="1600" b="1" dirty="0" smtClean="0">
                <a:effectLst>
                  <a:outerShdw blurRad="38100" dist="38100" dir="2700000" algn="tl">
                    <a:srgbClr val="000000">
                      <a:alpha val="43137"/>
                    </a:srgbClr>
                  </a:outerShdw>
                </a:effectLst>
              </a:rPr>
              <a:t>De </a:t>
            </a:r>
            <a:r>
              <a:rPr lang="es-MX" sz="1600" b="1" dirty="0">
                <a:effectLst>
                  <a:outerShdw blurRad="38100" dist="38100" dir="2700000" algn="tl">
                    <a:srgbClr val="000000">
                      <a:alpha val="43137"/>
                    </a:srgbClr>
                  </a:outerShdw>
                </a:effectLst>
              </a:rPr>
              <a:t>la verificación de las obligaciones de </a:t>
            </a:r>
            <a:r>
              <a:rPr lang="es-MX" sz="1600" b="1" dirty="0" smtClean="0">
                <a:effectLst>
                  <a:outerShdw blurRad="38100" dist="38100" dir="2700000" algn="tl">
                    <a:srgbClr val="000000">
                      <a:alpha val="43137"/>
                    </a:srgbClr>
                  </a:outerShdw>
                </a:effectLst>
              </a:rPr>
              <a:t>transparencia.</a:t>
            </a:r>
            <a:endParaRPr lang="es-ES" sz="1600" b="1" dirty="0">
              <a:effectLst>
                <a:outerShdw blurRad="38100" dist="38100" dir="2700000" algn="tl">
                  <a:srgbClr val="000000">
                    <a:alpha val="43137"/>
                  </a:srgbClr>
                </a:outerShdw>
              </a:effectLst>
            </a:endParaRPr>
          </a:p>
          <a:p>
            <a:pPr algn="just"/>
            <a:r>
              <a:rPr lang="es-MX" sz="1600" b="1" dirty="0" smtClean="0"/>
              <a:t>Capítulo VII. </a:t>
            </a:r>
          </a:p>
          <a:p>
            <a:pPr algn="just"/>
            <a:r>
              <a:rPr lang="es-MX" sz="1600" b="1" dirty="0" smtClean="0">
                <a:effectLst>
                  <a:outerShdw blurRad="38100" dist="38100" dir="2700000" algn="tl">
                    <a:srgbClr val="000000">
                      <a:alpha val="43137"/>
                    </a:srgbClr>
                  </a:outerShdw>
                </a:effectLst>
              </a:rPr>
              <a:t>De </a:t>
            </a:r>
            <a:r>
              <a:rPr lang="es-MX" sz="1600" b="1" dirty="0">
                <a:effectLst>
                  <a:outerShdw blurRad="38100" dist="38100" dir="2700000" algn="tl">
                    <a:srgbClr val="000000">
                      <a:alpha val="43137"/>
                    </a:srgbClr>
                  </a:outerShdw>
                </a:effectLst>
              </a:rPr>
              <a:t>la denuncia por incumplimiento a las obligaciones de </a:t>
            </a:r>
            <a:r>
              <a:rPr lang="es-MX" sz="1600" b="1" dirty="0" smtClean="0">
                <a:effectLst>
                  <a:outerShdw blurRad="38100" dist="38100" dir="2700000" algn="tl">
                    <a:srgbClr val="000000">
                      <a:alpha val="43137"/>
                    </a:srgbClr>
                  </a:outerShdw>
                </a:effectLst>
              </a:rPr>
              <a:t>transparencia.</a:t>
            </a:r>
            <a:endParaRPr lang="es-ES" sz="1600" b="1" dirty="0">
              <a:effectLst>
                <a:outerShdw blurRad="38100" dist="38100" dir="2700000" algn="tl">
                  <a:srgbClr val="000000">
                    <a:alpha val="43137"/>
                  </a:srgbClr>
                </a:outerShdw>
              </a:effectLst>
            </a:endParaRPr>
          </a:p>
          <a:p>
            <a:pPr>
              <a:buFont typeface="Arial" pitchFamily="34" charset="0"/>
              <a:buChar char="•"/>
            </a:pPr>
            <a:endParaRPr lang="es-ES" sz="1600" b="1" dirty="0"/>
          </a:p>
        </p:txBody>
      </p:sp>
    </p:spTree>
    <p:extLst>
      <p:ext uri="{BB962C8B-B14F-4D97-AF65-F5344CB8AC3E}">
        <p14:creationId xmlns:p14="http://schemas.microsoft.com/office/powerpoint/2010/main" val="1662128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7800" y="1484784"/>
            <a:ext cx="8118616" cy="1938992"/>
          </a:xfrm>
          <a:prstGeom prst="rect">
            <a:avLst/>
          </a:prstGeom>
        </p:spPr>
        <p:txBody>
          <a:bodyPr wrap="square">
            <a:spAutoFit/>
          </a:bodyPr>
          <a:lstStyle/>
          <a:p>
            <a:pPr algn="just"/>
            <a:r>
              <a:rPr lang="es-MX" sz="2000" dirty="0"/>
              <a:t>En la Ley Federal y de las Entidades Federativas se contemplará que los sujetos obligados pongan a disposición del público y mantengan actualizada, en los respectivos medios electrónicos, </a:t>
            </a:r>
            <a:r>
              <a:rPr lang="es-MX" sz="2000" b="1" dirty="0">
                <a:effectLst>
                  <a:outerShdw blurRad="38100" dist="38100" dir="2700000" algn="tl">
                    <a:srgbClr val="000000">
                      <a:alpha val="43137"/>
                    </a:srgbClr>
                  </a:outerShdw>
                </a:effectLst>
              </a:rPr>
              <a:t>de acuerdo con sus facultades, atribuciones, funciones u objeto social, según corresponda, la información,</a:t>
            </a:r>
            <a:r>
              <a:rPr lang="es-MX" sz="2000" dirty="0"/>
              <a:t> por lo menos, de los temas, documentos y políticas que a continuación se señalan </a:t>
            </a:r>
            <a:r>
              <a:rPr lang="es-MX" sz="2000" dirty="0" smtClean="0"/>
              <a:t>…</a:t>
            </a:r>
            <a:endParaRPr lang="es-MX" sz="2000" dirty="0"/>
          </a:p>
        </p:txBody>
      </p:sp>
      <p:sp>
        <p:nvSpPr>
          <p:cNvPr id="5" name="3 Título"/>
          <p:cNvSpPr>
            <a:spLocks noGrp="1"/>
          </p:cNvSpPr>
          <p:nvPr>
            <p:ph type="title"/>
          </p:nvPr>
        </p:nvSpPr>
        <p:spPr>
          <a:xfrm>
            <a:off x="4211960" y="-27384"/>
            <a:ext cx="4248472" cy="1008112"/>
          </a:xfrm>
        </p:spPr>
        <p:txBody>
          <a:bodyPr/>
          <a:lstStyle/>
          <a:p>
            <a:pPr algn="r"/>
            <a:r>
              <a:rPr lang="es-MX" sz="2400" b="1" dirty="0" smtClean="0">
                <a:solidFill>
                  <a:schemeClr val="bg1">
                    <a:lumMod val="50000"/>
                  </a:schemeClr>
                </a:solidFill>
              </a:rPr>
              <a:t>Obligaciones de Transparencia</a:t>
            </a:r>
            <a:br>
              <a:rPr lang="es-MX" sz="2400" b="1" dirty="0" smtClean="0">
                <a:solidFill>
                  <a:schemeClr val="bg1">
                    <a:lumMod val="50000"/>
                  </a:schemeClr>
                </a:solidFill>
              </a:rPr>
            </a:br>
            <a:r>
              <a:rPr lang="es-MX" sz="2400" b="1" dirty="0" err="1" smtClean="0">
                <a:solidFill>
                  <a:schemeClr val="bg1">
                    <a:lumMod val="50000"/>
                  </a:schemeClr>
                </a:solidFill>
              </a:rPr>
              <a:t>LGTAIP</a:t>
            </a:r>
            <a:endParaRPr lang="es-MX" sz="2400" b="1" dirty="0">
              <a:solidFill>
                <a:schemeClr val="bg1">
                  <a:lumMod val="50000"/>
                </a:schemeClr>
              </a:solidFill>
            </a:endParaRPr>
          </a:p>
        </p:txBody>
      </p:sp>
      <p:sp>
        <p:nvSpPr>
          <p:cNvPr id="2" name="1 Rectángulo redondeado"/>
          <p:cNvSpPr/>
          <p:nvPr/>
        </p:nvSpPr>
        <p:spPr>
          <a:xfrm>
            <a:off x="2843808" y="4625859"/>
            <a:ext cx="5616624" cy="942717"/>
          </a:xfrm>
          <a:prstGeom prst="roundRect">
            <a:avLst/>
          </a:prstGeom>
          <a:solidFill>
            <a:schemeClr val="bg1">
              <a:lumMod val="95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smtClean="0"/>
              <a:t>…Se contemplan 48 obligaciones comunes. </a:t>
            </a:r>
            <a:endParaRPr lang="es-MX" dirty="0"/>
          </a:p>
        </p:txBody>
      </p:sp>
      <p:pic>
        <p:nvPicPr>
          <p:cNvPr id="3074" name="Picture 2" descr="http://www.csrandthelaw.com/uploads/image/TransparencyBLO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4" y="3666772"/>
            <a:ext cx="2930290" cy="19443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5774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97" t="4928" r="13687" b="18365"/>
          <a:stretch/>
        </p:blipFill>
        <p:spPr bwMode="auto">
          <a:xfrm>
            <a:off x="-1" y="0"/>
            <a:ext cx="8485627" cy="4437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redondeado"/>
          <p:cNvSpPr/>
          <p:nvPr/>
        </p:nvSpPr>
        <p:spPr>
          <a:xfrm>
            <a:off x="2879812" y="3687526"/>
            <a:ext cx="1080120" cy="691375"/>
          </a:xfrm>
          <a:prstGeom prst="roundRect">
            <a:avLst/>
          </a:prstGeom>
          <a:solidFill>
            <a:schemeClr val="bg1">
              <a:alpha val="0"/>
            </a:schemeClr>
          </a:solidFill>
          <a:ln w="38100">
            <a:solidFill>
              <a:srgbClr val="6C5578"/>
            </a:solidFill>
          </a:ln>
          <a:effectLst>
            <a:glow rad="101600">
              <a:srgbClr val="341A46">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2 Rectángulo"/>
          <p:cNvSpPr/>
          <p:nvPr/>
        </p:nvSpPr>
        <p:spPr>
          <a:xfrm>
            <a:off x="251520" y="4861902"/>
            <a:ext cx="8064896" cy="830997"/>
          </a:xfrm>
          <a:prstGeom prst="rect">
            <a:avLst/>
          </a:prstGeom>
        </p:spPr>
        <p:txBody>
          <a:bodyPr wrap="square">
            <a:spAutoFit/>
          </a:bodyPr>
          <a:lstStyle/>
          <a:p>
            <a:pPr marL="285750" lvl="0" indent="-285750" algn="just">
              <a:buFont typeface="Arial" panose="020B0604020202020204" pitchFamily="34" charset="0"/>
              <a:buChar char="•"/>
            </a:pPr>
            <a:r>
              <a:rPr lang="es-MX" sz="1600" dirty="0" smtClean="0"/>
              <a:t>Vinculo de acceso directo</a:t>
            </a:r>
          </a:p>
          <a:p>
            <a:pPr marL="285750" lvl="0" indent="-285750" algn="just">
              <a:buFont typeface="Arial" panose="020B0604020202020204" pitchFamily="34" charset="0"/>
              <a:buChar char="•"/>
            </a:pPr>
            <a:r>
              <a:rPr lang="es-MX" sz="1600" dirty="0" smtClean="0"/>
              <a:t>Buscador*</a:t>
            </a:r>
          </a:p>
          <a:p>
            <a:pPr marL="285750" lvl="0" indent="-285750" algn="just">
              <a:buFont typeface="Arial" panose="020B0604020202020204" pitchFamily="34" charset="0"/>
              <a:buChar char="•"/>
            </a:pPr>
            <a:r>
              <a:rPr lang="es-MX" sz="1600" dirty="0" smtClean="0"/>
              <a:t>Publicación con perspectiva de genero y discapacidad*</a:t>
            </a:r>
          </a:p>
        </p:txBody>
      </p:sp>
    </p:spTree>
    <p:extLst>
      <p:ext uri="{BB962C8B-B14F-4D97-AF65-F5344CB8AC3E}">
        <p14:creationId xmlns:p14="http://schemas.microsoft.com/office/powerpoint/2010/main" val="4604905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37488" y="1484784"/>
            <a:ext cx="5634912" cy="1477328"/>
          </a:xfrm>
          <a:prstGeom prst="rect">
            <a:avLst/>
          </a:prstGeom>
        </p:spPr>
        <p:txBody>
          <a:bodyPr wrap="square">
            <a:spAutoFit/>
          </a:bodyPr>
          <a:lstStyle/>
          <a:p>
            <a:pPr marL="285750" indent="-285750" algn="just">
              <a:buFont typeface="Arial" panose="020B0604020202020204" pitchFamily="34" charset="0"/>
              <a:buChar char="•"/>
            </a:pPr>
            <a:r>
              <a:rPr lang="es-MX" dirty="0" smtClean="0"/>
              <a:t>Los lineamientos técnicos que emita el Sistema Nacional establecerán lo formatos de publicación de la información para asegurar que la información sea </a:t>
            </a:r>
            <a:r>
              <a:rPr lang="es-MX" b="1" i="1" dirty="0" smtClean="0">
                <a:effectLst>
                  <a:outerShdw blurRad="38100" dist="38100" dir="2700000" algn="tl">
                    <a:srgbClr val="000000">
                      <a:alpha val="43137"/>
                    </a:srgbClr>
                  </a:outerShdw>
                </a:effectLst>
              </a:rPr>
              <a:t>veraz, confiable, oportuna, congruente, integral, actualizada, accesible, comprensible y verificable. </a:t>
            </a:r>
            <a:endParaRPr lang="es-MX" b="1" i="1" dirty="0">
              <a:effectLst>
                <a:outerShdw blurRad="38100" dist="38100" dir="2700000" algn="tl">
                  <a:srgbClr val="000000">
                    <a:alpha val="43137"/>
                  </a:srgbClr>
                </a:outerShdw>
              </a:effectLst>
            </a:endParaRPr>
          </a:p>
        </p:txBody>
      </p:sp>
      <p:sp>
        <p:nvSpPr>
          <p:cNvPr id="4" name="3 Rectángulo"/>
          <p:cNvSpPr/>
          <p:nvPr/>
        </p:nvSpPr>
        <p:spPr>
          <a:xfrm>
            <a:off x="2609496" y="3092767"/>
            <a:ext cx="5634912" cy="1200329"/>
          </a:xfrm>
          <a:prstGeom prst="rect">
            <a:avLst/>
          </a:prstGeom>
        </p:spPr>
        <p:txBody>
          <a:bodyPr wrap="square">
            <a:spAutoFit/>
          </a:bodyPr>
          <a:lstStyle/>
          <a:p>
            <a:pPr marL="285750" indent="-285750" algn="just">
              <a:buFont typeface="Arial" panose="020B0604020202020204" pitchFamily="34" charset="0"/>
              <a:buChar char="•"/>
            </a:pPr>
            <a:r>
              <a:rPr lang="es-MX" dirty="0" smtClean="0"/>
              <a:t>El sistema nacional emitirá los </a:t>
            </a:r>
            <a:r>
              <a:rPr lang="es-MX" b="1" i="1" dirty="0">
                <a:effectLst>
                  <a:outerShdw blurRad="38100" dist="38100" dir="2700000" algn="tl">
                    <a:srgbClr val="000000">
                      <a:alpha val="43137"/>
                    </a:srgbClr>
                  </a:outerShdw>
                </a:effectLst>
              </a:rPr>
              <a:t>criterios para determinar el plazo mínimo que deberá permanecer disponible y accesible la información</a:t>
            </a:r>
            <a:r>
              <a:rPr lang="es-MX" dirty="0" smtClean="0"/>
              <a:t>, atendiendo las cualidades de la misma. </a:t>
            </a:r>
            <a:endParaRPr lang="es-MX" b="1" i="1" dirty="0">
              <a:effectLst>
                <a:outerShdw blurRad="38100" dist="38100" dir="2700000" algn="tl">
                  <a:srgbClr val="000000">
                    <a:alpha val="43137"/>
                  </a:srgbClr>
                </a:outerShdw>
              </a:effectLst>
            </a:endParaRPr>
          </a:p>
        </p:txBody>
      </p:sp>
      <p:sp>
        <p:nvSpPr>
          <p:cNvPr id="5" name="4 Rectángulo"/>
          <p:cNvSpPr/>
          <p:nvPr/>
        </p:nvSpPr>
        <p:spPr>
          <a:xfrm>
            <a:off x="2609496" y="4449886"/>
            <a:ext cx="5634912" cy="1200329"/>
          </a:xfrm>
          <a:prstGeom prst="rect">
            <a:avLst/>
          </a:prstGeom>
        </p:spPr>
        <p:txBody>
          <a:bodyPr wrap="square">
            <a:spAutoFit/>
          </a:bodyPr>
          <a:lstStyle/>
          <a:p>
            <a:pPr marL="285750" indent="-285750" algn="just">
              <a:buFont typeface="Arial" panose="020B0604020202020204" pitchFamily="34" charset="0"/>
              <a:buChar char="•"/>
            </a:pPr>
            <a:r>
              <a:rPr lang="es-MX" b="1" i="1" dirty="0">
                <a:effectLst>
                  <a:outerShdw blurRad="38100" dist="38100" dir="2700000" algn="tl">
                    <a:srgbClr val="000000">
                      <a:alpha val="43137"/>
                    </a:srgbClr>
                  </a:outerShdw>
                </a:effectLst>
              </a:rPr>
              <a:t>Se promoverá la homogeneidad y la estandarización </a:t>
            </a:r>
            <a:r>
              <a:rPr lang="es-MX" dirty="0" smtClean="0"/>
              <a:t>de la información, a través de la emisión de </a:t>
            </a:r>
            <a:r>
              <a:rPr lang="es-MX" b="1" i="1" dirty="0">
                <a:effectLst>
                  <a:outerShdw blurRad="38100" dist="38100" dir="2700000" algn="tl">
                    <a:srgbClr val="000000">
                      <a:alpha val="43137"/>
                    </a:srgbClr>
                  </a:outerShdw>
                </a:effectLst>
              </a:rPr>
              <a:t>lineamientos y de formatos </a:t>
            </a:r>
            <a:r>
              <a:rPr lang="es-MX" dirty="0" smtClean="0"/>
              <a:t>por parte del Sistema Nacional. </a:t>
            </a:r>
            <a:endParaRPr lang="es-MX" b="1" i="1" dirty="0">
              <a:effectLst>
                <a:outerShdw blurRad="38100" dist="38100" dir="2700000" algn="tl">
                  <a:srgbClr val="000000">
                    <a:alpha val="43137"/>
                  </a:srgbClr>
                </a:outerShdw>
              </a:effectLst>
            </a:endParaRPr>
          </a:p>
        </p:txBody>
      </p:sp>
      <p:pic>
        <p:nvPicPr>
          <p:cNvPr id="6" name="mainImage" descr="http://www.gatech.edu/comm/images/splashMarketResearch.jpg">
            <a:hlinkClick r:id="rId2" tgtFrame="&quot;_blank&quot;"/>
          </p:cNvPr>
          <p:cNvPicPr/>
          <p:nvPr/>
        </p:nvPicPr>
        <p:blipFill>
          <a:blip r:embed="rId3" cstate="print"/>
          <a:srcRect/>
          <a:stretch>
            <a:fillRect/>
          </a:stretch>
        </p:blipFill>
        <p:spPr bwMode="auto">
          <a:xfrm>
            <a:off x="179512" y="2223448"/>
            <a:ext cx="2357976" cy="2069648"/>
          </a:xfrm>
          <a:prstGeom prst="rect">
            <a:avLst/>
          </a:prstGeom>
          <a:ln>
            <a:noFill/>
          </a:ln>
          <a:effectLst>
            <a:softEdge rad="112500"/>
          </a:effectLst>
        </p:spPr>
      </p:pic>
      <p:sp>
        <p:nvSpPr>
          <p:cNvPr id="7" name="3 Título"/>
          <p:cNvSpPr>
            <a:spLocks noGrp="1"/>
          </p:cNvSpPr>
          <p:nvPr>
            <p:ph type="title"/>
          </p:nvPr>
        </p:nvSpPr>
        <p:spPr>
          <a:xfrm>
            <a:off x="3347864" y="44624"/>
            <a:ext cx="5112568" cy="1008112"/>
          </a:xfrm>
        </p:spPr>
        <p:txBody>
          <a:bodyPr/>
          <a:lstStyle/>
          <a:p>
            <a:pPr algn="r"/>
            <a:r>
              <a:rPr lang="es-MX" sz="2400" b="1" dirty="0" smtClean="0">
                <a:solidFill>
                  <a:schemeClr val="bg1">
                    <a:lumMod val="50000"/>
                  </a:schemeClr>
                </a:solidFill>
              </a:rPr>
              <a:t>Portal de Obligaciones de Transparencia </a:t>
            </a:r>
            <a:r>
              <a:rPr lang="es-MX" sz="2400" b="1" dirty="0">
                <a:solidFill>
                  <a:schemeClr val="bg1">
                    <a:lumMod val="50000"/>
                  </a:schemeClr>
                </a:solidFill>
              </a:rPr>
              <a:t/>
            </a:r>
            <a:br>
              <a:rPr lang="es-MX" sz="2400" b="1" dirty="0">
                <a:solidFill>
                  <a:schemeClr val="bg1">
                    <a:lumMod val="50000"/>
                  </a:schemeClr>
                </a:solidFill>
              </a:rPr>
            </a:br>
            <a:r>
              <a:rPr lang="es-MX" sz="2400" b="1" dirty="0" err="1" smtClean="0">
                <a:solidFill>
                  <a:schemeClr val="bg1">
                    <a:lumMod val="50000"/>
                  </a:schemeClr>
                </a:solidFill>
              </a:rPr>
              <a:t>LGTAIP</a:t>
            </a:r>
            <a:r>
              <a:rPr lang="es-MX" sz="2400" b="1" dirty="0" smtClean="0">
                <a:solidFill>
                  <a:schemeClr val="bg1">
                    <a:lumMod val="50000"/>
                  </a:schemeClr>
                </a:solidFill>
              </a:rPr>
              <a:t>  </a:t>
            </a:r>
            <a:endParaRPr lang="es-MX" sz="2400" b="1" dirty="0">
              <a:solidFill>
                <a:schemeClr val="bg1">
                  <a:lumMod val="50000"/>
                </a:schemeClr>
              </a:solidFill>
            </a:endParaRPr>
          </a:p>
        </p:txBody>
      </p:sp>
    </p:spTree>
    <p:extLst>
      <p:ext uri="{BB962C8B-B14F-4D97-AF65-F5344CB8AC3E}">
        <p14:creationId xmlns:p14="http://schemas.microsoft.com/office/powerpoint/2010/main" val="3933810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1967929"/>
            <a:ext cx="7632848" cy="3970318"/>
          </a:xfrm>
          <a:prstGeom prst="rect">
            <a:avLst/>
          </a:prstGeom>
        </p:spPr>
        <p:txBody>
          <a:bodyPr wrap="square">
            <a:spAutoFit/>
          </a:bodyPr>
          <a:lstStyle/>
          <a:p>
            <a:pPr marL="989013" indent="-989013" algn="just"/>
            <a:endParaRPr lang="es-MX" b="1" dirty="0" smtClean="0"/>
          </a:p>
          <a:p>
            <a:pPr marL="806450" lvl="0" indent="-342900" algn="just">
              <a:buFont typeface="Calibri" panose="020F0502020204030204" pitchFamily="34" charset="0"/>
              <a:buChar char="̵"/>
            </a:pPr>
            <a:r>
              <a:rPr lang="es-MX" dirty="0" smtClean="0">
                <a:effectLst>
                  <a:outerShdw blurRad="38100" dist="38100" dir="2700000" algn="tl">
                    <a:srgbClr val="000000">
                      <a:alpha val="43137"/>
                    </a:srgbClr>
                  </a:outerShdw>
                </a:effectLst>
              </a:rPr>
              <a:t>Poder </a:t>
            </a:r>
            <a:r>
              <a:rPr lang="es-MX" dirty="0">
                <a:effectLst>
                  <a:outerShdw blurRad="38100" dist="38100" dir="2700000" algn="tl">
                    <a:srgbClr val="000000">
                      <a:alpha val="43137"/>
                    </a:srgbClr>
                  </a:outerShdw>
                </a:effectLst>
              </a:rPr>
              <a:t>ejecutivo Federal, poderes ejecutivos de la Entidades Federativas, el Órgano Ejecutivo del DF y los municipios</a:t>
            </a:r>
            <a:r>
              <a:rPr lang="es-MX" dirty="0" smtClean="0">
                <a:effectLst>
                  <a:outerShdw blurRad="38100" dist="38100" dir="2700000" algn="tl">
                    <a:srgbClr val="000000">
                      <a:alpha val="43137"/>
                    </a:srgbClr>
                  </a:outerShdw>
                </a:effectLst>
              </a:rPr>
              <a:t>.</a:t>
            </a:r>
          </a:p>
          <a:p>
            <a:pPr marL="806450" lvl="0" indent="-342900" algn="just">
              <a:buFont typeface="Calibri" panose="020F0502020204030204" pitchFamily="34" charset="0"/>
              <a:buChar char="̵"/>
            </a:pPr>
            <a:endParaRPr lang="es-MX" dirty="0">
              <a:effectLst>
                <a:outerShdw blurRad="38100" dist="38100" dir="2700000" algn="tl">
                  <a:srgbClr val="000000">
                    <a:alpha val="43137"/>
                  </a:srgbClr>
                </a:outerShdw>
              </a:effectLst>
            </a:endParaRPr>
          </a:p>
          <a:p>
            <a:pPr marL="806450" lvl="0" indent="-342900" algn="just">
              <a:buFont typeface="Calibri" panose="020F0502020204030204" pitchFamily="34" charset="0"/>
              <a:buChar char="̵"/>
            </a:pPr>
            <a:r>
              <a:rPr lang="es-MX" dirty="0">
                <a:effectLst>
                  <a:outerShdw blurRad="38100" dist="38100" dir="2700000" algn="tl">
                    <a:srgbClr val="000000">
                      <a:alpha val="43137"/>
                    </a:srgbClr>
                  </a:outerShdw>
                </a:effectLst>
              </a:rPr>
              <a:t>Poder legislativos Federal, de las Entidades Federativas y la Asamblea Legislativa del </a:t>
            </a:r>
            <a:r>
              <a:rPr lang="es-MX" dirty="0" smtClean="0">
                <a:effectLst>
                  <a:outerShdw blurRad="38100" dist="38100" dir="2700000" algn="tl">
                    <a:srgbClr val="000000">
                      <a:alpha val="43137"/>
                    </a:srgbClr>
                  </a:outerShdw>
                </a:effectLst>
              </a:rPr>
              <a:t>DF.</a:t>
            </a:r>
          </a:p>
          <a:p>
            <a:pPr marL="806450" lvl="0" indent="-342900" algn="just">
              <a:buFont typeface="Calibri" panose="020F0502020204030204" pitchFamily="34" charset="0"/>
              <a:buChar char="̵"/>
            </a:pPr>
            <a:endParaRPr lang="es-MX" dirty="0">
              <a:effectLst>
                <a:outerShdw blurRad="38100" dist="38100" dir="2700000" algn="tl">
                  <a:srgbClr val="000000">
                    <a:alpha val="43137"/>
                  </a:srgbClr>
                </a:outerShdw>
              </a:effectLst>
            </a:endParaRPr>
          </a:p>
          <a:p>
            <a:pPr marL="806450" lvl="0" indent="-342900" algn="just">
              <a:buFont typeface="Calibri" panose="020F0502020204030204" pitchFamily="34" charset="0"/>
              <a:buChar char="̵"/>
            </a:pPr>
            <a:r>
              <a:rPr lang="es-MX" dirty="0">
                <a:effectLst>
                  <a:outerShdw blurRad="38100" dist="38100" dir="2700000" algn="tl">
                    <a:srgbClr val="000000">
                      <a:alpha val="43137"/>
                    </a:srgbClr>
                  </a:outerShdw>
                </a:effectLst>
              </a:rPr>
              <a:t>Poderes Judiciales </a:t>
            </a:r>
            <a:r>
              <a:rPr lang="es-MX" dirty="0" smtClean="0">
                <a:effectLst>
                  <a:outerShdw blurRad="38100" dist="38100" dir="2700000" algn="tl">
                    <a:srgbClr val="000000">
                      <a:alpha val="43137"/>
                    </a:srgbClr>
                  </a:outerShdw>
                </a:effectLst>
              </a:rPr>
              <a:t>Federal y de </a:t>
            </a:r>
            <a:r>
              <a:rPr lang="es-MX" dirty="0">
                <a:effectLst>
                  <a:outerShdw blurRad="38100" dist="38100" dir="2700000" algn="tl">
                    <a:srgbClr val="000000">
                      <a:alpha val="43137"/>
                    </a:srgbClr>
                  </a:outerShdw>
                </a:effectLst>
              </a:rPr>
              <a:t>las Entidades </a:t>
            </a:r>
            <a:r>
              <a:rPr lang="es-MX" dirty="0" smtClean="0">
                <a:effectLst>
                  <a:outerShdw blurRad="38100" dist="38100" dir="2700000" algn="tl">
                    <a:srgbClr val="000000">
                      <a:alpha val="43137"/>
                    </a:srgbClr>
                  </a:outerShdw>
                </a:effectLst>
              </a:rPr>
              <a:t>Federativas.</a:t>
            </a:r>
            <a:endParaRPr lang="es-MX" dirty="0">
              <a:effectLst>
                <a:outerShdw blurRad="38100" dist="38100" dir="2700000" algn="tl">
                  <a:srgbClr val="000000">
                    <a:alpha val="43137"/>
                  </a:srgbClr>
                </a:outerShdw>
              </a:effectLst>
            </a:endParaRPr>
          </a:p>
          <a:p>
            <a:pPr marL="806450" lvl="0" indent="-342900" algn="just">
              <a:buFont typeface="Calibri" panose="020F0502020204030204" pitchFamily="34" charset="0"/>
              <a:buChar char="̵"/>
            </a:pPr>
            <a:endParaRPr lang="es-MX" dirty="0" smtClean="0">
              <a:effectLst>
                <a:outerShdw blurRad="38100" dist="38100" dir="2700000" algn="tl">
                  <a:srgbClr val="000000">
                    <a:alpha val="43137"/>
                  </a:srgbClr>
                </a:outerShdw>
              </a:effectLst>
            </a:endParaRPr>
          </a:p>
          <a:p>
            <a:pPr marL="806450" indent="-342900" algn="just">
              <a:buFont typeface="Calibri" panose="020F0502020204030204" pitchFamily="34" charset="0"/>
              <a:buChar char="̵"/>
            </a:pPr>
            <a:r>
              <a:rPr lang="es-MX" dirty="0" smtClean="0">
                <a:effectLst>
                  <a:outerShdw blurRad="38100" dist="38100" dir="2700000" algn="tl">
                    <a:srgbClr val="000000">
                      <a:alpha val="43137"/>
                    </a:srgbClr>
                  </a:outerShdw>
                </a:effectLst>
              </a:rPr>
              <a:t>Organismos Autónomos: INE y organismos públicos locales electorales de las Entidades Federativas, Organismos </a:t>
            </a:r>
            <a:r>
              <a:rPr lang="es-MX" dirty="0">
                <a:effectLst>
                  <a:outerShdw blurRad="38100" dist="38100" dir="2700000" algn="tl">
                    <a:srgbClr val="000000">
                      <a:alpha val="43137"/>
                    </a:srgbClr>
                  </a:outerShdw>
                </a:effectLst>
              </a:rPr>
              <a:t>de </a:t>
            </a:r>
            <a:r>
              <a:rPr lang="es-MX" dirty="0" smtClean="0">
                <a:effectLst>
                  <a:outerShdw blurRad="38100" dist="38100" dir="2700000" algn="tl">
                    <a:srgbClr val="000000">
                      <a:alpha val="43137"/>
                    </a:srgbClr>
                  </a:outerShdw>
                </a:effectLst>
              </a:rPr>
              <a:t>protección </a:t>
            </a:r>
            <a:r>
              <a:rPr lang="es-MX" dirty="0">
                <a:effectLst>
                  <a:outerShdw blurRad="38100" dist="38100" dir="2700000" algn="tl">
                    <a:srgbClr val="000000">
                      <a:alpha val="43137"/>
                    </a:srgbClr>
                  </a:outerShdw>
                </a:effectLst>
              </a:rPr>
              <a:t>de </a:t>
            </a:r>
            <a:r>
              <a:rPr lang="es-MX" dirty="0" smtClean="0">
                <a:effectLst>
                  <a:outerShdw blurRad="38100" dist="38100" dir="2700000" algn="tl">
                    <a:srgbClr val="000000">
                      <a:alpha val="43137"/>
                    </a:srgbClr>
                  </a:outerShdw>
                </a:effectLst>
              </a:rPr>
              <a:t>derechos humanos Nacional </a:t>
            </a:r>
            <a:r>
              <a:rPr lang="es-MX" dirty="0">
                <a:effectLst>
                  <a:outerShdw blurRad="38100" dist="38100" dir="2700000" algn="tl">
                    <a:srgbClr val="000000">
                      <a:alpha val="43137"/>
                    </a:srgbClr>
                  </a:outerShdw>
                </a:effectLst>
              </a:rPr>
              <a:t>y de las Entidades </a:t>
            </a:r>
            <a:r>
              <a:rPr lang="es-MX" dirty="0" smtClean="0">
                <a:effectLst>
                  <a:outerShdw blurRad="38100" dist="38100" dir="2700000" algn="tl">
                    <a:srgbClr val="000000">
                      <a:alpha val="43137"/>
                    </a:srgbClr>
                  </a:outerShdw>
                </a:effectLst>
              </a:rPr>
              <a:t>Federativas</a:t>
            </a:r>
            <a:r>
              <a:rPr lang="es-MX" dirty="0">
                <a:effectLst>
                  <a:outerShdw blurRad="38100" dist="38100" dir="2700000" algn="tl">
                    <a:srgbClr val="000000">
                      <a:alpha val="43137"/>
                    </a:srgbClr>
                  </a:outerShdw>
                </a:effectLst>
              </a:rPr>
              <a:t>; Organismos garantes del derecho de acceso a la información y la protección de </a:t>
            </a:r>
            <a:r>
              <a:rPr lang="es-MX" dirty="0" smtClean="0">
                <a:effectLst>
                  <a:outerShdw blurRad="38100" dist="38100" dir="2700000" algn="tl">
                    <a:srgbClr val="000000">
                      <a:alpha val="43137"/>
                    </a:srgbClr>
                  </a:outerShdw>
                </a:effectLst>
              </a:rPr>
              <a:t>DP.</a:t>
            </a:r>
          </a:p>
          <a:p>
            <a:pPr marL="806450" indent="-342900" algn="just">
              <a:buFont typeface="Calibri" panose="020F0502020204030204" pitchFamily="34" charset="0"/>
              <a:buChar char="̵"/>
            </a:pPr>
            <a:endParaRPr lang="es-MX" b="1" dirty="0" smtClean="0"/>
          </a:p>
        </p:txBody>
      </p:sp>
      <p:sp>
        <p:nvSpPr>
          <p:cNvPr id="2" name="1 CuadroTexto"/>
          <p:cNvSpPr txBox="1"/>
          <p:nvPr/>
        </p:nvSpPr>
        <p:spPr>
          <a:xfrm>
            <a:off x="5940152" y="6381328"/>
            <a:ext cx="2376264" cy="338554"/>
          </a:xfrm>
          <a:prstGeom prst="rect">
            <a:avLst/>
          </a:prstGeom>
          <a:noFill/>
        </p:spPr>
        <p:txBody>
          <a:bodyPr wrap="square" rtlCol="0">
            <a:spAutoFit/>
          </a:bodyPr>
          <a:lstStyle/>
          <a:p>
            <a:pPr algn="r"/>
            <a:r>
              <a:rPr lang="es-MX" sz="1600" i="1" dirty="0" smtClean="0"/>
              <a:t>continúa… </a:t>
            </a:r>
            <a:endParaRPr lang="es-MX" sz="1600" i="1" dirty="0"/>
          </a:p>
        </p:txBody>
      </p:sp>
      <p:sp>
        <p:nvSpPr>
          <p:cNvPr id="4" name="Title 1"/>
          <p:cNvSpPr txBox="1">
            <a:spLocks/>
          </p:cNvSpPr>
          <p:nvPr/>
        </p:nvSpPr>
        <p:spPr>
          <a:xfrm>
            <a:off x="1763688" y="129014"/>
            <a:ext cx="6660232" cy="1124744"/>
          </a:xfrm>
          <a:prstGeom prst="rect">
            <a:avLst/>
          </a:prstGeom>
          <a:noFill/>
        </p:spPr>
        <p:txBody>
          <a:bodyPr vert="horz" lIns="91440" tIns="45720" rIns="91440" bIns="45720" rtlCol="0" anchor="ctr">
            <a:noAutofit/>
          </a:bodyPr>
          <a:lstStyle/>
          <a:p>
            <a:pPr lvl="0" algn="r">
              <a:spcBef>
                <a:spcPct val="0"/>
              </a:spcBef>
              <a:defRPr/>
            </a:pPr>
            <a:r>
              <a:rPr lang="es-MX" sz="2800" spc="-100" dirty="0">
                <a:solidFill>
                  <a:srgbClr val="5F147C"/>
                </a:solidFill>
                <a:effectLst>
                  <a:outerShdw blurRad="38100" dist="38100" dir="2700000" algn="tl">
                    <a:srgbClr val="000000">
                      <a:alpha val="43137"/>
                    </a:srgbClr>
                  </a:outerShdw>
                </a:effectLst>
                <a:latin typeface="+mj-lt"/>
                <a:ea typeface="+mj-ea"/>
                <a:cs typeface="+mj-cs"/>
              </a:rPr>
              <a:t>De las obligaciones de transparencia específicas de los sujetos obligados</a:t>
            </a:r>
            <a:r>
              <a:rPr lang="es-MX" sz="2800" spc="-100" dirty="0" smtClean="0">
                <a:solidFill>
                  <a:srgbClr val="5F147C"/>
                </a:solidFill>
                <a:effectLst>
                  <a:outerShdw blurRad="38100" dist="38100" dir="2700000" algn="tl">
                    <a:srgbClr val="000000">
                      <a:alpha val="43137"/>
                    </a:srgbClr>
                  </a:outerShdw>
                </a:effectLst>
                <a:latin typeface="+mj-lt"/>
                <a:ea typeface="+mj-ea"/>
                <a:cs typeface="+mj-cs"/>
              </a:rPr>
              <a:t>.</a:t>
            </a:r>
          </a:p>
          <a:p>
            <a:pPr lvl="0" algn="r">
              <a:spcBef>
                <a:spcPct val="0"/>
              </a:spcBef>
              <a:defRPr/>
            </a:pPr>
            <a:r>
              <a:rPr lang="es-MX" sz="2800" spc="-100" dirty="0" err="1" smtClean="0">
                <a:solidFill>
                  <a:srgbClr val="5F147C"/>
                </a:solidFill>
                <a:effectLst>
                  <a:outerShdw blurRad="38100" dist="38100" dir="2700000" algn="tl">
                    <a:srgbClr val="000000">
                      <a:alpha val="43137"/>
                    </a:srgbClr>
                  </a:outerShdw>
                </a:effectLst>
                <a:latin typeface="+mj-lt"/>
                <a:ea typeface="+mj-ea"/>
                <a:cs typeface="+mj-cs"/>
              </a:rPr>
              <a:t>LGTAIP</a:t>
            </a:r>
            <a:endParaRPr lang="es-MX" sz="2800" spc="-100" dirty="0">
              <a:solidFill>
                <a:srgbClr val="5F147C"/>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949023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1340768"/>
            <a:ext cx="7632848" cy="4247317"/>
          </a:xfrm>
          <a:prstGeom prst="rect">
            <a:avLst/>
          </a:prstGeom>
        </p:spPr>
        <p:txBody>
          <a:bodyPr wrap="square">
            <a:spAutoFit/>
          </a:bodyPr>
          <a:lstStyle/>
          <a:p>
            <a:pPr marL="989013" indent="-989013" algn="just"/>
            <a:endParaRPr lang="es-MX" b="1" dirty="0" smtClean="0"/>
          </a:p>
          <a:p>
            <a:pPr marL="806450" indent="-342900" algn="just">
              <a:buFont typeface="Calibri" panose="020F0502020204030204" pitchFamily="34" charset="0"/>
              <a:buChar char="̵"/>
            </a:pPr>
            <a:endParaRPr lang="es-MX" dirty="0">
              <a:effectLst>
                <a:outerShdw blurRad="38100" dist="38100" dir="2700000" algn="tl">
                  <a:srgbClr val="000000">
                    <a:alpha val="43137"/>
                  </a:srgbClr>
                </a:outerShdw>
              </a:effectLst>
            </a:endParaRPr>
          </a:p>
          <a:p>
            <a:pPr marL="806450" indent="-342900" algn="just">
              <a:buFont typeface="Calibri" panose="020F0502020204030204" pitchFamily="34" charset="0"/>
              <a:buChar char="̵"/>
            </a:pPr>
            <a:r>
              <a:rPr lang="es-MX" dirty="0">
                <a:effectLst>
                  <a:outerShdw blurRad="38100" dist="38100" dir="2700000" algn="tl">
                    <a:srgbClr val="000000">
                      <a:alpha val="43137"/>
                    </a:srgbClr>
                  </a:outerShdw>
                </a:effectLst>
              </a:rPr>
              <a:t>Instituciones de educación superior </a:t>
            </a:r>
            <a:r>
              <a:rPr lang="es-MX" dirty="0" smtClean="0">
                <a:effectLst>
                  <a:outerShdw blurRad="38100" dist="38100" dir="2700000" algn="tl">
                    <a:srgbClr val="000000">
                      <a:alpha val="43137"/>
                    </a:srgbClr>
                  </a:outerShdw>
                </a:effectLst>
              </a:rPr>
              <a:t>publicas.</a:t>
            </a:r>
          </a:p>
          <a:p>
            <a:pPr marL="806450" indent="-342900" algn="just">
              <a:buFont typeface="Calibri" panose="020F0502020204030204" pitchFamily="34" charset="0"/>
              <a:buChar char="̵"/>
            </a:pPr>
            <a:endParaRPr lang="es-MX" dirty="0">
              <a:effectLst>
                <a:outerShdw blurRad="38100" dist="38100" dir="2700000" algn="tl">
                  <a:srgbClr val="000000">
                    <a:alpha val="43137"/>
                  </a:srgbClr>
                </a:outerShdw>
              </a:effectLst>
            </a:endParaRPr>
          </a:p>
          <a:p>
            <a:pPr marL="806450" indent="-342900" algn="just">
              <a:buFont typeface="Calibri" panose="020F0502020204030204" pitchFamily="34" charset="0"/>
              <a:buChar char="̵"/>
            </a:pPr>
            <a:r>
              <a:rPr lang="es-MX" dirty="0">
                <a:effectLst>
                  <a:outerShdw blurRad="38100" dist="38100" dir="2700000" algn="tl">
                    <a:srgbClr val="000000">
                      <a:alpha val="43137"/>
                    </a:srgbClr>
                  </a:outerShdw>
                </a:effectLst>
              </a:rPr>
              <a:t>Partidos políticos nacionales y locales, las agrupaciones políticas nacionales y las personas morales constituidas en asociación civil creadas por los ciudadanos que pretendan postular su candidatura </a:t>
            </a:r>
            <a:r>
              <a:rPr lang="es-MX" dirty="0" smtClean="0">
                <a:effectLst>
                  <a:outerShdw blurRad="38100" dist="38100" dir="2700000" algn="tl">
                    <a:srgbClr val="000000">
                      <a:alpha val="43137"/>
                    </a:srgbClr>
                  </a:outerShdw>
                </a:effectLst>
              </a:rPr>
              <a:t>independiente</a:t>
            </a:r>
          </a:p>
          <a:p>
            <a:pPr marL="806450" indent="-342900" algn="just">
              <a:buFont typeface="Calibri" panose="020F0502020204030204" pitchFamily="34" charset="0"/>
              <a:buChar char="̵"/>
            </a:pPr>
            <a:endParaRPr lang="es-MX" dirty="0">
              <a:effectLst>
                <a:outerShdw blurRad="38100" dist="38100" dir="2700000" algn="tl">
                  <a:srgbClr val="000000">
                    <a:alpha val="43137"/>
                  </a:srgbClr>
                </a:outerShdw>
              </a:effectLst>
            </a:endParaRPr>
          </a:p>
          <a:p>
            <a:pPr marL="806450" indent="-342900" algn="just">
              <a:buFont typeface="Calibri" panose="020F0502020204030204" pitchFamily="34" charset="0"/>
              <a:buChar char="̵"/>
            </a:pPr>
            <a:r>
              <a:rPr lang="es-MX" dirty="0">
                <a:effectLst>
                  <a:outerShdw blurRad="38100" dist="38100" dir="2700000" algn="tl">
                    <a:srgbClr val="000000">
                      <a:alpha val="43137"/>
                    </a:srgbClr>
                  </a:outerShdw>
                </a:effectLst>
              </a:rPr>
              <a:t>Fideicomisos y fondos </a:t>
            </a:r>
            <a:r>
              <a:rPr lang="es-MX" dirty="0" smtClean="0">
                <a:effectLst>
                  <a:outerShdw blurRad="38100" dist="38100" dir="2700000" algn="tl">
                    <a:srgbClr val="000000">
                      <a:alpha val="43137"/>
                    </a:srgbClr>
                  </a:outerShdw>
                </a:effectLst>
              </a:rPr>
              <a:t>públicos</a:t>
            </a:r>
            <a:r>
              <a:rPr lang="es-MX" dirty="0">
                <a:effectLst>
                  <a:outerShdw blurRad="38100" dist="38100" dir="2700000" algn="tl">
                    <a:srgbClr val="000000">
                      <a:alpha val="43137"/>
                    </a:srgbClr>
                  </a:outerShdw>
                </a:effectLst>
              </a:rPr>
              <a:t>.</a:t>
            </a:r>
            <a:endParaRPr lang="es-MX" dirty="0" smtClean="0">
              <a:effectLst>
                <a:outerShdw blurRad="38100" dist="38100" dir="2700000" algn="tl">
                  <a:srgbClr val="000000">
                    <a:alpha val="43137"/>
                  </a:srgbClr>
                </a:outerShdw>
              </a:effectLst>
            </a:endParaRPr>
          </a:p>
          <a:p>
            <a:pPr marL="463550" algn="just"/>
            <a:r>
              <a:rPr lang="es-MX" dirty="0" smtClean="0">
                <a:effectLst>
                  <a:outerShdw blurRad="38100" dist="38100" dir="2700000" algn="tl">
                    <a:srgbClr val="000000">
                      <a:alpha val="43137"/>
                    </a:srgbClr>
                  </a:outerShdw>
                </a:effectLst>
              </a:rPr>
              <a:t> </a:t>
            </a:r>
            <a:endParaRPr lang="es-MX" dirty="0">
              <a:effectLst>
                <a:outerShdw blurRad="38100" dist="38100" dir="2700000" algn="tl">
                  <a:srgbClr val="000000">
                    <a:alpha val="43137"/>
                  </a:srgbClr>
                </a:outerShdw>
              </a:effectLst>
            </a:endParaRPr>
          </a:p>
          <a:p>
            <a:pPr marL="806450" indent="-342900" algn="just">
              <a:buFont typeface="Calibri" panose="020F0502020204030204" pitchFamily="34" charset="0"/>
              <a:buChar char="̵"/>
            </a:pPr>
            <a:r>
              <a:rPr lang="es-MX" dirty="0">
                <a:effectLst>
                  <a:outerShdw blurRad="38100" dist="38100" dir="2700000" algn="tl">
                    <a:srgbClr val="000000">
                      <a:alpha val="43137"/>
                    </a:srgbClr>
                  </a:outerShdw>
                </a:effectLst>
              </a:rPr>
              <a:t>Autoridades administrativas y jurisdiccionales en materia </a:t>
            </a:r>
            <a:r>
              <a:rPr lang="es-MX" dirty="0" smtClean="0">
                <a:effectLst>
                  <a:outerShdw blurRad="38100" dist="38100" dir="2700000" algn="tl">
                    <a:srgbClr val="000000">
                      <a:alpha val="43137"/>
                    </a:srgbClr>
                  </a:outerShdw>
                </a:effectLst>
              </a:rPr>
              <a:t>laboral.</a:t>
            </a:r>
          </a:p>
          <a:p>
            <a:pPr marL="806450" indent="-342900" algn="just">
              <a:buFont typeface="Calibri" panose="020F0502020204030204" pitchFamily="34" charset="0"/>
              <a:buChar char="̵"/>
            </a:pPr>
            <a:endParaRPr lang="es-MX" dirty="0">
              <a:effectLst>
                <a:outerShdw blurRad="38100" dist="38100" dir="2700000" algn="tl">
                  <a:srgbClr val="000000">
                    <a:alpha val="43137"/>
                  </a:srgbClr>
                </a:outerShdw>
              </a:effectLst>
            </a:endParaRPr>
          </a:p>
          <a:p>
            <a:pPr marL="806450" indent="-342900" algn="just">
              <a:buFont typeface="Calibri" panose="020F0502020204030204" pitchFamily="34" charset="0"/>
              <a:buChar char="̵"/>
            </a:pPr>
            <a:r>
              <a:rPr lang="es-MX" dirty="0">
                <a:effectLst>
                  <a:outerShdw blurRad="38100" dist="38100" dir="2700000" algn="tl">
                    <a:srgbClr val="000000">
                      <a:alpha val="43137"/>
                    </a:srgbClr>
                  </a:outerShdw>
                </a:effectLst>
              </a:rPr>
              <a:t>Sindicatos que reciban o ejerzan recursos </a:t>
            </a:r>
            <a:r>
              <a:rPr lang="es-MX" dirty="0" smtClean="0">
                <a:effectLst>
                  <a:outerShdw blurRad="38100" dist="38100" dir="2700000" algn="tl">
                    <a:srgbClr val="000000">
                      <a:alpha val="43137"/>
                    </a:srgbClr>
                  </a:outerShdw>
                </a:effectLst>
              </a:rPr>
              <a:t>públicos.</a:t>
            </a:r>
            <a:endParaRPr lang="es-MX" dirty="0">
              <a:effectLst>
                <a:outerShdw blurRad="38100" dist="38100" dir="2700000" algn="tl">
                  <a:srgbClr val="000000">
                    <a:alpha val="43137"/>
                  </a:srgbClr>
                </a:outerShdw>
              </a:effectLst>
            </a:endParaRPr>
          </a:p>
          <a:p>
            <a:pPr marL="989013" indent="-989013" algn="just"/>
            <a:endParaRPr lang="es-MX" b="1" dirty="0" smtClean="0"/>
          </a:p>
        </p:txBody>
      </p:sp>
      <p:sp>
        <p:nvSpPr>
          <p:cNvPr id="6" name="Title 1"/>
          <p:cNvSpPr txBox="1">
            <a:spLocks/>
          </p:cNvSpPr>
          <p:nvPr/>
        </p:nvSpPr>
        <p:spPr>
          <a:xfrm>
            <a:off x="2051720" y="129014"/>
            <a:ext cx="6372200" cy="1124744"/>
          </a:xfrm>
          <a:prstGeom prst="rect">
            <a:avLst/>
          </a:prstGeom>
          <a:noFill/>
        </p:spPr>
        <p:txBody>
          <a:bodyPr vert="horz" lIns="91440" tIns="45720" rIns="91440" bIns="45720" rtlCol="0" anchor="ctr">
            <a:noAutofit/>
          </a:bodyPr>
          <a:lstStyle/>
          <a:p>
            <a:pPr lvl="0" algn="r">
              <a:spcBef>
                <a:spcPct val="0"/>
              </a:spcBef>
              <a:defRPr/>
            </a:pPr>
            <a:r>
              <a:rPr lang="es-MX" sz="2800" spc="-100" dirty="0">
                <a:solidFill>
                  <a:srgbClr val="5F147C"/>
                </a:solidFill>
                <a:effectLst>
                  <a:outerShdw blurRad="38100" dist="38100" dir="2700000" algn="tl">
                    <a:srgbClr val="000000">
                      <a:alpha val="43137"/>
                    </a:srgbClr>
                  </a:outerShdw>
                </a:effectLst>
                <a:latin typeface="+mj-lt"/>
                <a:ea typeface="+mj-ea"/>
                <a:cs typeface="+mj-cs"/>
              </a:rPr>
              <a:t>De las obligaciones de transparencia específicas de los sujetos obligados.</a:t>
            </a:r>
          </a:p>
        </p:txBody>
      </p:sp>
    </p:spTree>
    <p:extLst>
      <p:ext uri="{BB962C8B-B14F-4D97-AF65-F5344CB8AC3E}">
        <p14:creationId xmlns:p14="http://schemas.microsoft.com/office/powerpoint/2010/main" val="473106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1844824"/>
            <a:ext cx="7488832" cy="3139321"/>
          </a:xfrm>
          <a:prstGeom prst="rect">
            <a:avLst/>
          </a:prstGeom>
        </p:spPr>
        <p:txBody>
          <a:bodyPr wrap="square">
            <a:spAutoFit/>
          </a:bodyPr>
          <a:lstStyle/>
          <a:p>
            <a:pPr marL="285750" indent="-285750" algn="just">
              <a:buFont typeface="Arial" panose="020B0604020202020204" pitchFamily="34" charset="0"/>
              <a:buChar char="•"/>
            </a:pPr>
            <a:r>
              <a:rPr lang="es-MX" dirty="0" smtClean="0">
                <a:effectLst>
                  <a:outerShdw blurRad="38100" dist="38100" dir="2700000" algn="tl">
                    <a:srgbClr val="000000">
                      <a:alpha val="43137"/>
                    </a:srgbClr>
                  </a:outerShdw>
                </a:effectLst>
              </a:rPr>
              <a:t>De las obligaciones específicas de las personas físicas o morales que reciben y ejercen recursos públicos o ejercen actos de autoridad (Capítulo IV).</a:t>
            </a:r>
            <a:endParaRPr lang="es-ES" dirty="0" smtClean="0">
              <a:effectLst>
                <a:outerShdw blurRad="38100" dist="38100" dir="2700000" algn="tl">
                  <a:srgbClr val="000000">
                    <a:alpha val="43137"/>
                  </a:srgbClr>
                </a:outerShdw>
              </a:effectLst>
            </a:endParaRPr>
          </a:p>
          <a:p>
            <a:pPr marL="285750" indent="-285750" algn="just">
              <a:buFont typeface="Arial" panose="020B0604020202020204" pitchFamily="34" charset="0"/>
              <a:buChar char="•"/>
            </a:pPr>
            <a:endParaRPr lang="es-MX" dirty="0" smtClean="0">
              <a:effectLst>
                <a:outerShdw blurRad="38100" dist="38100" dir="2700000" algn="tl">
                  <a:srgbClr val="000000">
                    <a:alpha val="43137"/>
                  </a:srgbClr>
                </a:outerShdw>
              </a:effectLst>
            </a:endParaRPr>
          </a:p>
          <a:p>
            <a:pPr marL="285750" indent="-285750" algn="just">
              <a:buFont typeface="Arial" panose="020B0604020202020204" pitchFamily="34" charset="0"/>
              <a:buChar char="•"/>
            </a:pPr>
            <a:r>
              <a:rPr lang="es-MX" dirty="0" smtClean="0">
                <a:effectLst>
                  <a:outerShdw blurRad="38100" dist="38100" dir="2700000" algn="tl">
                    <a:srgbClr val="000000">
                      <a:alpha val="43137"/>
                    </a:srgbClr>
                  </a:outerShdw>
                </a:effectLst>
              </a:rPr>
              <a:t>De </a:t>
            </a:r>
            <a:r>
              <a:rPr lang="es-MX" dirty="0">
                <a:effectLst>
                  <a:outerShdw blurRad="38100" dist="38100" dir="2700000" algn="tl">
                    <a:srgbClr val="000000">
                      <a:alpha val="43137"/>
                    </a:srgbClr>
                  </a:outerShdw>
                </a:effectLst>
              </a:rPr>
              <a:t>las obligaciones específicas en materia </a:t>
            </a:r>
            <a:r>
              <a:rPr lang="es-MX" dirty="0" smtClean="0">
                <a:effectLst>
                  <a:outerShdw blurRad="38100" dist="38100" dir="2700000" algn="tl">
                    <a:srgbClr val="000000">
                      <a:alpha val="43137"/>
                    </a:srgbClr>
                  </a:outerShdw>
                </a:effectLst>
              </a:rPr>
              <a:t>energética (Capítulo V).</a:t>
            </a:r>
          </a:p>
          <a:p>
            <a:pPr marL="285750" indent="-285750" algn="just">
              <a:buFont typeface="Arial" panose="020B0604020202020204" pitchFamily="34" charset="0"/>
              <a:buChar char="•"/>
            </a:pPr>
            <a:endParaRPr lang="es-MX" dirty="0">
              <a:effectLst>
                <a:outerShdw blurRad="38100" dist="38100" dir="2700000" algn="tl">
                  <a:srgbClr val="000000">
                    <a:alpha val="43137"/>
                  </a:srgbClr>
                </a:outerShdw>
              </a:effectLst>
            </a:endParaRPr>
          </a:p>
          <a:p>
            <a:pPr marL="285750" indent="-285750" algn="just">
              <a:buFont typeface="Arial" panose="020B0604020202020204" pitchFamily="34" charset="0"/>
              <a:buChar char="•"/>
            </a:pPr>
            <a:r>
              <a:rPr lang="es-MX" dirty="0">
                <a:effectLst>
                  <a:outerShdw blurRad="38100" dist="38100" dir="2700000" algn="tl">
                    <a:srgbClr val="000000">
                      <a:alpha val="43137"/>
                    </a:srgbClr>
                  </a:outerShdw>
                </a:effectLst>
              </a:rPr>
              <a:t>De la verificación de las obligaciones de transparencia (Capítulo </a:t>
            </a:r>
            <a:r>
              <a:rPr lang="es-MX" dirty="0" smtClean="0">
                <a:effectLst>
                  <a:outerShdw blurRad="38100" dist="38100" dir="2700000" algn="tl">
                    <a:srgbClr val="000000">
                      <a:alpha val="43137"/>
                    </a:srgbClr>
                  </a:outerShdw>
                </a:effectLst>
              </a:rPr>
              <a:t>VI).</a:t>
            </a:r>
            <a:endParaRPr lang="es-MX" dirty="0">
              <a:effectLst>
                <a:outerShdw blurRad="38100" dist="38100" dir="2700000" algn="tl">
                  <a:srgbClr val="000000">
                    <a:alpha val="43137"/>
                  </a:srgbClr>
                </a:outerShdw>
              </a:effectLst>
            </a:endParaRPr>
          </a:p>
          <a:p>
            <a:pPr marL="285750" indent="-285750" algn="just">
              <a:buFont typeface="Arial" panose="020B0604020202020204" pitchFamily="34" charset="0"/>
              <a:buChar char="•"/>
            </a:pPr>
            <a:endParaRPr lang="es-ES" dirty="0" smtClean="0">
              <a:effectLst>
                <a:outerShdw blurRad="38100" dist="38100" dir="2700000" algn="tl">
                  <a:srgbClr val="000000">
                    <a:alpha val="43137"/>
                  </a:srgbClr>
                </a:outerShdw>
              </a:effectLst>
            </a:endParaRPr>
          </a:p>
          <a:p>
            <a:pPr marL="285750" indent="-285750" algn="just">
              <a:buFont typeface="Arial" panose="020B0604020202020204" pitchFamily="34" charset="0"/>
              <a:buChar char="•"/>
            </a:pPr>
            <a:r>
              <a:rPr lang="es-MX" dirty="0">
                <a:effectLst>
                  <a:outerShdw blurRad="38100" dist="38100" dir="2700000" algn="tl">
                    <a:srgbClr val="000000">
                      <a:alpha val="43137"/>
                    </a:srgbClr>
                  </a:outerShdw>
                </a:effectLst>
              </a:rPr>
              <a:t>De la denuncia por incumplimiento a las obligaciones de transparencia (Capítulo </a:t>
            </a:r>
            <a:r>
              <a:rPr lang="es-MX" dirty="0" smtClean="0">
                <a:effectLst>
                  <a:outerShdw blurRad="38100" dist="38100" dir="2700000" algn="tl">
                    <a:srgbClr val="000000">
                      <a:alpha val="43137"/>
                    </a:srgbClr>
                  </a:outerShdw>
                </a:effectLst>
              </a:rPr>
              <a:t>VII).</a:t>
            </a:r>
            <a:endParaRPr lang="es-MX" dirty="0">
              <a:effectLst>
                <a:outerShdw blurRad="38100" dist="38100" dir="2700000" algn="tl">
                  <a:srgbClr val="000000">
                    <a:alpha val="43137"/>
                  </a:srgbClr>
                </a:outerShdw>
              </a:effectLst>
            </a:endParaRPr>
          </a:p>
          <a:p>
            <a:pPr algn="just"/>
            <a:endParaRPr lang="es-ES" b="1" dirty="0"/>
          </a:p>
        </p:txBody>
      </p:sp>
    </p:spTree>
    <p:extLst>
      <p:ext uri="{BB962C8B-B14F-4D97-AF65-F5344CB8AC3E}">
        <p14:creationId xmlns:p14="http://schemas.microsoft.com/office/powerpoint/2010/main" val="2049254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15616" y="1700808"/>
            <a:ext cx="7128792" cy="2031325"/>
          </a:xfrm>
          <a:prstGeom prst="rect">
            <a:avLst/>
          </a:prstGeom>
          <a:solidFill>
            <a:schemeClr val="bg1">
              <a:lumMod val="95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MX" dirty="0" smtClean="0"/>
              <a:t>De </a:t>
            </a:r>
            <a:r>
              <a:rPr lang="es-MX" dirty="0"/>
              <a:t>conformidad con el segundo párrafo del artículo Octavo transitorio del Decreto de reforma en materia de transparencia, </a:t>
            </a:r>
            <a:r>
              <a:rPr lang="es-MX" b="1" dirty="0"/>
              <a:t>los sujetos obligados deberán mantener y actualizar en sus respectivas páginas de Internet las obligaciones de transparencia previstas en las diecisiete fracciones del artículo 7 la Ley Federal</a:t>
            </a:r>
            <a:r>
              <a:rPr lang="es-MX" dirty="0"/>
              <a:t>, las cuales corresponden con las fracciones I, II, III; IV, VII, VIII, XIII, XIX, XX; XXI, XXIV, XXV, XXVII, XXVIII; XXIX, XXXVII, XLVIII del artículo 70 de la Ley General.</a:t>
            </a:r>
          </a:p>
        </p:txBody>
      </p:sp>
      <p:sp>
        <p:nvSpPr>
          <p:cNvPr id="4" name="3 Rectángulo"/>
          <p:cNvSpPr/>
          <p:nvPr/>
        </p:nvSpPr>
        <p:spPr>
          <a:xfrm>
            <a:off x="683568" y="4205987"/>
            <a:ext cx="7704856" cy="2031325"/>
          </a:xfrm>
          <a:prstGeom prst="rect">
            <a:avLst/>
          </a:prstGeom>
          <a:solidFill>
            <a:schemeClr val="bg1">
              <a:lumMod val="95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MX" dirty="0" smtClean="0"/>
              <a:t>Aun </a:t>
            </a:r>
            <a:r>
              <a:rPr lang="es-MX" dirty="0"/>
              <a:t>cuando no está vigente la obligación de difundir en la Plataforma Nacional de Transparencia </a:t>
            </a:r>
            <a:r>
              <a:rPr lang="es-MX" b="1" dirty="0"/>
              <a:t>la información prevista en las fracciones </a:t>
            </a:r>
            <a:r>
              <a:rPr lang="es-MX" b="1" dirty="0" smtClean="0"/>
              <a:t>anteriormente señaladas, </a:t>
            </a:r>
            <a:r>
              <a:rPr lang="es-MX" b="1" dirty="0"/>
              <a:t>ésta será accesible a través de las solicitudes de información </a:t>
            </a:r>
            <a:r>
              <a:rPr lang="es-MX" dirty="0"/>
              <a:t>y, como parte de las obligaciones de transparencia, los sujetos obligados</a:t>
            </a:r>
            <a:r>
              <a:rPr lang="es-MX" b="1" dirty="0"/>
              <a:t> podrán prever lo necesario para que la misma sea difundida de manera proactiva en sus portales de Internet o, a través de una fuente de acceso público y, facilitar su incorporación a la Plataforma una vez puesta en operación.</a:t>
            </a:r>
          </a:p>
        </p:txBody>
      </p:sp>
      <p:sp>
        <p:nvSpPr>
          <p:cNvPr id="2" name="1 CuadroTexto"/>
          <p:cNvSpPr txBox="1"/>
          <p:nvPr/>
        </p:nvSpPr>
        <p:spPr>
          <a:xfrm>
            <a:off x="1547664" y="27857"/>
            <a:ext cx="6840760" cy="1456928"/>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MX" dirty="0"/>
              <a:t>Las Bases de Interpretación establecen para efectos de la transición hacia la armonización, lo siguiente</a:t>
            </a:r>
            <a:r>
              <a:rPr lang="es-MX" dirty="0" smtClean="0"/>
              <a:t>:</a:t>
            </a:r>
            <a:endParaRPr lang="es-MX" dirty="0"/>
          </a:p>
        </p:txBody>
      </p:sp>
      <p:cxnSp>
        <p:nvCxnSpPr>
          <p:cNvPr id="5" name="4 Conector recto"/>
          <p:cNvCxnSpPr/>
          <p:nvPr/>
        </p:nvCxnSpPr>
        <p:spPr>
          <a:xfrm>
            <a:off x="971600" y="1700808"/>
            <a:ext cx="0" cy="1979220"/>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cxnSp>
        <p:nvCxnSpPr>
          <p:cNvPr id="8" name="7 Conector recto"/>
          <p:cNvCxnSpPr/>
          <p:nvPr/>
        </p:nvCxnSpPr>
        <p:spPr>
          <a:xfrm>
            <a:off x="539552" y="4258092"/>
            <a:ext cx="0" cy="1979220"/>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62625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9552" y="2276872"/>
            <a:ext cx="7632848" cy="2862322"/>
          </a:xfrm>
          <a:prstGeom prst="rect">
            <a:avLst/>
          </a:prstGeom>
          <a:solidFill>
            <a:schemeClr val="accent5">
              <a:lumMod val="20000"/>
              <a:lumOff val="80000"/>
            </a:schemeClr>
          </a:solidFill>
          <a:ln w="38100"/>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dirty="0" smtClean="0"/>
              <a:t>La </a:t>
            </a:r>
            <a:r>
              <a:rPr lang="es-MX" dirty="0"/>
              <a:t>información relacionada con las nuevas obligaciones de oficio que será incorporada en la Plataforma Nacional de Transparencia en términos de los lineamientos que para tal efecto emita el Consejo Nacional, </a:t>
            </a:r>
            <a:r>
              <a:rPr lang="es-MX" sz="2400" b="1" dirty="0"/>
              <a:t>comprenderá aquella que generen los sujetos obligados a partir del cinco de mayo de dos mil quince</a:t>
            </a:r>
            <a:r>
              <a:rPr lang="es-MX" b="1" dirty="0"/>
              <a:t>, </a:t>
            </a:r>
            <a:r>
              <a:rPr lang="es-MX" dirty="0"/>
              <a:t>derivado del ejercicio de las facultades, competencias y funciones relacionadas con dichas obligaciones. Por lo tanto, deberán tomar las medidas atinentes para documentarlas, según corresponda, de conformidad con lo previsto en el último párrafo del artículo Octavo Transitorio de la Ley General.</a:t>
            </a:r>
          </a:p>
        </p:txBody>
      </p:sp>
      <p:sp>
        <p:nvSpPr>
          <p:cNvPr id="4" name="3 CuadroTexto"/>
          <p:cNvSpPr txBox="1"/>
          <p:nvPr/>
        </p:nvSpPr>
        <p:spPr>
          <a:xfrm>
            <a:off x="1547664" y="27857"/>
            <a:ext cx="6840760" cy="1672952"/>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MX" dirty="0"/>
              <a:t>Las Bases de Interpretación establecen para efectos de la transición hacia la armonización, lo siguiente</a:t>
            </a:r>
            <a:r>
              <a:rPr lang="es-MX" dirty="0" smtClean="0"/>
              <a:t>:</a:t>
            </a:r>
            <a:endParaRPr lang="es-MX" dirty="0"/>
          </a:p>
        </p:txBody>
      </p:sp>
    </p:spTree>
    <p:extLst>
      <p:ext uri="{BB962C8B-B14F-4D97-AF65-F5344CB8AC3E}">
        <p14:creationId xmlns:p14="http://schemas.microsoft.com/office/powerpoint/2010/main" val="298648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51720" y="129014"/>
            <a:ext cx="6372200" cy="1124744"/>
          </a:xfrm>
          <a:prstGeom prst="rect">
            <a:avLst/>
          </a:prstGeom>
          <a:noFill/>
        </p:spPr>
        <p:txBody>
          <a:bodyPr vert="horz" lIns="91440" tIns="45720" rIns="91440" bIns="45720" rtlCol="0" anchor="ctr">
            <a:noAutofit/>
          </a:bodyPr>
          <a:lstStyle/>
          <a:p>
            <a:pPr lvl="0" algn="r">
              <a:spcBef>
                <a:spcPct val="0"/>
              </a:spcBef>
              <a:defRPr/>
            </a:pPr>
            <a:r>
              <a:rPr lang="es-MX" sz="2800" spc="-100" dirty="0">
                <a:solidFill>
                  <a:srgbClr val="5F147C"/>
                </a:solidFill>
                <a:effectLst>
                  <a:outerShdw blurRad="38100" dist="38100" dir="2700000" algn="tl">
                    <a:srgbClr val="000000">
                      <a:alpha val="43137"/>
                    </a:srgbClr>
                  </a:outerShdw>
                </a:effectLst>
                <a:latin typeface="+mj-lt"/>
                <a:ea typeface="+mj-ea"/>
                <a:cs typeface="+mj-cs"/>
              </a:rPr>
              <a:t>De </a:t>
            </a:r>
            <a:r>
              <a:rPr lang="es-MX" sz="2800" spc="-100" dirty="0" smtClean="0">
                <a:solidFill>
                  <a:srgbClr val="5F147C"/>
                </a:solidFill>
                <a:effectLst>
                  <a:outerShdw blurRad="38100" dist="38100" dir="2700000" algn="tl">
                    <a:srgbClr val="000000">
                      <a:alpha val="43137"/>
                    </a:srgbClr>
                  </a:outerShdw>
                </a:effectLst>
                <a:latin typeface="+mj-lt"/>
                <a:ea typeface="+mj-ea"/>
                <a:cs typeface="+mj-cs"/>
              </a:rPr>
              <a:t>la verificación de las obligaciones de trasparencia.</a:t>
            </a:r>
            <a:endParaRPr lang="es-MX" sz="2800" spc="-100" dirty="0">
              <a:solidFill>
                <a:srgbClr val="5F147C"/>
              </a:solidFill>
              <a:effectLst>
                <a:outerShdw blurRad="38100" dist="38100" dir="2700000" algn="tl">
                  <a:srgbClr val="000000">
                    <a:alpha val="43137"/>
                  </a:srgbClr>
                </a:outerShdw>
              </a:effectLst>
              <a:latin typeface="+mj-lt"/>
              <a:ea typeface="+mj-ea"/>
              <a:cs typeface="+mj-cs"/>
            </a:endParaRPr>
          </a:p>
        </p:txBody>
      </p:sp>
      <p:sp>
        <p:nvSpPr>
          <p:cNvPr id="4" name="3 Rectángulo"/>
          <p:cNvSpPr/>
          <p:nvPr/>
        </p:nvSpPr>
        <p:spPr>
          <a:xfrm>
            <a:off x="395536" y="1844824"/>
            <a:ext cx="7488832" cy="923330"/>
          </a:xfrm>
          <a:prstGeom prst="rect">
            <a:avLst/>
          </a:prstGeom>
        </p:spPr>
        <p:txBody>
          <a:bodyPr wrap="square">
            <a:spAutoFit/>
          </a:bodyPr>
          <a:lstStyle/>
          <a:p>
            <a:pPr algn="just"/>
            <a:r>
              <a:rPr lang="es-MX" dirty="0" smtClean="0">
                <a:effectLst>
                  <a:outerShdw blurRad="38100" dist="38100" dir="2700000" algn="tl">
                    <a:srgbClr val="000000">
                      <a:alpha val="43137"/>
                    </a:srgbClr>
                  </a:outerShdw>
                </a:effectLst>
              </a:rPr>
              <a:t>Los organismos garantes vigilarán que las obligaciones de transparencia que publiquen los sujetos obligados cumplan con lo dispuesto en los artículos 70 a 83 de está Ley y demás disposiciones aplicables. </a:t>
            </a:r>
          </a:p>
        </p:txBody>
      </p:sp>
      <p:sp>
        <p:nvSpPr>
          <p:cNvPr id="5" name="4 Rectángulo"/>
          <p:cNvSpPr/>
          <p:nvPr/>
        </p:nvSpPr>
        <p:spPr>
          <a:xfrm>
            <a:off x="3491880" y="2996952"/>
            <a:ext cx="4392488" cy="2031325"/>
          </a:xfrm>
          <a:prstGeom prst="rect">
            <a:avLst/>
          </a:prstGeom>
        </p:spPr>
        <p:txBody>
          <a:bodyPr wrap="square">
            <a:spAutoFit/>
          </a:bodyPr>
          <a:lstStyle/>
          <a:p>
            <a:pPr algn="just"/>
            <a:endParaRPr lang="es-MX" dirty="0" smtClean="0">
              <a:effectLst>
                <a:outerShdw blurRad="38100" dist="38100" dir="2700000" algn="tl">
                  <a:srgbClr val="000000">
                    <a:alpha val="43137"/>
                  </a:srgbClr>
                </a:outerShdw>
              </a:effectLst>
            </a:endParaRPr>
          </a:p>
          <a:p>
            <a:pPr algn="ctr"/>
            <a:r>
              <a:rPr lang="es-MX" dirty="0" smtClean="0">
                <a:effectLst>
                  <a:outerShdw blurRad="38100" dist="38100" dir="2700000" algn="tl">
                    <a:srgbClr val="000000">
                      <a:alpha val="43137"/>
                    </a:srgbClr>
                  </a:outerShdw>
                </a:effectLst>
              </a:rPr>
              <a:t>La verificación tendrá por objeto revisar y constatar el debido cumplimiento de las obligaciones de transparencia, según corresponda al sujeto obligado y demás disposiciones aplicables. </a:t>
            </a:r>
            <a:endParaRPr lang="es-MX" dirty="0">
              <a:effectLst>
                <a:outerShdw blurRad="38100" dist="38100" dir="2700000" algn="tl">
                  <a:srgbClr val="000000">
                    <a:alpha val="43137"/>
                  </a:srgbClr>
                </a:outerShdw>
              </a:effectLst>
            </a:endParaRPr>
          </a:p>
          <a:p>
            <a:pPr algn="just"/>
            <a:endParaRPr lang="es-ES" b="1" dirty="0"/>
          </a:p>
        </p:txBody>
      </p:sp>
      <p:pic>
        <p:nvPicPr>
          <p:cNvPr id="4098" name="Picture 2" descr="http://www.social-check.com/images/caras-social-ch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98" y="2996952"/>
            <a:ext cx="3405978" cy="3405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829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1846" y="23192"/>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1475656" y="3645024"/>
            <a:ext cx="7668344" cy="2880320"/>
          </a:xfrm>
          <a:prstGeom prst="rect">
            <a:avLst/>
          </a:prstGeom>
          <a:solidFill>
            <a:srgbClr val="7E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effectLst>
                  <a:outerShdw blurRad="38100" dist="38100" dir="2700000" algn="tl">
                    <a:srgbClr val="000000">
                      <a:alpha val="43000"/>
                    </a:srgbClr>
                  </a:outerShdw>
                </a:effectLst>
              </a:rPr>
              <a:t>El Derecho </a:t>
            </a:r>
            <a:r>
              <a:rPr lang="es-MX" sz="4000" dirty="0">
                <a:effectLst>
                  <a:outerShdw blurRad="38100" dist="38100" dir="2700000" algn="tl">
                    <a:srgbClr val="000000">
                      <a:alpha val="43000"/>
                    </a:srgbClr>
                  </a:outerShdw>
                </a:effectLst>
              </a:rPr>
              <a:t>de Acceso a la Información como derecho humano.</a:t>
            </a:r>
            <a:endParaRPr lang="es-MX" sz="4000" dirty="0"/>
          </a:p>
          <a:p>
            <a:pPr algn="r"/>
            <a:r>
              <a:rPr lang="es-MX" sz="4000" i="1" dirty="0">
                <a:effectLst>
                  <a:outerShdw blurRad="38100" dist="38100" dir="2700000" algn="tl">
                    <a:srgbClr val="000000">
                      <a:alpha val="43000"/>
                    </a:srgbClr>
                  </a:outerShdw>
                </a:effectLst>
              </a:rPr>
              <a:t>Una breve perspectiva histórica</a:t>
            </a:r>
            <a:endParaRPr lang="es-MX" sz="4000" i="1" dirty="0">
              <a:solidFill>
                <a:schemeClr val="bg1">
                  <a:lumMod val="95000"/>
                </a:schemeClr>
              </a:solidFill>
            </a:endParaRPr>
          </a:p>
        </p:txBody>
      </p:sp>
      <p:pic>
        <p:nvPicPr>
          <p:cNvPr id="6" name="Picture 2" descr="C:\Users\janeth.guzman\Documents\Janeth\2015\LFTAIPG\Ley General\Logos\Logo INA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0406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2939008" y="116632"/>
            <a:ext cx="5449416" cy="1143000"/>
          </a:xfrm>
          <a:prstGeom prst="rect">
            <a:avLst/>
          </a:prstGeom>
          <a:noFill/>
        </p:spPr>
        <p:txBody>
          <a:bodyPr vert="horz" lIns="91440" tIns="45720" rIns="91440" bIns="45720" rtlCol="0" anchor="ctr">
            <a:noAutofit/>
          </a:bodyPr>
          <a:lstStyle/>
          <a:p>
            <a:pPr lvl="0" algn="r">
              <a:spcBef>
                <a:spcPct val="0"/>
              </a:spcBef>
              <a:defRPr/>
            </a:pPr>
            <a:r>
              <a:rPr lang="es-MX" sz="2800" spc="-100" dirty="0" smtClean="0">
                <a:solidFill>
                  <a:srgbClr val="5F147C"/>
                </a:solidFill>
                <a:effectLst>
                  <a:outerShdw blurRad="38100" dist="38100" dir="2700000" algn="tl">
                    <a:srgbClr val="000000">
                      <a:alpha val="43137"/>
                    </a:srgbClr>
                  </a:outerShdw>
                </a:effectLst>
                <a:latin typeface="+mj-lt"/>
                <a:ea typeface="+mj-ea"/>
                <a:cs typeface="+mj-cs"/>
              </a:rPr>
              <a:t>De la denuncia por el incumplimiento</a:t>
            </a:r>
            <a:endParaRPr lang="es-MX" sz="2800" spc="-100" dirty="0">
              <a:solidFill>
                <a:srgbClr val="5F147C"/>
              </a:solidFill>
              <a:effectLst>
                <a:outerShdw blurRad="38100" dist="38100" dir="2700000" algn="tl">
                  <a:srgbClr val="000000">
                    <a:alpha val="43137"/>
                  </a:srgbClr>
                </a:outerShdw>
              </a:effectLst>
              <a:latin typeface="+mj-lt"/>
              <a:ea typeface="+mj-ea"/>
              <a:cs typeface="+mj-cs"/>
            </a:endParaRPr>
          </a:p>
        </p:txBody>
      </p:sp>
      <p:sp>
        <p:nvSpPr>
          <p:cNvPr id="4" name="3 Rectángulo"/>
          <p:cNvSpPr/>
          <p:nvPr/>
        </p:nvSpPr>
        <p:spPr>
          <a:xfrm>
            <a:off x="395536" y="1844824"/>
            <a:ext cx="7488832" cy="923330"/>
          </a:xfrm>
          <a:prstGeom prst="rect">
            <a:avLst/>
          </a:prstGeom>
        </p:spPr>
        <p:txBody>
          <a:bodyPr wrap="square">
            <a:spAutoFit/>
          </a:bodyPr>
          <a:lstStyle/>
          <a:p>
            <a:pPr algn="just"/>
            <a:r>
              <a:rPr lang="es-MX" dirty="0" smtClean="0">
                <a:effectLst>
                  <a:outerShdw blurRad="38100" dist="38100" dir="2700000" algn="tl">
                    <a:srgbClr val="000000">
                      <a:alpha val="43137"/>
                    </a:srgbClr>
                  </a:outerShdw>
                </a:effectLst>
              </a:rPr>
              <a:t>Cualquier persona podrá denunciar ante los organismos garantes la falta de publicación de las obligaciones de transparencia prevista en los artículos 70 a 83 de la </a:t>
            </a:r>
            <a:r>
              <a:rPr lang="es-MX" dirty="0" err="1" smtClean="0">
                <a:effectLst>
                  <a:outerShdw blurRad="38100" dist="38100" dir="2700000" algn="tl">
                    <a:srgbClr val="000000">
                      <a:alpha val="43137"/>
                    </a:srgbClr>
                  </a:outerShdw>
                </a:effectLst>
              </a:rPr>
              <a:t>LGTAIP</a:t>
            </a:r>
            <a:r>
              <a:rPr lang="es-MX" dirty="0" smtClean="0">
                <a:effectLst>
                  <a:outerShdw blurRad="38100" dist="38100" dir="2700000" algn="tl">
                    <a:srgbClr val="000000">
                      <a:alpha val="43137"/>
                    </a:srgbClr>
                  </a:outerShdw>
                </a:effectLst>
              </a:rPr>
              <a:t> y demás disposiciones aplicables.</a:t>
            </a:r>
          </a:p>
        </p:txBody>
      </p:sp>
      <p:sp>
        <p:nvSpPr>
          <p:cNvPr id="5" name="4 Rectángulo"/>
          <p:cNvSpPr/>
          <p:nvPr/>
        </p:nvSpPr>
        <p:spPr>
          <a:xfrm>
            <a:off x="2843807" y="2996952"/>
            <a:ext cx="5069293" cy="2308324"/>
          </a:xfrm>
          <a:prstGeom prst="rect">
            <a:avLst/>
          </a:prstGeom>
        </p:spPr>
        <p:txBody>
          <a:bodyPr wrap="square">
            <a:spAutoFit/>
          </a:bodyPr>
          <a:lstStyle/>
          <a:p>
            <a:pPr algn="just"/>
            <a:r>
              <a:rPr lang="es-MX" dirty="0" smtClean="0">
                <a:effectLst>
                  <a:outerShdw blurRad="38100" dist="38100" dir="2700000" algn="tl">
                    <a:srgbClr val="000000">
                      <a:alpha val="43137"/>
                    </a:srgbClr>
                  </a:outerShdw>
                </a:effectLst>
              </a:rPr>
              <a:t>Procedimiento:</a:t>
            </a:r>
          </a:p>
          <a:p>
            <a:pPr algn="just"/>
            <a:endParaRPr lang="es-MX" dirty="0">
              <a:effectLst>
                <a:outerShdw blurRad="38100" dist="38100" dir="2700000" algn="tl">
                  <a:srgbClr val="000000">
                    <a:alpha val="43137"/>
                  </a:srgbClr>
                </a:outerShdw>
              </a:effectLst>
            </a:endParaRPr>
          </a:p>
          <a:p>
            <a:pPr marL="400050" indent="-400050" algn="just">
              <a:buAutoNum type="romanUcPeriod"/>
            </a:pPr>
            <a:r>
              <a:rPr lang="es-MX" dirty="0" smtClean="0">
                <a:effectLst>
                  <a:outerShdw blurRad="38100" dist="38100" dir="2700000" algn="tl">
                    <a:srgbClr val="000000">
                      <a:alpha val="43137"/>
                    </a:srgbClr>
                  </a:outerShdw>
                </a:effectLst>
              </a:rPr>
              <a:t>Presentación de la denuncia ante los Organismos garantes</a:t>
            </a:r>
          </a:p>
          <a:p>
            <a:pPr marL="400050" indent="-400050" algn="just">
              <a:buAutoNum type="romanUcPeriod"/>
            </a:pPr>
            <a:r>
              <a:rPr lang="es-MX" dirty="0" smtClean="0">
                <a:effectLst>
                  <a:outerShdw blurRad="38100" dist="38100" dir="2700000" algn="tl">
                    <a:srgbClr val="000000">
                      <a:alpha val="43137"/>
                    </a:srgbClr>
                  </a:outerShdw>
                </a:effectLst>
              </a:rPr>
              <a:t>Solicitud por parte del organismo garante de un informe del sujeto obligado</a:t>
            </a:r>
          </a:p>
          <a:p>
            <a:pPr marL="400050" indent="-400050" algn="just">
              <a:buAutoNum type="romanUcPeriod"/>
            </a:pPr>
            <a:r>
              <a:rPr lang="es-MX" dirty="0" smtClean="0">
                <a:effectLst>
                  <a:outerShdw blurRad="38100" dist="38100" dir="2700000" algn="tl">
                    <a:srgbClr val="000000">
                      <a:alpha val="43137"/>
                    </a:srgbClr>
                  </a:outerShdw>
                </a:effectLst>
              </a:rPr>
              <a:t>Resolución de la denuncia</a:t>
            </a:r>
          </a:p>
          <a:p>
            <a:pPr marL="400050" indent="-400050" algn="just">
              <a:buAutoNum type="romanUcPeriod"/>
            </a:pPr>
            <a:r>
              <a:rPr lang="es-MX" dirty="0" smtClean="0">
                <a:effectLst>
                  <a:outerShdw blurRad="38100" dist="38100" dir="2700000" algn="tl">
                    <a:srgbClr val="000000">
                      <a:alpha val="43137"/>
                    </a:srgbClr>
                  </a:outerShdw>
                </a:effectLst>
              </a:rPr>
              <a:t>Ejecución de la denuncia </a:t>
            </a:r>
          </a:p>
        </p:txBody>
      </p:sp>
      <p:pic>
        <p:nvPicPr>
          <p:cNvPr id="6" name="5 Imagen"/>
          <p:cNvPicPr/>
          <p:nvPr/>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19231" t="43773" r="57822" b="7275"/>
          <a:stretch/>
        </p:blipFill>
        <p:spPr bwMode="auto">
          <a:xfrm>
            <a:off x="774931" y="2996952"/>
            <a:ext cx="1778786" cy="2736304"/>
          </a:xfrm>
          <a:prstGeom prst="rect">
            <a:avLst/>
          </a:prstGeom>
          <a:ln>
            <a:noFill/>
          </a:ln>
          <a:effectLst>
            <a:softEdge rad="317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3507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Rectángulo"/>
          <p:cNvSpPr/>
          <p:nvPr/>
        </p:nvSpPr>
        <p:spPr>
          <a:xfrm>
            <a:off x="0" y="-27384"/>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3 Rectángulo"/>
          <p:cNvSpPr/>
          <p:nvPr/>
        </p:nvSpPr>
        <p:spPr>
          <a:xfrm>
            <a:off x="1475656" y="4365104"/>
            <a:ext cx="7668344" cy="2160240"/>
          </a:xfrm>
          <a:prstGeom prst="rect">
            <a:avLst/>
          </a:prstGeom>
          <a:solidFill>
            <a:srgbClr val="7E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dirty="0" smtClean="0"/>
              <a:t>Procedimiento de Acceso a la Información pública.</a:t>
            </a:r>
            <a:endParaRPr lang="es-ES" sz="4000" dirty="0"/>
          </a:p>
        </p:txBody>
      </p:sp>
      <p:pic>
        <p:nvPicPr>
          <p:cNvPr id="5" name="Picture 2" descr="C:\Users\janeth.guzman\Documents\Janeth\2015\LFTAIPG\Ley General\Logos\Logo INA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824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27384"/>
            <a:ext cx="8460432" cy="6885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1 Título"/>
          <p:cNvSpPr>
            <a:spLocks noGrp="1"/>
          </p:cNvSpPr>
          <p:nvPr>
            <p:ph type="title"/>
          </p:nvPr>
        </p:nvSpPr>
        <p:spPr>
          <a:xfrm>
            <a:off x="231167" y="116632"/>
            <a:ext cx="8219256" cy="1143000"/>
          </a:xfrm>
        </p:spPr>
        <p:txBody>
          <a:bodyPr/>
          <a:lstStyle/>
          <a:p>
            <a:r>
              <a:rPr lang="es-MX" sz="3200" dirty="0">
                <a:solidFill>
                  <a:srgbClr val="5F147C"/>
                </a:solidFill>
              </a:rPr>
              <a:t>Ley General de Transparencia y Acceso a la Información </a:t>
            </a:r>
            <a:r>
              <a:rPr lang="es-MX" sz="3200" dirty="0" smtClean="0">
                <a:solidFill>
                  <a:srgbClr val="5F147C"/>
                </a:solidFill>
              </a:rPr>
              <a:t>Pública</a:t>
            </a:r>
            <a:endParaRPr lang="es-MX" dirty="0"/>
          </a:p>
        </p:txBody>
      </p:sp>
      <p:sp>
        <p:nvSpPr>
          <p:cNvPr id="6" name="5 CuadroTexto"/>
          <p:cNvSpPr txBox="1"/>
          <p:nvPr/>
        </p:nvSpPr>
        <p:spPr>
          <a:xfrm>
            <a:off x="395536" y="1484784"/>
            <a:ext cx="6768752" cy="338554"/>
          </a:xfrm>
          <a:prstGeom prst="rect">
            <a:avLst/>
          </a:prstGeom>
          <a:solidFill>
            <a:srgbClr val="7E668A"/>
          </a:solidFill>
        </p:spPr>
        <p:txBody>
          <a:bodyPr wrap="square">
            <a:spAutoFit/>
          </a:bodyPr>
          <a:lstStyle/>
          <a:p>
            <a:pPr>
              <a:defRPr/>
            </a:pPr>
            <a:r>
              <a:rPr lang="es-MX" sz="1600" b="1" dirty="0" smtClean="0">
                <a:solidFill>
                  <a:prstClr val="white"/>
                </a:solidFill>
                <a:effectLst>
                  <a:outerShdw blurRad="38100" dist="38100" dir="2700000" algn="tl">
                    <a:srgbClr val="000000">
                      <a:alpha val="43137"/>
                    </a:srgbClr>
                  </a:outerShdw>
                </a:effectLst>
              </a:rPr>
              <a:t>Título Séptimo . Procedimientos de acceso a la información pública.</a:t>
            </a:r>
            <a:endParaRPr lang="es-ES" sz="1600" b="1" dirty="0">
              <a:solidFill>
                <a:prstClr val="white"/>
              </a:solidFill>
              <a:effectLst>
                <a:outerShdw blurRad="38100" dist="38100" dir="2700000" algn="tl">
                  <a:srgbClr val="000000">
                    <a:alpha val="43137"/>
                  </a:srgbClr>
                </a:outerShdw>
              </a:effectLst>
            </a:endParaRPr>
          </a:p>
        </p:txBody>
      </p:sp>
      <p:sp>
        <p:nvSpPr>
          <p:cNvPr id="8" name="7 CuadroTexto"/>
          <p:cNvSpPr txBox="1"/>
          <p:nvPr/>
        </p:nvSpPr>
        <p:spPr>
          <a:xfrm>
            <a:off x="404980" y="1988840"/>
            <a:ext cx="6759308" cy="830997"/>
          </a:xfrm>
          <a:prstGeom prst="rect">
            <a:avLst/>
          </a:prstGeom>
          <a:noFill/>
        </p:spPr>
        <p:txBody>
          <a:bodyPr wrap="square" rtlCol="0">
            <a:spAutoFit/>
          </a:bodyPr>
          <a:lstStyle/>
          <a:p>
            <a:pPr algn="just"/>
            <a:r>
              <a:rPr lang="es-MX" sz="1600" b="1" dirty="0" smtClean="0"/>
              <a:t>Capítulo I</a:t>
            </a:r>
            <a:r>
              <a:rPr lang="es-MX" sz="1600" dirty="0" smtClean="0"/>
              <a:t>. </a:t>
            </a:r>
            <a:r>
              <a:rPr lang="es-MX" sz="1600" dirty="0"/>
              <a:t>Del Procedimiento de Acceso a la </a:t>
            </a:r>
            <a:r>
              <a:rPr lang="es-MX" sz="1600" dirty="0" smtClean="0"/>
              <a:t>Información (Art. 121 a 140)</a:t>
            </a:r>
          </a:p>
          <a:p>
            <a:pPr algn="just"/>
            <a:endParaRPr lang="es-MX" sz="1600" dirty="0" smtClean="0"/>
          </a:p>
          <a:p>
            <a:pPr algn="just"/>
            <a:r>
              <a:rPr lang="es-MX" sz="1600" b="1" dirty="0" smtClean="0"/>
              <a:t>Capítulo II</a:t>
            </a:r>
            <a:r>
              <a:rPr lang="es-MX" sz="1600" dirty="0" smtClean="0"/>
              <a:t>.</a:t>
            </a:r>
            <a:r>
              <a:rPr lang="es-MX" sz="1600" dirty="0"/>
              <a:t> De las Cuotas de </a:t>
            </a:r>
            <a:r>
              <a:rPr lang="es-MX" sz="1600" dirty="0" smtClean="0"/>
              <a:t>Acceso (Art. 141)</a:t>
            </a:r>
          </a:p>
        </p:txBody>
      </p:sp>
    </p:spTree>
    <p:extLst>
      <p:ext uri="{BB962C8B-B14F-4D97-AF65-F5344CB8AC3E}">
        <p14:creationId xmlns:p14="http://schemas.microsoft.com/office/powerpoint/2010/main" val="35711927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2965008"/>
            <a:ext cx="7344816" cy="3416320"/>
          </a:xfrm>
          <a:prstGeom prst="rect">
            <a:avLst/>
          </a:prstGeom>
        </p:spPr>
        <p:txBody>
          <a:bodyPr wrap="square">
            <a:spAutoFit/>
          </a:bodyPr>
          <a:lstStyle/>
          <a:p>
            <a:pPr algn="just"/>
            <a:r>
              <a:rPr lang="es-MX" sz="2400" b="1" dirty="0" smtClean="0"/>
              <a:t>Las </a:t>
            </a:r>
            <a:r>
              <a:rPr lang="es-MX" sz="2400" b="1" dirty="0"/>
              <a:t>solicitudes de acceso a información pública que sean presentadas </a:t>
            </a:r>
            <a:r>
              <a:rPr lang="es-MX" sz="2400" dirty="0"/>
              <a:t>ante los sujetos obligados, </a:t>
            </a:r>
            <a:r>
              <a:rPr lang="es-MX" sz="2400" b="1" dirty="0"/>
              <a:t>serán atendidas conforme a las normas y procedimientos previstos en la Ley Federal, su Reglamento </a:t>
            </a:r>
            <a:r>
              <a:rPr lang="es-MX" sz="2400" dirty="0"/>
              <a:t>y demás disposiciones que resulten aplicables,</a:t>
            </a:r>
            <a:r>
              <a:rPr lang="es-MX" sz="2400" b="1" dirty="0"/>
              <a:t> </a:t>
            </a:r>
            <a:r>
              <a:rPr lang="es-MX" sz="2400" dirty="0" smtClean="0"/>
              <a:t>independientemente </a:t>
            </a:r>
            <a:r>
              <a:rPr lang="es-MX" sz="2400" dirty="0"/>
              <a:t>de que al momento de su presentación se aluda a los artículos y fundamentos que establece la Ley General e, inclusive, se haga referencia al </a:t>
            </a:r>
            <a:r>
              <a:rPr lang="es-MX" sz="2400" dirty="0" smtClean="0"/>
              <a:t>ahora </a:t>
            </a:r>
            <a:r>
              <a:rPr lang="es-MX" sz="2400" dirty="0"/>
              <a:t>IFAI, </a:t>
            </a:r>
            <a:r>
              <a:rPr lang="es-MX" sz="2400" b="1" dirty="0"/>
              <a:t>en tanto se armoniza la legislación federal de la materia.</a:t>
            </a:r>
          </a:p>
        </p:txBody>
      </p:sp>
      <p:sp>
        <p:nvSpPr>
          <p:cNvPr id="2" name="1 CuadroTexto"/>
          <p:cNvSpPr txBox="1"/>
          <p:nvPr/>
        </p:nvSpPr>
        <p:spPr>
          <a:xfrm>
            <a:off x="395536" y="1623838"/>
            <a:ext cx="7848872" cy="1013074"/>
          </a:xfrm>
          <a:prstGeom prst="rect">
            <a:avLst/>
          </a:prstGeom>
          <a:solidFill>
            <a:schemeClr val="bg1">
              <a:lumMod val="50000"/>
            </a:schemeClr>
          </a:soli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defPPr>
              <a:defRPr lang="en-US"/>
            </a:defPPr>
            <a:lvl1pPr>
              <a:spcBef>
                <a:spcPct val="0"/>
              </a:spcBef>
              <a:defRPr sz="3200" spc="-100">
                <a:solidFill>
                  <a:schemeClr val="bg1"/>
                </a:solidFill>
                <a:effectLst>
                  <a:outerShdw blurRad="38100" dist="38100" dir="2700000" algn="tl">
                    <a:srgbClr val="000000">
                      <a:alpha val="43137"/>
                    </a:srgbClr>
                  </a:outerShdw>
                </a:effectLst>
                <a:latin typeface="+mj-lt"/>
                <a:ea typeface="+mj-ea"/>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sz="2800" dirty="0"/>
              <a:t>Las bases de Interpretación y </a:t>
            </a:r>
            <a:r>
              <a:rPr lang="es-MX" sz="2800" dirty="0" smtClean="0"/>
              <a:t>Aplicación </a:t>
            </a:r>
            <a:r>
              <a:rPr lang="es-MX" sz="2800" dirty="0"/>
              <a:t>de la Ley General señalan: </a:t>
            </a:r>
          </a:p>
        </p:txBody>
      </p:sp>
      <p:sp>
        <p:nvSpPr>
          <p:cNvPr id="4" name="3 Rectángulo"/>
          <p:cNvSpPr/>
          <p:nvPr/>
        </p:nvSpPr>
        <p:spPr>
          <a:xfrm>
            <a:off x="720080" y="60176"/>
            <a:ext cx="7668344" cy="1064568"/>
          </a:xfrm>
          <a:prstGeom prst="rect">
            <a:avLst/>
          </a:prstGeom>
          <a:noFill/>
        </p:spPr>
        <p:txBody>
          <a:bodyPr vert="horz" lIns="91440" tIns="45720" rIns="91440" bIns="45720" rtlCol="0" anchor="ctr">
            <a:noAutofit/>
          </a:bodyPr>
          <a:lstStyle/>
          <a:p>
            <a:pPr algn="r">
              <a:spcBef>
                <a:spcPct val="0"/>
              </a:spcBef>
            </a:pPr>
            <a:r>
              <a:rPr lang="es-MX" sz="3200" spc="-100" dirty="0">
                <a:solidFill>
                  <a:srgbClr val="5F147C"/>
                </a:solidFill>
                <a:effectLst>
                  <a:outerShdw blurRad="38100" dist="38100" dir="2700000" algn="tl">
                    <a:srgbClr val="000000">
                      <a:alpha val="43137"/>
                    </a:srgbClr>
                  </a:outerShdw>
                </a:effectLst>
                <a:latin typeface="+mj-lt"/>
                <a:ea typeface="+mj-ea"/>
                <a:cs typeface="+mj-cs"/>
              </a:rPr>
              <a:t>Trámite de Solicitudes de Acceso a la </a:t>
            </a:r>
            <a:r>
              <a:rPr lang="es-MX" sz="3200" spc="-100" dirty="0" smtClean="0">
                <a:solidFill>
                  <a:srgbClr val="5F147C"/>
                </a:solidFill>
                <a:effectLst>
                  <a:outerShdw blurRad="38100" dist="38100" dir="2700000" algn="tl">
                    <a:srgbClr val="000000">
                      <a:alpha val="43137"/>
                    </a:srgbClr>
                  </a:outerShdw>
                </a:effectLst>
                <a:latin typeface="+mj-lt"/>
                <a:ea typeface="+mj-ea"/>
                <a:cs typeface="+mj-cs"/>
              </a:rPr>
              <a:t>Información</a:t>
            </a:r>
            <a:endParaRPr lang="es-ES" sz="3200" spc="-100" dirty="0">
              <a:solidFill>
                <a:srgbClr val="5F147C"/>
              </a:solidFill>
              <a:effectLst>
                <a:outerShdw blurRad="38100" dist="38100" dir="2700000" algn="tl">
                  <a:srgbClr val="000000">
                    <a:alpha val="43137"/>
                  </a:srgbClr>
                </a:outerShdw>
              </a:effectLst>
              <a:latin typeface="+mj-lt"/>
              <a:ea typeface="+mj-ea"/>
              <a:cs typeface="+mj-cs"/>
            </a:endParaRPr>
          </a:p>
        </p:txBody>
      </p:sp>
      <p:cxnSp>
        <p:nvCxnSpPr>
          <p:cNvPr id="5" name="4 Conector recto"/>
          <p:cNvCxnSpPr/>
          <p:nvPr/>
        </p:nvCxnSpPr>
        <p:spPr>
          <a:xfrm>
            <a:off x="683568" y="2996952"/>
            <a:ext cx="0" cy="3467710"/>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610335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87623" y="1700808"/>
            <a:ext cx="7078015" cy="1477328"/>
          </a:xfrm>
          <a:prstGeom prst="rect">
            <a:avLst/>
          </a:prstGeom>
          <a:solidFill>
            <a:schemeClr val="bg1">
              <a:lumMod val="95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MX" dirty="0" smtClean="0"/>
              <a:t>Las </a:t>
            </a:r>
            <a:r>
              <a:rPr lang="es-MX" dirty="0"/>
              <a:t>disposiciones establecidas en el Título Séptimo de la Ley General referentes al procedimiento de acceso a la información pública </a:t>
            </a:r>
            <a:r>
              <a:rPr lang="es-MX" b="1" dirty="0"/>
              <a:t>no podrán ser aplicadas hasta en tanto no transcurra el periodo de un año contado a partir de la entrada en vigor de la citada Ley General</a:t>
            </a:r>
            <a:r>
              <a:rPr lang="es-MX" dirty="0"/>
              <a:t> o, </a:t>
            </a:r>
            <a:r>
              <a:rPr lang="es-MX" b="1" dirty="0"/>
              <a:t>en su caso, se encuentre en operación la Plataforma Nacional de Transparencia. </a:t>
            </a:r>
          </a:p>
        </p:txBody>
      </p:sp>
      <p:sp>
        <p:nvSpPr>
          <p:cNvPr id="4" name="3 Rectángulo"/>
          <p:cNvSpPr/>
          <p:nvPr/>
        </p:nvSpPr>
        <p:spPr>
          <a:xfrm>
            <a:off x="720080" y="3978349"/>
            <a:ext cx="7545558" cy="1569660"/>
          </a:xfrm>
          <a:prstGeom prst="rect">
            <a:avLst/>
          </a:prstGeom>
          <a:solidFill>
            <a:schemeClr val="bg1">
              <a:lumMod val="95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MX" dirty="0" smtClean="0"/>
              <a:t>Los </a:t>
            </a:r>
            <a:r>
              <a:rPr lang="es-MX" dirty="0"/>
              <a:t>sujetos obligados continuarán tramitando las solicitudes de información y medios de impugnación, en las condiciones, plazos y términos que establece la Ley Federal, </a:t>
            </a:r>
            <a:r>
              <a:rPr lang="es-MX" sz="2000" b="1" dirty="0"/>
              <a:t>hasta en tanto se realice la armonización normativa o transcurra el plazo de un año, a partir de la entrada en vigor de la Ley General</a:t>
            </a:r>
            <a:r>
              <a:rPr lang="es-MX" dirty="0"/>
              <a:t>, en términos del artículo Quinto Transitorio de esa normativa.</a:t>
            </a:r>
          </a:p>
        </p:txBody>
      </p:sp>
      <p:sp>
        <p:nvSpPr>
          <p:cNvPr id="5" name="4 Rectángulo"/>
          <p:cNvSpPr/>
          <p:nvPr/>
        </p:nvSpPr>
        <p:spPr>
          <a:xfrm>
            <a:off x="720080" y="60176"/>
            <a:ext cx="7668344" cy="1064568"/>
          </a:xfrm>
          <a:prstGeom prst="rect">
            <a:avLst/>
          </a:prstGeom>
          <a:noFill/>
        </p:spPr>
        <p:txBody>
          <a:bodyPr vert="horz" lIns="91440" tIns="45720" rIns="91440" bIns="45720" rtlCol="0" anchor="ctr">
            <a:noAutofit/>
          </a:bodyPr>
          <a:lstStyle/>
          <a:p>
            <a:pPr algn="r">
              <a:spcBef>
                <a:spcPct val="0"/>
              </a:spcBef>
            </a:pPr>
            <a:r>
              <a:rPr lang="es-MX" sz="3200" spc="-100" dirty="0">
                <a:solidFill>
                  <a:srgbClr val="5F147C"/>
                </a:solidFill>
                <a:effectLst>
                  <a:outerShdw blurRad="38100" dist="38100" dir="2700000" algn="tl">
                    <a:srgbClr val="000000">
                      <a:alpha val="43137"/>
                    </a:srgbClr>
                  </a:outerShdw>
                </a:effectLst>
                <a:latin typeface="+mj-lt"/>
                <a:ea typeface="+mj-ea"/>
                <a:cs typeface="+mj-cs"/>
              </a:rPr>
              <a:t>Trámite de Solicitudes de Acceso a la </a:t>
            </a:r>
            <a:r>
              <a:rPr lang="es-MX" sz="3200" spc="-100" dirty="0" smtClean="0">
                <a:solidFill>
                  <a:srgbClr val="5F147C"/>
                </a:solidFill>
                <a:effectLst>
                  <a:outerShdw blurRad="38100" dist="38100" dir="2700000" algn="tl">
                    <a:srgbClr val="000000">
                      <a:alpha val="43137"/>
                    </a:srgbClr>
                  </a:outerShdw>
                </a:effectLst>
                <a:latin typeface="+mj-lt"/>
                <a:ea typeface="+mj-ea"/>
                <a:cs typeface="+mj-cs"/>
              </a:rPr>
              <a:t>Información</a:t>
            </a:r>
            <a:endParaRPr lang="es-ES" sz="3200" spc="-100" dirty="0">
              <a:solidFill>
                <a:srgbClr val="5F147C"/>
              </a:solidFill>
              <a:effectLst>
                <a:outerShdw blurRad="38100" dist="38100" dir="2700000" algn="tl">
                  <a:srgbClr val="000000">
                    <a:alpha val="43137"/>
                  </a:srgbClr>
                </a:outerShdw>
              </a:effectLst>
              <a:latin typeface="+mj-lt"/>
              <a:ea typeface="+mj-ea"/>
              <a:cs typeface="+mj-cs"/>
            </a:endParaRPr>
          </a:p>
        </p:txBody>
      </p:sp>
      <p:cxnSp>
        <p:nvCxnSpPr>
          <p:cNvPr id="6" name="5 Conector recto"/>
          <p:cNvCxnSpPr/>
          <p:nvPr/>
        </p:nvCxnSpPr>
        <p:spPr>
          <a:xfrm>
            <a:off x="952600" y="1684174"/>
            <a:ext cx="0" cy="1512168"/>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cxnSp>
        <p:nvCxnSpPr>
          <p:cNvPr id="9" name="8 Conector recto"/>
          <p:cNvCxnSpPr/>
          <p:nvPr/>
        </p:nvCxnSpPr>
        <p:spPr>
          <a:xfrm>
            <a:off x="611560" y="4007095"/>
            <a:ext cx="0" cy="1512168"/>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47628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5" y="2636912"/>
            <a:ext cx="7272809" cy="3046988"/>
          </a:xfrm>
          <a:prstGeom prst="rect">
            <a:avLst/>
          </a:prstGeom>
        </p:spPr>
        <p:txBody>
          <a:bodyPr wrap="square">
            <a:spAutoFit/>
          </a:bodyPr>
          <a:lstStyle/>
          <a:p>
            <a:pPr algn="just"/>
            <a:r>
              <a:rPr lang="es-MX" sz="2400" dirty="0" smtClean="0"/>
              <a:t>Tanto </a:t>
            </a:r>
            <a:r>
              <a:rPr lang="es-MX" sz="2400" dirty="0"/>
              <a:t>el órgano garante como los sujetos obligados podrán disponer de las medidas que estimen pertinentes para prevenir cualquier acto de discriminación </a:t>
            </a:r>
            <a:r>
              <a:rPr lang="es-MX" sz="2400" dirty="0" smtClean="0"/>
              <a:t>y, en </a:t>
            </a:r>
            <a:r>
              <a:rPr lang="es-MX" sz="2400" dirty="0"/>
              <a:t>consecuencia, garantizar la igualdad de condiciones en el ejercicio del derecho de acceso a la información de todas las personas, tal y como lo disponen los artículos 3, fracción I, 10, 13, 15, 17, 22, 31, fracción II de la Ley General. </a:t>
            </a:r>
          </a:p>
        </p:txBody>
      </p:sp>
      <p:sp>
        <p:nvSpPr>
          <p:cNvPr id="3" name="2 CuadroTexto"/>
          <p:cNvSpPr txBox="1"/>
          <p:nvPr/>
        </p:nvSpPr>
        <p:spPr>
          <a:xfrm>
            <a:off x="1619672" y="332656"/>
            <a:ext cx="6768751" cy="608062"/>
          </a:xfrm>
          <a:prstGeom prst="rect">
            <a:avLst/>
          </a:prstGeom>
          <a:noFill/>
        </p:spPr>
        <p:txBody>
          <a:bodyPr vert="horz" lIns="91440" tIns="45720" rIns="91440" bIns="45720" rtlCol="0" anchor="ctr">
            <a:noAutofit/>
          </a:bodyPr>
          <a:lstStyle>
            <a:defPPr>
              <a:defRPr lang="en-US"/>
            </a:defPPr>
            <a:lvl1pPr marR="0" lvl="0" indent="0" algn="r" fontAlgn="auto">
              <a:lnSpc>
                <a:spcPct val="100000"/>
              </a:lnSpc>
              <a:spcBef>
                <a:spcPct val="0"/>
              </a:spcBef>
              <a:spcAft>
                <a:spcPts val="0"/>
              </a:spcAft>
              <a:buClrTx/>
              <a:buSzTx/>
              <a:buFontTx/>
              <a:buNone/>
              <a:tabLst/>
              <a:defRPr sz="3200" spc="-100">
                <a:solidFill>
                  <a:srgbClr val="5F147C"/>
                </a:solidFill>
                <a:effectLst>
                  <a:outerShdw blurRad="38100" dist="38100" dir="2700000" algn="tl">
                    <a:srgbClr val="000000">
                      <a:alpha val="43137"/>
                    </a:srgbClr>
                  </a:outerShdw>
                </a:effectLst>
                <a:latin typeface="+mj-lt"/>
                <a:ea typeface="+mj-ea"/>
                <a:cs typeface="+mj-cs"/>
              </a:defRPr>
            </a:lvl1pPr>
          </a:lstStyle>
          <a:p>
            <a:r>
              <a:rPr lang="es-MX" dirty="0"/>
              <a:t>Recomendaciones</a:t>
            </a:r>
            <a:r>
              <a:rPr lang="es-MX" dirty="0" smtClean="0"/>
              <a:t>:</a:t>
            </a:r>
            <a:endParaRPr lang="es-MX" dirty="0"/>
          </a:p>
        </p:txBody>
      </p:sp>
      <p:sp>
        <p:nvSpPr>
          <p:cNvPr id="4" name="3 CuadroTexto"/>
          <p:cNvSpPr txBox="1"/>
          <p:nvPr/>
        </p:nvSpPr>
        <p:spPr>
          <a:xfrm>
            <a:off x="588233" y="1786732"/>
            <a:ext cx="6412205" cy="584775"/>
          </a:xfrm>
          <a:prstGeom prst="rect">
            <a:avLst/>
          </a:prstGeom>
          <a:solidFill>
            <a:schemeClr val="bg1">
              <a:lumMod val="50000"/>
            </a:schemeClr>
          </a:soli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defPPr>
              <a:defRPr lang="en-US"/>
            </a:defPPr>
            <a:lvl1pPr>
              <a:spcBef>
                <a:spcPct val="0"/>
              </a:spcBef>
              <a:defRPr sz="2800" spc="-100">
                <a:solidFill>
                  <a:schemeClr val="bg1"/>
                </a:solidFill>
                <a:effectLst>
                  <a:outerShdw blurRad="38100" dist="38100" dir="2700000" algn="tl">
                    <a:srgbClr val="000000">
                      <a:alpha val="43137"/>
                    </a:srgbClr>
                  </a:outerShdw>
                </a:effectLst>
                <a:latin typeface="+mj-lt"/>
                <a:ea typeface="+mj-ea"/>
                <a:cs typeface="+mj-cs"/>
              </a:defRPr>
            </a:lvl1pPr>
          </a:lstStyle>
          <a:p>
            <a:r>
              <a:rPr lang="es-MX" dirty="0"/>
              <a:t>Sin perjuicio de las bases interpretativas:</a:t>
            </a:r>
          </a:p>
        </p:txBody>
      </p:sp>
      <p:cxnSp>
        <p:nvCxnSpPr>
          <p:cNvPr id="5" name="4 Conector recto"/>
          <p:cNvCxnSpPr/>
          <p:nvPr/>
        </p:nvCxnSpPr>
        <p:spPr>
          <a:xfrm>
            <a:off x="990800" y="2780928"/>
            <a:ext cx="0" cy="2736304"/>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485976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23728" y="4459759"/>
            <a:ext cx="5976664" cy="2246769"/>
          </a:xfrm>
          <a:prstGeom prst="rect">
            <a:avLst/>
          </a:prstGeom>
          <a:solidFill>
            <a:schemeClr val="bg1">
              <a:lumMod val="95000"/>
            </a:schemeClr>
          </a:solidFill>
        </p:spPr>
        <p:txBody>
          <a:bodyPr wrap="square">
            <a:spAutoFit/>
          </a:bodyPr>
          <a:lstStyle/>
          <a:p>
            <a:pPr algn="just"/>
            <a:r>
              <a:rPr lang="es-MX" sz="2000" dirty="0" smtClean="0">
                <a:effectLst>
                  <a:outerShdw blurRad="38100" dist="38100" dir="2700000" algn="tl">
                    <a:srgbClr val="000000">
                      <a:alpha val="43137"/>
                    </a:srgbClr>
                  </a:outerShdw>
                </a:effectLst>
              </a:rPr>
              <a:t>Los datos digitales de carácter público que son accesibles en línea que pueden ser usados, reutilizados y redistribuidos por cualquier interesado y que tienen las siguientes características: </a:t>
            </a:r>
            <a:r>
              <a:rPr lang="es-MX" sz="2000" b="1" dirty="0" smtClean="0">
                <a:effectLst>
                  <a:outerShdw blurRad="38100" dist="38100" dir="2700000" algn="tl">
                    <a:srgbClr val="000000">
                      <a:alpha val="43137"/>
                    </a:srgbClr>
                  </a:outerShdw>
                </a:effectLst>
              </a:rPr>
              <a:t>accesibles, integrales, gratuitos, no discriminatorios, oportunos, permanentes, primarios, legibles por máquinas, en formatos abiertos y de libre uso. </a:t>
            </a:r>
          </a:p>
        </p:txBody>
      </p:sp>
      <p:sp>
        <p:nvSpPr>
          <p:cNvPr id="9" name="8 Rectángulo"/>
          <p:cNvSpPr/>
          <p:nvPr/>
        </p:nvSpPr>
        <p:spPr>
          <a:xfrm>
            <a:off x="107504" y="3789040"/>
            <a:ext cx="2286016" cy="461665"/>
          </a:xfrm>
          <a:prstGeom prst="rect">
            <a:avLst/>
          </a:prstGeom>
          <a:effectLst>
            <a:glow rad="101600">
              <a:schemeClr val="tx1">
                <a:alpha val="60000"/>
              </a:schemeClr>
            </a:glow>
          </a:effectLst>
        </p:spPr>
        <p:txBody>
          <a:bodyPr wrap="square">
            <a:spAutoFit/>
          </a:bodyPr>
          <a:lstStyle/>
          <a:p>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Datos abiertos</a:t>
            </a:r>
          </a:p>
        </p:txBody>
      </p:sp>
      <p:sp>
        <p:nvSpPr>
          <p:cNvPr id="11" name="10 Rectángulo"/>
          <p:cNvSpPr/>
          <p:nvPr/>
        </p:nvSpPr>
        <p:spPr>
          <a:xfrm>
            <a:off x="251520" y="1154361"/>
            <a:ext cx="3312368" cy="461665"/>
          </a:xfrm>
          <a:prstGeom prst="rect">
            <a:avLst/>
          </a:prstGeom>
          <a:effectLst>
            <a:glow rad="101600">
              <a:schemeClr val="tx1">
                <a:alpha val="60000"/>
              </a:schemeClr>
            </a:glow>
          </a:effectLst>
        </p:spPr>
        <p:txBody>
          <a:bodyPr wrap="square">
            <a:spAutoFit/>
          </a:bodyPr>
          <a:lstStyle/>
          <a:p>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Ajustes razonables </a:t>
            </a:r>
          </a:p>
        </p:txBody>
      </p:sp>
      <p:sp>
        <p:nvSpPr>
          <p:cNvPr id="12" name="11 Rectángulo"/>
          <p:cNvSpPr/>
          <p:nvPr/>
        </p:nvSpPr>
        <p:spPr>
          <a:xfrm>
            <a:off x="1979712" y="1916832"/>
            <a:ext cx="6048672" cy="1938992"/>
          </a:xfrm>
          <a:prstGeom prst="rect">
            <a:avLst/>
          </a:prstGeom>
          <a:solidFill>
            <a:schemeClr val="bg1">
              <a:lumMod val="95000"/>
            </a:schemeClr>
          </a:solidFill>
        </p:spPr>
        <p:txBody>
          <a:bodyPr wrap="square">
            <a:spAutoFit/>
          </a:bodyPr>
          <a:lstStyle/>
          <a:p>
            <a:pPr algn="just"/>
            <a:r>
              <a:rPr lang="es-MX" sz="2000" dirty="0" smtClean="0">
                <a:effectLst>
                  <a:outerShdw blurRad="38100" dist="38100" dir="2700000" algn="tl">
                    <a:srgbClr val="000000">
                      <a:alpha val="43137"/>
                    </a:srgbClr>
                  </a:outerShdw>
                </a:effectLst>
              </a:rPr>
              <a:t>Modificaciones y adaptaciones necesarias y adecuadas que no impongan una carga desproporcionada o indebida, cuando se requieran en un caso particular, para garantizar a las personas con discapacidad el goce o ejercicio, en igualdad de condiciones, de los derechos humanos.</a:t>
            </a:r>
            <a:endParaRPr lang="es-MX" sz="2400" b="1" dirty="0" smtClean="0">
              <a:solidFill>
                <a:srgbClr val="000000"/>
              </a:solidFill>
              <a:effectLst>
                <a:outerShdw blurRad="38100" dist="38100" dir="2700000" algn="tl">
                  <a:srgbClr val="000000">
                    <a:alpha val="43137"/>
                  </a:srgbClr>
                </a:outerShdw>
              </a:effectLst>
            </a:endParaRPr>
          </a:p>
        </p:txBody>
      </p:sp>
      <p:sp>
        <p:nvSpPr>
          <p:cNvPr id="15" name="3 Título"/>
          <p:cNvSpPr>
            <a:spLocks noGrp="1"/>
          </p:cNvSpPr>
          <p:nvPr>
            <p:ph type="title"/>
          </p:nvPr>
        </p:nvSpPr>
        <p:spPr>
          <a:xfrm>
            <a:off x="5364088" y="-27384"/>
            <a:ext cx="3096344" cy="1008112"/>
          </a:xfrm>
        </p:spPr>
        <p:txBody>
          <a:bodyPr/>
          <a:lstStyle/>
          <a:p>
            <a:pPr algn="r"/>
            <a:r>
              <a:rPr lang="es-MX" sz="2400" b="1" dirty="0">
                <a:solidFill>
                  <a:schemeClr val="bg1">
                    <a:lumMod val="50000"/>
                  </a:schemeClr>
                </a:solidFill>
              </a:rPr>
              <a:t>Definiciones</a:t>
            </a:r>
            <a:br>
              <a:rPr lang="es-MX" sz="2400" b="1" dirty="0">
                <a:solidFill>
                  <a:schemeClr val="bg1">
                    <a:lumMod val="50000"/>
                  </a:schemeClr>
                </a:solidFill>
              </a:rPr>
            </a:br>
            <a:r>
              <a:rPr lang="es-MX" sz="2400" b="1" dirty="0">
                <a:solidFill>
                  <a:schemeClr val="bg1">
                    <a:lumMod val="50000"/>
                  </a:schemeClr>
                </a:solidFill>
              </a:rPr>
              <a:t>LGTAIP</a:t>
            </a:r>
            <a:r>
              <a:rPr lang="es-MX" sz="2400" b="1" dirty="0" smtClean="0">
                <a:solidFill>
                  <a:srgbClr val="FF0000"/>
                </a:solidFill>
              </a:rPr>
              <a:t> </a:t>
            </a:r>
            <a:endParaRPr lang="es-MX" sz="2400" b="1" dirty="0">
              <a:solidFill>
                <a:srgbClr val="FF0000"/>
              </a:solidFill>
            </a:endParaRPr>
          </a:p>
        </p:txBody>
      </p:sp>
      <p:pic>
        <p:nvPicPr>
          <p:cNvPr id="17" name="Picture 2" descr="http://ts4.mm.bing.net/th?id=H.4572934221267971&amp;pid=15.1&amp;H=160&amp;W=160"/>
          <p:cNvPicPr>
            <a:picLocks noChangeAspect="1" noChangeArrowheads="1"/>
          </p:cNvPicPr>
          <p:nvPr/>
        </p:nvPicPr>
        <p:blipFill>
          <a:blip r:embed="rId2" cstate="print"/>
          <a:srcRect/>
          <a:stretch>
            <a:fillRect/>
          </a:stretch>
        </p:blipFill>
        <p:spPr bwMode="auto">
          <a:xfrm>
            <a:off x="313366" y="1802433"/>
            <a:ext cx="1450322" cy="1482551"/>
          </a:xfrm>
          <a:prstGeom prst="rect">
            <a:avLst/>
          </a:prstGeom>
          <a:ln>
            <a:noFill/>
          </a:ln>
          <a:effectLst>
            <a:outerShdw blurRad="292100" dist="139700" dir="2700000" algn="tl" rotWithShape="0">
              <a:srgbClr val="333333">
                <a:alpha val="65000"/>
              </a:srgbClr>
            </a:outerShdw>
          </a:effectLst>
        </p:spPr>
      </p:pic>
      <p:pic>
        <p:nvPicPr>
          <p:cNvPr id="18" name="mainImage" descr="http://www.sinteg.com.mx/imagenes/digitalizacion1.jpg">
            <a:hlinkClick r:id="rId3" tgtFrame="&quot;_blank&quot;"/>
          </p:cNvPr>
          <p:cNvPicPr/>
          <p:nvPr/>
        </p:nvPicPr>
        <p:blipFill>
          <a:blip r:embed="rId4" cstate="print"/>
          <a:srcRect/>
          <a:stretch>
            <a:fillRect/>
          </a:stretch>
        </p:blipFill>
        <p:spPr bwMode="auto">
          <a:xfrm>
            <a:off x="323528" y="4437112"/>
            <a:ext cx="1512168" cy="14401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365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51520" y="1154361"/>
            <a:ext cx="2286016" cy="461665"/>
          </a:xfrm>
          <a:prstGeom prst="rect">
            <a:avLst/>
          </a:prstGeom>
          <a:effectLst>
            <a:glow rad="101600">
              <a:schemeClr val="tx1">
                <a:alpha val="60000"/>
              </a:schemeClr>
            </a:glow>
          </a:effectLst>
        </p:spPr>
        <p:txBody>
          <a:bodyPr wrap="square">
            <a:spAutoFit/>
          </a:bodyPr>
          <a:lstStyle/>
          <a:p>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Documento </a:t>
            </a:r>
          </a:p>
        </p:txBody>
      </p:sp>
      <p:sp>
        <p:nvSpPr>
          <p:cNvPr id="12" name="11 Rectángulo"/>
          <p:cNvSpPr/>
          <p:nvPr/>
        </p:nvSpPr>
        <p:spPr>
          <a:xfrm>
            <a:off x="1979712" y="1707827"/>
            <a:ext cx="6048672" cy="3785652"/>
          </a:xfrm>
          <a:prstGeom prst="rect">
            <a:avLst/>
          </a:prstGeom>
          <a:solidFill>
            <a:schemeClr val="bg1">
              <a:lumMod val="95000"/>
            </a:schemeClr>
          </a:solidFill>
        </p:spPr>
        <p:txBody>
          <a:bodyPr wrap="square">
            <a:spAutoFit/>
          </a:bodyPr>
          <a:lstStyle/>
          <a:p>
            <a:pPr algn="just"/>
            <a:r>
              <a:rPr lang="es-MX" sz="2000" dirty="0" smtClean="0">
                <a:effectLst>
                  <a:outerShdw blurRad="38100" dist="38100" dir="2700000" algn="tl">
                    <a:srgbClr val="000000">
                      <a:alpha val="43137"/>
                    </a:srgbClr>
                  </a:outerShdw>
                </a:effectLst>
              </a:rPr>
              <a:t>Los expedientes, reportes, estudios, actas, resoluciones, oficios, correspondencia, acuerdos, directivas, directrices, circulares, contratos, convenios, instructivos, notas, memorandos, estadísticas o bien, </a:t>
            </a:r>
            <a:r>
              <a:rPr lang="es-MX" sz="2000" b="1" dirty="0" smtClean="0">
                <a:effectLst>
                  <a:outerShdw blurRad="38100" dist="38100" dir="2700000" algn="tl">
                    <a:srgbClr val="000000">
                      <a:alpha val="43137"/>
                    </a:srgbClr>
                  </a:outerShdw>
                </a:effectLst>
              </a:rPr>
              <a:t>cualquier otro registro que documente el ejercicio de las facultades, funciones y competencias</a:t>
            </a:r>
            <a:r>
              <a:rPr lang="es-MX" sz="2000" dirty="0" smtClean="0">
                <a:effectLst>
                  <a:outerShdw blurRad="38100" dist="38100" dir="2700000" algn="tl">
                    <a:srgbClr val="000000">
                      <a:alpha val="43137"/>
                    </a:srgbClr>
                  </a:outerShdw>
                </a:effectLst>
              </a:rPr>
              <a:t> de los sujetos obligados, sus Servidores Públicos e integrantes, sin importar su fuente o fecha de elaboración.</a:t>
            </a:r>
          </a:p>
          <a:p>
            <a:pPr algn="just"/>
            <a:endParaRPr lang="es-MX" sz="2000" dirty="0" smtClean="0">
              <a:effectLst>
                <a:outerShdw blurRad="38100" dist="38100" dir="2700000" algn="tl">
                  <a:srgbClr val="000000">
                    <a:alpha val="43137"/>
                  </a:srgbClr>
                </a:outerShdw>
              </a:effectLst>
            </a:endParaRPr>
          </a:p>
          <a:p>
            <a:pPr algn="just"/>
            <a:r>
              <a:rPr lang="es-MX" sz="2000" dirty="0" smtClean="0">
                <a:solidFill>
                  <a:srgbClr val="000000"/>
                </a:solidFill>
                <a:effectLst>
                  <a:outerShdw blurRad="38100" dist="38100" dir="2700000" algn="tl">
                    <a:srgbClr val="000000">
                      <a:alpha val="43137"/>
                    </a:srgbClr>
                  </a:outerShdw>
                </a:effectLst>
              </a:rPr>
              <a:t>Los documentos podrán estar en </a:t>
            </a:r>
            <a:r>
              <a:rPr lang="es-MX" sz="2000" b="1" dirty="0" smtClean="0">
                <a:solidFill>
                  <a:srgbClr val="000000"/>
                </a:solidFill>
                <a:effectLst>
                  <a:outerShdw blurRad="38100" dist="38100" dir="2700000" algn="tl">
                    <a:srgbClr val="000000">
                      <a:alpha val="43137"/>
                    </a:srgbClr>
                  </a:outerShdw>
                </a:effectLst>
              </a:rPr>
              <a:t>cualquier medio, sea escrito, impreso, sonoro, visual, electrónico, informático u holográfico.</a:t>
            </a:r>
            <a:endParaRPr lang="es-MX" sz="2400" b="1" dirty="0" smtClean="0">
              <a:solidFill>
                <a:srgbClr val="000000"/>
              </a:solidFill>
              <a:effectLst>
                <a:outerShdw blurRad="38100" dist="38100" dir="2700000" algn="tl">
                  <a:srgbClr val="000000">
                    <a:alpha val="43137"/>
                  </a:srgbClr>
                </a:outerShdw>
              </a:effectLst>
            </a:endParaRPr>
          </a:p>
        </p:txBody>
      </p:sp>
      <p:pic>
        <p:nvPicPr>
          <p:cNvPr id="17" name="Picture 2" descr="http://ts4.mm.bing.net/th?id=H.4572934221267971&amp;pid=15.1&amp;H=160&amp;W=160"/>
          <p:cNvPicPr>
            <a:picLocks noChangeAspect="1" noChangeArrowheads="1"/>
          </p:cNvPicPr>
          <p:nvPr/>
        </p:nvPicPr>
        <p:blipFill>
          <a:blip r:embed="rId2" cstate="print"/>
          <a:srcRect/>
          <a:stretch>
            <a:fillRect/>
          </a:stretch>
        </p:blipFill>
        <p:spPr bwMode="auto">
          <a:xfrm>
            <a:off x="313366" y="1802433"/>
            <a:ext cx="1450322" cy="1482551"/>
          </a:xfrm>
          <a:prstGeom prst="rect">
            <a:avLst/>
          </a:prstGeom>
          <a:ln>
            <a:noFill/>
          </a:ln>
          <a:effectLst>
            <a:outerShdw blurRad="292100" dist="139700" dir="2700000" algn="tl" rotWithShape="0">
              <a:srgbClr val="333333">
                <a:alpha val="65000"/>
              </a:srgbClr>
            </a:outerShdw>
          </a:effectLst>
        </p:spPr>
      </p:pic>
      <p:sp>
        <p:nvSpPr>
          <p:cNvPr id="10" name="3 Título"/>
          <p:cNvSpPr>
            <a:spLocks noGrp="1"/>
          </p:cNvSpPr>
          <p:nvPr>
            <p:ph type="title"/>
          </p:nvPr>
        </p:nvSpPr>
        <p:spPr>
          <a:xfrm>
            <a:off x="5364088" y="-27384"/>
            <a:ext cx="3096344" cy="1008112"/>
          </a:xfrm>
        </p:spPr>
        <p:txBody>
          <a:bodyPr/>
          <a:lstStyle/>
          <a:p>
            <a:pPr algn="r"/>
            <a:r>
              <a:rPr lang="es-MX" sz="2400" b="1" dirty="0">
                <a:solidFill>
                  <a:schemeClr val="bg1">
                    <a:lumMod val="50000"/>
                  </a:schemeClr>
                </a:solidFill>
              </a:rPr>
              <a:t>Definiciones</a:t>
            </a:r>
            <a:br>
              <a:rPr lang="es-MX" sz="2400" b="1" dirty="0">
                <a:solidFill>
                  <a:schemeClr val="bg1">
                    <a:lumMod val="50000"/>
                  </a:schemeClr>
                </a:solidFill>
              </a:rPr>
            </a:br>
            <a:r>
              <a:rPr lang="es-MX" sz="2400" b="1" dirty="0">
                <a:solidFill>
                  <a:schemeClr val="bg1">
                    <a:lumMod val="50000"/>
                  </a:schemeClr>
                </a:solidFill>
              </a:rPr>
              <a:t>LGTAIP</a:t>
            </a:r>
            <a:r>
              <a:rPr lang="es-MX" sz="2400" b="1" dirty="0" smtClean="0">
                <a:solidFill>
                  <a:srgbClr val="FF0000"/>
                </a:solidFill>
              </a:rPr>
              <a:t> </a:t>
            </a:r>
            <a:endParaRPr lang="es-MX" sz="2400" b="1" dirty="0">
              <a:solidFill>
                <a:srgbClr val="FF0000"/>
              </a:solidFill>
            </a:endParaRPr>
          </a:p>
        </p:txBody>
      </p:sp>
    </p:spTree>
    <p:extLst>
      <p:ext uri="{BB962C8B-B14F-4D97-AF65-F5344CB8AC3E}">
        <p14:creationId xmlns:p14="http://schemas.microsoft.com/office/powerpoint/2010/main" val="257560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23728" y="4459759"/>
            <a:ext cx="5976664" cy="1015663"/>
          </a:xfrm>
          <a:prstGeom prst="rect">
            <a:avLst/>
          </a:prstGeom>
          <a:solidFill>
            <a:schemeClr val="bg1">
              <a:lumMod val="95000"/>
            </a:schemeClr>
          </a:solidFill>
        </p:spPr>
        <p:txBody>
          <a:bodyPr wrap="square">
            <a:spAutoFit/>
          </a:bodyPr>
          <a:lstStyle/>
          <a:p>
            <a:pPr algn="just"/>
            <a:r>
              <a:rPr lang="es-MX" sz="2000" dirty="0" smtClean="0">
                <a:effectLst>
                  <a:outerShdw blurRad="38100" dist="38100" dir="2700000" algn="tl">
                    <a:srgbClr val="000000">
                      <a:alpha val="43137"/>
                    </a:srgbClr>
                  </a:outerShdw>
                </a:effectLst>
              </a:rPr>
              <a:t>Documento o expediente en el que se da acceso a información eliminando u omitiendo las partes o secciones clasificadas.</a:t>
            </a:r>
          </a:p>
        </p:txBody>
      </p:sp>
      <p:sp>
        <p:nvSpPr>
          <p:cNvPr id="9" name="8 Rectángulo"/>
          <p:cNvSpPr/>
          <p:nvPr/>
        </p:nvSpPr>
        <p:spPr>
          <a:xfrm>
            <a:off x="107504" y="3789040"/>
            <a:ext cx="2286016" cy="461665"/>
          </a:xfrm>
          <a:prstGeom prst="rect">
            <a:avLst/>
          </a:prstGeom>
          <a:effectLst>
            <a:glow rad="101600">
              <a:schemeClr val="tx1">
                <a:alpha val="60000"/>
              </a:schemeClr>
            </a:glow>
          </a:effectLst>
        </p:spPr>
        <p:txBody>
          <a:bodyPr wrap="square">
            <a:spAutoFit/>
          </a:bodyPr>
          <a:lstStyle/>
          <a:p>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Versión pública</a:t>
            </a:r>
          </a:p>
        </p:txBody>
      </p:sp>
      <p:sp>
        <p:nvSpPr>
          <p:cNvPr id="11" name="10 Rectángulo"/>
          <p:cNvSpPr/>
          <p:nvPr/>
        </p:nvSpPr>
        <p:spPr>
          <a:xfrm>
            <a:off x="251520" y="1154361"/>
            <a:ext cx="4104456" cy="461665"/>
          </a:xfrm>
          <a:prstGeom prst="rect">
            <a:avLst/>
          </a:prstGeom>
          <a:effectLst>
            <a:glow rad="101600">
              <a:schemeClr val="tx1">
                <a:alpha val="60000"/>
              </a:schemeClr>
            </a:glow>
          </a:effectLst>
        </p:spPr>
        <p:txBody>
          <a:bodyPr wrap="square">
            <a:spAutoFit/>
          </a:bodyPr>
          <a:lstStyle/>
          <a:p>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Información de interés público </a:t>
            </a:r>
          </a:p>
        </p:txBody>
      </p:sp>
      <p:sp>
        <p:nvSpPr>
          <p:cNvPr id="12" name="11 Rectángulo"/>
          <p:cNvSpPr/>
          <p:nvPr/>
        </p:nvSpPr>
        <p:spPr>
          <a:xfrm>
            <a:off x="1979712" y="1916832"/>
            <a:ext cx="6048672" cy="1631216"/>
          </a:xfrm>
          <a:prstGeom prst="rect">
            <a:avLst/>
          </a:prstGeom>
          <a:solidFill>
            <a:schemeClr val="bg1">
              <a:lumMod val="95000"/>
            </a:schemeClr>
          </a:solidFill>
        </p:spPr>
        <p:txBody>
          <a:bodyPr wrap="square">
            <a:spAutoFit/>
          </a:bodyPr>
          <a:lstStyle/>
          <a:p>
            <a:pPr algn="just"/>
            <a:r>
              <a:rPr lang="es-MX" sz="2000" dirty="0" smtClean="0">
                <a:effectLst>
                  <a:outerShdw blurRad="38100" dist="38100" dir="2700000" algn="tl">
                    <a:srgbClr val="000000">
                      <a:alpha val="43137"/>
                    </a:srgbClr>
                  </a:outerShdw>
                </a:effectLst>
              </a:rPr>
              <a:t>Se refiere a la información que resulta relevante beneficiosa para la sociedad y no simplemente de interés individual, cuya divulgación resulta útil para que el público comprenda las actividades que llevan a cabo los sujetos obligados.</a:t>
            </a:r>
            <a:endParaRPr lang="es-MX" sz="2400" b="1" dirty="0" smtClean="0">
              <a:solidFill>
                <a:srgbClr val="000000"/>
              </a:solidFill>
              <a:effectLst>
                <a:outerShdw blurRad="38100" dist="38100" dir="2700000" algn="tl">
                  <a:srgbClr val="000000">
                    <a:alpha val="43137"/>
                  </a:srgbClr>
                </a:outerShdw>
              </a:effectLst>
            </a:endParaRPr>
          </a:p>
        </p:txBody>
      </p:sp>
      <p:pic>
        <p:nvPicPr>
          <p:cNvPr id="17" name="Picture 2" descr="http://ts4.mm.bing.net/th?id=H.4572934221267971&amp;pid=15.1&amp;H=160&amp;W=160"/>
          <p:cNvPicPr>
            <a:picLocks noChangeAspect="1" noChangeArrowheads="1"/>
          </p:cNvPicPr>
          <p:nvPr/>
        </p:nvPicPr>
        <p:blipFill>
          <a:blip r:embed="rId2" cstate="print"/>
          <a:srcRect/>
          <a:stretch>
            <a:fillRect/>
          </a:stretch>
        </p:blipFill>
        <p:spPr bwMode="auto">
          <a:xfrm>
            <a:off x="313366" y="1802433"/>
            <a:ext cx="1450322" cy="1482551"/>
          </a:xfrm>
          <a:prstGeom prst="rect">
            <a:avLst/>
          </a:prstGeom>
          <a:ln>
            <a:noFill/>
          </a:ln>
          <a:effectLst>
            <a:outerShdw blurRad="292100" dist="139700" dir="2700000" algn="tl" rotWithShape="0">
              <a:srgbClr val="333333">
                <a:alpha val="65000"/>
              </a:srgbClr>
            </a:outerShdw>
          </a:effectLst>
        </p:spPr>
      </p:pic>
      <p:pic>
        <p:nvPicPr>
          <p:cNvPr id="18" name="mainImage" descr="http://www.sinteg.com.mx/imagenes/digitalizacion1.jpg">
            <a:hlinkClick r:id="rId3" tgtFrame="&quot;_blank&quot;"/>
          </p:cNvPr>
          <p:cNvPicPr/>
          <p:nvPr/>
        </p:nvPicPr>
        <p:blipFill>
          <a:blip r:embed="rId4" cstate="print"/>
          <a:srcRect/>
          <a:stretch>
            <a:fillRect/>
          </a:stretch>
        </p:blipFill>
        <p:spPr bwMode="auto">
          <a:xfrm>
            <a:off x="323528" y="4437112"/>
            <a:ext cx="1512168" cy="1440160"/>
          </a:xfrm>
          <a:prstGeom prst="rect">
            <a:avLst/>
          </a:prstGeom>
          <a:ln>
            <a:noFill/>
          </a:ln>
          <a:effectLst>
            <a:outerShdw blurRad="292100" dist="139700" dir="2700000" algn="tl" rotWithShape="0">
              <a:srgbClr val="333333">
                <a:alpha val="65000"/>
              </a:srgbClr>
            </a:outerShdw>
          </a:effectLst>
        </p:spPr>
      </p:pic>
      <p:sp>
        <p:nvSpPr>
          <p:cNvPr id="10" name="3 Título"/>
          <p:cNvSpPr>
            <a:spLocks noGrp="1"/>
          </p:cNvSpPr>
          <p:nvPr>
            <p:ph type="title"/>
          </p:nvPr>
        </p:nvSpPr>
        <p:spPr>
          <a:xfrm>
            <a:off x="5364088" y="-27384"/>
            <a:ext cx="3096344" cy="1008112"/>
          </a:xfrm>
        </p:spPr>
        <p:txBody>
          <a:bodyPr/>
          <a:lstStyle/>
          <a:p>
            <a:pPr algn="r"/>
            <a:r>
              <a:rPr lang="es-MX" sz="2400" b="1" dirty="0">
                <a:solidFill>
                  <a:schemeClr val="bg1">
                    <a:lumMod val="50000"/>
                  </a:schemeClr>
                </a:solidFill>
              </a:rPr>
              <a:t>Definiciones</a:t>
            </a:r>
            <a:br>
              <a:rPr lang="es-MX" sz="2400" b="1" dirty="0">
                <a:solidFill>
                  <a:schemeClr val="bg1">
                    <a:lumMod val="50000"/>
                  </a:schemeClr>
                </a:solidFill>
              </a:rPr>
            </a:br>
            <a:r>
              <a:rPr lang="es-MX" sz="2400" b="1" dirty="0">
                <a:solidFill>
                  <a:schemeClr val="bg1">
                    <a:lumMod val="50000"/>
                  </a:schemeClr>
                </a:solidFill>
              </a:rPr>
              <a:t>LGTAIP</a:t>
            </a:r>
            <a:r>
              <a:rPr lang="es-MX" sz="2400" b="1" dirty="0" smtClean="0">
                <a:solidFill>
                  <a:srgbClr val="FF0000"/>
                </a:solidFill>
              </a:rPr>
              <a:t> </a:t>
            </a:r>
            <a:endParaRPr lang="es-MX" sz="2400" b="1" dirty="0">
              <a:solidFill>
                <a:srgbClr val="FF0000"/>
              </a:solidFill>
            </a:endParaRPr>
          </a:p>
        </p:txBody>
      </p:sp>
    </p:spTree>
    <p:extLst>
      <p:ext uri="{BB962C8B-B14F-4D97-AF65-F5344CB8AC3E}">
        <p14:creationId xmlns:p14="http://schemas.microsoft.com/office/powerpoint/2010/main" val="16677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a:spLocks noGrp="1"/>
          </p:cNvSpPr>
          <p:nvPr>
            <p:ph type="title"/>
          </p:nvPr>
        </p:nvSpPr>
        <p:spPr>
          <a:xfrm>
            <a:off x="5364088" y="-27384"/>
            <a:ext cx="3096344" cy="1008112"/>
          </a:xfrm>
        </p:spPr>
        <p:txBody>
          <a:bodyPr/>
          <a:lstStyle/>
          <a:p>
            <a:pPr algn="r"/>
            <a:r>
              <a:rPr lang="es-MX" sz="2400" b="1" dirty="0" smtClean="0">
                <a:solidFill>
                  <a:schemeClr val="bg1">
                    <a:lumMod val="50000"/>
                  </a:schemeClr>
                </a:solidFill>
              </a:rPr>
              <a:t>Unidad de Transparencia </a:t>
            </a:r>
            <a:endParaRPr lang="es-MX" sz="2400" b="1" dirty="0">
              <a:solidFill>
                <a:schemeClr val="bg1">
                  <a:lumMod val="50000"/>
                </a:schemeClr>
              </a:solidFill>
            </a:endParaRPr>
          </a:p>
        </p:txBody>
      </p:sp>
      <p:sp>
        <p:nvSpPr>
          <p:cNvPr id="10" name="9 CuadroTexto"/>
          <p:cNvSpPr txBox="1"/>
          <p:nvPr/>
        </p:nvSpPr>
        <p:spPr>
          <a:xfrm>
            <a:off x="107504" y="3390289"/>
            <a:ext cx="3888432" cy="3199337"/>
          </a:xfrm>
          <a:prstGeom prst="rect">
            <a:avLst/>
          </a:prstGeom>
          <a:noFill/>
        </p:spPr>
        <p:txBody>
          <a:bodyPr wrap="square" rtlCol="0">
            <a:spAutoFit/>
          </a:bodyPr>
          <a:lstStyle/>
          <a:p>
            <a:pPr marL="357188" indent="-357188">
              <a:spcBef>
                <a:spcPts val="600"/>
              </a:spcBef>
              <a:buFont typeface="Arial" pitchFamily="34" charset="0"/>
              <a:buChar char="•"/>
            </a:pPr>
            <a:r>
              <a:rPr lang="es-ES" sz="2000" dirty="0" smtClean="0">
                <a:effectLst>
                  <a:outerShdw blurRad="38100" dist="38100" dir="2700000" algn="tl">
                    <a:srgbClr val="000000">
                      <a:alpha val="43137"/>
                    </a:srgbClr>
                  </a:outerShdw>
                </a:effectLst>
              </a:rPr>
              <a:t>Recabar y difundir </a:t>
            </a:r>
          </a:p>
          <a:p>
            <a:pPr marL="357188" indent="-357188">
              <a:spcBef>
                <a:spcPts val="600"/>
              </a:spcBef>
              <a:buFont typeface="Arial" pitchFamily="34" charset="0"/>
              <a:buChar char="•"/>
            </a:pPr>
            <a:r>
              <a:rPr lang="es-ES" sz="2000" dirty="0" smtClean="0">
                <a:effectLst>
                  <a:outerShdw blurRad="38100" dist="38100" dir="2700000" algn="tl">
                    <a:srgbClr val="000000">
                      <a:alpha val="43137"/>
                    </a:srgbClr>
                  </a:outerShdw>
                </a:effectLst>
              </a:rPr>
              <a:t>Recibir y dar trámite a las solicitudes de información</a:t>
            </a:r>
          </a:p>
          <a:p>
            <a:pPr marL="357188" indent="-357188">
              <a:spcBef>
                <a:spcPts val="600"/>
              </a:spcBef>
              <a:buFont typeface="Arial" pitchFamily="34" charset="0"/>
              <a:buChar char="•"/>
            </a:pPr>
            <a:r>
              <a:rPr lang="es-ES" sz="2000" dirty="0" smtClean="0">
                <a:effectLst>
                  <a:outerShdw blurRad="38100" dist="38100" dir="2700000" algn="tl">
                    <a:srgbClr val="000000">
                      <a:alpha val="43137"/>
                    </a:srgbClr>
                  </a:outerShdw>
                </a:effectLst>
              </a:rPr>
              <a:t>Auxiliar a los particulares en la elaboración de solicitudes de información y orientarlos</a:t>
            </a:r>
          </a:p>
          <a:p>
            <a:pPr marL="357188" indent="-357188">
              <a:spcBef>
                <a:spcPts val="600"/>
              </a:spcBef>
              <a:buFont typeface="Arial" pitchFamily="34" charset="0"/>
              <a:buChar char="•"/>
            </a:pPr>
            <a:r>
              <a:rPr lang="es-ES" sz="2000" dirty="0" smtClean="0">
                <a:effectLst>
                  <a:outerShdw blurRad="38100" dist="38100" dir="2700000" algn="tl">
                    <a:srgbClr val="000000">
                      <a:alpha val="43137"/>
                    </a:srgbClr>
                  </a:outerShdw>
                </a:effectLst>
              </a:rPr>
              <a:t>Realizar </a:t>
            </a:r>
            <a:r>
              <a:rPr lang="es-ES" sz="2000" dirty="0">
                <a:effectLst>
                  <a:outerShdw blurRad="38100" dist="38100" dir="2700000" algn="tl">
                    <a:srgbClr val="000000">
                      <a:alpha val="43137"/>
                    </a:srgbClr>
                  </a:outerShdw>
                </a:effectLst>
              </a:rPr>
              <a:t>los trámites internos necesarios para dar respuesta</a:t>
            </a:r>
          </a:p>
          <a:p>
            <a:pPr marL="357188" indent="-357188">
              <a:lnSpc>
                <a:spcPct val="150000"/>
              </a:lnSpc>
              <a:buFont typeface="Arial" pitchFamily="34" charset="0"/>
              <a:buChar char="•"/>
            </a:pPr>
            <a:endParaRPr lang="es-ES" sz="2000" dirty="0" smtClean="0">
              <a:effectLst>
                <a:outerShdw blurRad="38100" dist="38100" dir="2700000" algn="tl">
                  <a:srgbClr val="000000">
                    <a:alpha val="43137"/>
                  </a:srgbClr>
                </a:outerShdw>
              </a:effectLst>
            </a:endParaRPr>
          </a:p>
        </p:txBody>
      </p:sp>
      <p:pic>
        <p:nvPicPr>
          <p:cNvPr id="1028" name="Picture 4" descr="C:\Users\janeth.guzman\Documents\Janeth\2009_2011 mayo\Guía práctica\entregas a ntmk\ilustraciones\de nuevo.jpg"/>
          <p:cNvPicPr>
            <a:picLocks noChangeAspect="1" noChangeArrowheads="1"/>
          </p:cNvPicPr>
          <p:nvPr/>
        </p:nvPicPr>
        <p:blipFill rotWithShape="1">
          <a:blip r:embed="rId2">
            <a:extLst>
              <a:ext uri="{28A0092B-C50C-407E-A947-70E740481C1C}">
                <a14:useLocalDpi xmlns:a14="http://schemas.microsoft.com/office/drawing/2010/main" val="0"/>
              </a:ext>
            </a:extLst>
          </a:blip>
          <a:srcRect b="28145"/>
          <a:stretch/>
        </p:blipFill>
        <p:spPr bwMode="auto">
          <a:xfrm>
            <a:off x="865121" y="1211560"/>
            <a:ext cx="7235271" cy="192940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851920" y="3140968"/>
            <a:ext cx="4608512" cy="3785652"/>
          </a:xfrm>
          <a:prstGeom prst="rect">
            <a:avLst/>
          </a:prstGeom>
          <a:noFill/>
        </p:spPr>
        <p:txBody>
          <a:bodyPr wrap="square" rtlCol="0">
            <a:spAutoFit/>
          </a:bodyPr>
          <a:lstStyle/>
          <a:p>
            <a:pPr marL="357188" indent="-357188">
              <a:spcBef>
                <a:spcPts val="600"/>
              </a:spcBef>
              <a:buFont typeface="Arial" pitchFamily="34" charset="0"/>
              <a:buChar char="•"/>
            </a:pPr>
            <a:r>
              <a:rPr lang="es-ES" sz="2000" dirty="0" smtClean="0">
                <a:effectLst>
                  <a:outerShdw blurRad="38100" dist="38100" dir="2700000" algn="tl">
                    <a:srgbClr val="000000">
                      <a:alpha val="43137"/>
                    </a:srgbClr>
                  </a:outerShdw>
                </a:effectLst>
              </a:rPr>
              <a:t>Proponer procedimientos, al CT, de mejora en la gestión de las SI</a:t>
            </a:r>
            <a:endParaRPr lang="es-ES" sz="2000" dirty="0">
              <a:effectLst>
                <a:outerShdw blurRad="38100" dist="38100" dir="2700000" algn="tl">
                  <a:srgbClr val="000000">
                    <a:alpha val="43137"/>
                  </a:srgbClr>
                </a:outerShdw>
              </a:effectLst>
            </a:endParaRPr>
          </a:p>
          <a:p>
            <a:pPr marL="357188" indent="-357188">
              <a:spcBef>
                <a:spcPts val="600"/>
              </a:spcBef>
              <a:buFont typeface="Arial" pitchFamily="34" charset="0"/>
              <a:buChar char="•"/>
            </a:pPr>
            <a:r>
              <a:rPr lang="es-ES" sz="2000" dirty="0" smtClean="0">
                <a:effectLst>
                  <a:outerShdw blurRad="38100" dist="38100" dir="2700000" algn="tl">
                    <a:srgbClr val="000000">
                      <a:alpha val="43137"/>
                    </a:srgbClr>
                  </a:outerShdw>
                </a:effectLst>
              </a:rPr>
              <a:t>Proponer personal habilitado para recibir y dar tramite a las SI.</a:t>
            </a:r>
          </a:p>
          <a:p>
            <a:pPr marL="357188" indent="-357188">
              <a:spcBef>
                <a:spcPts val="600"/>
              </a:spcBef>
              <a:buFont typeface="Arial" pitchFamily="34" charset="0"/>
              <a:buChar char="•"/>
            </a:pPr>
            <a:r>
              <a:rPr lang="es-ES" sz="2000" dirty="0" smtClean="0">
                <a:effectLst>
                  <a:outerShdw blurRad="38100" dist="38100" dir="2700000" algn="tl">
                    <a:srgbClr val="000000">
                      <a:alpha val="43137"/>
                    </a:srgbClr>
                  </a:outerShdw>
                </a:effectLst>
              </a:rPr>
              <a:t>Llevar un registro de las solicitudes de acceso a la información</a:t>
            </a:r>
          </a:p>
          <a:p>
            <a:pPr marL="357188" indent="-357188">
              <a:spcBef>
                <a:spcPts val="600"/>
              </a:spcBef>
              <a:buFont typeface="Arial" pitchFamily="34" charset="0"/>
              <a:buChar char="•"/>
            </a:pPr>
            <a:r>
              <a:rPr lang="es-ES" sz="2000" dirty="0" smtClean="0">
                <a:effectLst>
                  <a:outerShdw blurRad="38100" dist="38100" dir="2700000" algn="tl">
                    <a:srgbClr val="000000">
                      <a:alpha val="43137"/>
                    </a:srgbClr>
                  </a:outerShdw>
                </a:effectLst>
              </a:rPr>
              <a:t>Fomentar la transparencia y accesibilidad al interior del sujeto obligado.</a:t>
            </a:r>
          </a:p>
          <a:p>
            <a:pPr marL="357188" indent="-357188">
              <a:spcBef>
                <a:spcPts val="600"/>
              </a:spcBef>
              <a:buFont typeface="Arial" pitchFamily="34" charset="0"/>
              <a:buChar char="•"/>
            </a:pPr>
            <a:r>
              <a:rPr lang="es-ES" sz="2000" dirty="0" smtClean="0">
                <a:effectLst>
                  <a:outerShdw blurRad="38100" dist="38100" dir="2700000" algn="tl">
                    <a:srgbClr val="000000">
                      <a:alpha val="43137"/>
                    </a:srgbClr>
                  </a:outerShdw>
                </a:effectLst>
              </a:rPr>
              <a:t>Hacer del conocimiento la probable responsabilidad por incumplimiento</a:t>
            </a:r>
            <a:r>
              <a:rPr lang="es-ES" sz="2000" b="1" dirty="0" smtClean="0">
                <a:effectLst>
                  <a:outerShdw blurRad="38100" dist="38100" dir="2700000" algn="tl">
                    <a:srgbClr val="000000">
                      <a:alpha val="43137"/>
                    </a:srgbClr>
                  </a:outerShdw>
                </a:effectLst>
              </a:rPr>
              <a:t>.</a:t>
            </a:r>
            <a:endParaRPr lang="es-MX"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0419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0.gstatic.com/images?q=tbn:ANd9GcSU0T1REuzUKqE0DvTnKkc-hpWFIgWawoYRGka-I6FmQI0nQ6gNMGZv7qvRnw"/>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7314" y="2554411"/>
            <a:ext cx="2007469" cy="2007470"/>
          </a:xfrm>
          <a:prstGeom prst="rect">
            <a:avLst/>
          </a:prstGeom>
          <a:noFill/>
          <a:effectLst>
            <a:glow rad="101600">
              <a:schemeClr val="accent6">
                <a:lumMod val="40000"/>
                <a:lumOff val="60000"/>
                <a:alpha val="60000"/>
              </a:schemeClr>
            </a:glow>
            <a:softEdge rad="31750"/>
          </a:effectLst>
        </p:spPr>
      </p:pic>
      <p:sp>
        <p:nvSpPr>
          <p:cNvPr id="4" name="3 Rectángulo"/>
          <p:cNvSpPr/>
          <p:nvPr/>
        </p:nvSpPr>
        <p:spPr>
          <a:xfrm>
            <a:off x="481780" y="1593977"/>
            <a:ext cx="2358352" cy="830997"/>
          </a:xfrm>
          <a:prstGeom prst="rect">
            <a:avLst/>
          </a:prstGeom>
        </p:spPr>
        <p:txBody>
          <a:bodyPr wrap="square">
            <a:spAutoFit/>
          </a:bodyPr>
          <a:lstStyle/>
          <a:p>
            <a:pPr marL="361950" indent="-361950" algn="ctr">
              <a:buClr>
                <a:srgbClr val="6600CC"/>
              </a:buClr>
              <a:buSzPct val="100000"/>
            </a:pPr>
            <a:r>
              <a:rPr lang="es-MX" sz="4800" dirty="0" smtClean="0">
                <a:solidFill>
                  <a:srgbClr val="7030A0"/>
                </a:solidFill>
                <a:effectLst>
                  <a:glow rad="101600">
                    <a:schemeClr val="accent6">
                      <a:lumMod val="40000"/>
                      <a:lumOff val="60000"/>
                      <a:alpha val="60000"/>
                    </a:schemeClr>
                  </a:glow>
                </a:effectLst>
              </a:rPr>
              <a:t>1766</a:t>
            </a:r>
            <a:endParaRPr lang="es-MX" sz="4800" dirty="0">
              <a:solidFill>
                <a:srgbClr val="7030A0"/>
              </a:solidFill>
              <a:effectLst>
                <a:glow rad="101600">
                  <a:schemeClr val="accent6">
                    <a:lumMod val="40000"/>
                    <a:lumOff val="60000"/>
                    <a:alpha val="60000"/>
                  </a:schemeClr>
                </a:glow>
              </a:effectLst>
            </a:endParaRPr>
          </a:p>
        </p:txBody>
      </p:sp>
      <p:sp>
        <p:nvSpPr>
          <p:cNvPr id="5" name="4 Rectángulo redondeado"/>
          <p:cNvSpPr/>
          <p:nvPr/>
        </p:nvSpPr>
        <p:spPr>
          <a:xfrm>
            <a:off x="3347864" y="2424974"/>
            <a:ext cx="4717667" cy="1532334"/>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indent="-361950" algn="ctr">
              <a:buClr>
                <a:srgbClr val="6600CC"/>
              </a:buClr>
              <a:buSzPct val="100000"/>
            </a:pPr>
            <a:r>
              <a:rPr lang="es-MX" sz="2800" b="1" dirty="0" smtClean="0">
                <a:solidFill>
                  <a:schemeClr val="tx1"/>
                </a:solidFill>
                <a:effectLst/>
              </a:rPr>
              <a:t>Ley para la libertad de prensa y el derecho de acceso a las actas públicas</a:t>
            </a:r>
            <a:endParaRPr lang="es-MX" sz="2800" b="1" dirty="0">
              <a:solidFill>
                <a:schemeClr val="tx1"/>
              </a:solidFill>
              <a:effectLst/>
            </a:endParaRPr>
          </a:p>
        </p:txBody>
      </p:sp>
      <p:sp>
        <p:nvSpPr>
          <p:cNvPr id="6" name="5 Rectángulo"/>
          <p:cNvSpPr/>
          <p:nvPr/>
        </p:nvSpPr>
        <p:spPr>
          <a:xfrm>
            <a:off x="591045" y="4603387"/>
            <a:ext cx="2071702" cy="830997"/>
          </a:xfrm>
          <a:prstGeom prst="rect">
            <a:avLst/>
          </a:prstGeom>
        </p:spPr>
        <p:txBody>
          <a:bodyPr wrap="square">
            <a:spAutoFit/>
          </a:bodyPr>
          <a:lstStyle/>
          <a:p>
            <a:pPr marL="361950" indent="-361950" algn="ctr">
              <a:buClr>
                <a:srgbClr val="6600CC"/>
              </a:buClr>
              <a:buSzPct val="100000"/>
            </a:pPr>
            <a:r>
              <a:rPr lang="es-MX" sz="4800" dirty="0" smtClean="0">
                <a:solidFill>
                  <a:srgbClr val="7030A0"/>
                </a:solidFill>
                <a:effectLst>
                  <a:glow rad="101600">
                    <a:schemeClr val="accent6">
                      <a:lumMod val="40000"/>
                      <a:lumOff val="60000"/>
                      <a:alpha val="60000"/>
                    </a:schemeClr>
                  </a:glow>
                </a:effectLst>
              </a:rPr>
              <a:t>Suecia</a:t>
            </a:r>
            <a:endParaRPr lang="es-MX" sz="4800" dirty="0">
              <a:solidFill>
                <a:srgbClr val="7030A0"/>
              </a:solidFill>
              <a:effectLst>
                <a:glow rad="101600">
                  <a:schemeClr val="accent6">
                    <a:lumMod val="40000"/>
                    <a:lumOff val="60000"/>
                    <a:alpha val="60000"/>
                  </a:schemeClr>
                </a:glow>
              </a:effectLst>
            </a:endParaRPr>
          </a:p>
        </p:txBody>
      </p:sp>
      <p:sp>
        <p:nvSpPr>
          <p:cNvPr id="7" name="6 Rectángulo redondeado"/>
          <p:cNvSpPr/>
          <p:nvPr/>
        </p:nvSpPr>
        <p:spPr>
          <a:xfrm>
            <a:off x="3811262" y="4077072"/>
            <a:ext cx="3929090" cy="1668542"/>
          </a:xfrm>
          <a:prstGeom prst="round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p>
            <a:pPr indent="-361950" algn="ctr">
              <a:buClr>
                <a:srgbClr val="6600CC"/>
              </a:buClr>
              <a:buSzPct val="100000"/>
            </a:pPr>
            <a:r>
              <a:rPr lang="es-MX" sz="2000" dirty="0" smtClean="0">
                <a:solidFill>
                  <a:schemeClr val="bg1"/>
                </a:solidFill>
                <a:effectLst/>
              </a:rPr>
              <a:t>Erradicar prácticas </a:t>
            </a:r>
            <a:r>
              <a:rPr lang="es-MX" sz="2400" b="1" dirty="0" smtClean="0">
                <a:solidFill>
                  <a:schemeClr val="bg1"/>
                </a:solidFill>
                <a:effectLst/>
              </a:rPr>
              <a:t>patrimonialistas, discrecionales</a:t>
            </a:r>
            <a:r>
              <a:rPr lang="es-MX" sz="2000" b="1" dirty="0" smtClean="0">
                <a:solidFill>
                  <a:schemeClr val="bg1"/>
                </a:solidFill>
                <a:effectLst/>
              </a:rPr>
              <a:t>, </a:t>
            </a:r>
            <a:r>
              <a:rPr lang="es-MX" sz="2400" b="1" dirty="0" smtClean="0">
                <a:solidFill>
                  <a:schemeClr val="bg1"/>
                </a:solidFill>
                <a:effectLst/>
              </a:rPr>
              <a:t>ilegales </a:t>
            </a:r>
            <a:r>
              <a:rPr lang="es-MX" sz="2000" b="1" dirty="0" smtClean="0">
                <a:solidFill>
                  <a:schemeClr val="bg1"/>
                </a:solidFill>
                <a:effectLst/>
              </a:rPr>
              <a:t>y</a:t>
            </a:r>
            <a:r>
              <a:rPr lang="es-MX" sz="2400" b="1" dirty="0" smtClean="0">
                <a:solidFill>
                  <a:schemeClr val="bg1"/>
                </a:solidFill>
                <a:effectLst/>
              </a:rPr>
              <a:t> corruptas</a:t>
            </a:r>
            <a:endParaRPr lang="es-MX" sz="2000" b="1" dirty="0">
              <a:solidFill>
                <a:schemeClr val="bg1"/>
              </a:solidFill>
              <a:effectLst/>
            </a:endParaRPr>
          </a:p>
        </p:txBody>
      </p:sp>
    </p:spTree>
    <p:extLst>
      <p:ext uri="{BB962C8B-B14F-4D97-AF65-F5344CB8AC3E}">
        <p14:creationId xmlns:p14="http://schemas.microsoft.com/office/powerpoint/2010/main" val="18195562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028301" y="1707573"/>
            <a:ext cx="6205958" cy="1323439"/>
          </a:xfrm>
          <a:prstGeom prst="rect">
            <a:avLst/>
          </a:prstGeom>
          <a:solidFill>
            <a:schemeClr val="bg1">
              <a:lumMod val="95000"/>
            </a:schemeClr>
          </a:solidFill>
        </p:spPr>
        <p:txBody>
          <a:bodyPr wrap="square">
            <a:spAutoFit/>
          </a:bodyPr>
          <a:lstStyle/>
          <a:p>
            <a:pPr algn="just">
              <a:lnSpc>
                <a:spcPts val="2400"/>
              </a:lnSpc>
              <a:defRPr/>
            </a:pPr>
            <a:r>
              <a:rPr lang="es-MX" sz="2000" dirty="0" smtClean="0">
                <a:effectLst>
                  <a:outerShdw blurRad="38100" dist="38100" dir="2700000" algn="tl">
                    <a:srgbClr val="000000">
                      <a:alpha val="43137"/>
                    </a:srgbClr>
                  </a:outerShdw>
                </a:effectLst>
              </a:rPr>
              <a:t>Instruir, coordinar y supervisar, en términos de las disposiciones aplicables, las acciones y los procedimientos para asegurar la mayor eficiencia en la gestión de las solicitudes  en materia de acceso a la información. </a:t>
            </a:r>
          </a:p>
        </p:txBody>
      </p:sp>
      <p:sp>
        <p:nvSpPr>
          <p:cNvPr id="7" name="3 Título"/>
          <p:cNvSpPr>
            <a:spLocks noGrp="1"/>
          </p:cNvSpPr>
          <p:nvPr>
            <p:ph type="title"/>
          </p:nvPr>
        </p:nvSpPr>
        <p:spPr>
          <a:xfrm>
            <a:off x="5364088" y="-27384"/>
            <a:ext cx="3096344" cy="1008112"/>
          </a:xfrm>
        </p:spPr>
        <p:txBody>
          <a:bodyPr/>
          <a:lstStyle/>
          <a:p>
            <a:pPr algn="r"/>
            <a:r>
              <a:rPr lang="es-MX" sz="2400" b="1" dirty="0" smtClean="0">
                <a:solidFill>
                  <a:schemeClr val="bg1">
                    <a:lumMod val="50000"/>
                  </a:schemeClr>
                </a:solidFill>
              </a:rPr>
              <a:t>Comité de Transparencia</a:t>
            </a:r>
            <a:endParaRPr lang="es-MX" sz="2400" b="1" dirty="0">
              <a:solidFill>
                <a:schemeClr val="bg1">
                  <a:lumMod val="50000"/>
                </a:schemeClr>
              </a:solidFill>
            </a:endParaRPr>
          </a:p>
        </p:txBody>
      </p:sp>
      <p:pic>
        <p:nvPicPr>
          <p:cNvPr id="34817" name="Picture 1" descr="C:\Users\janeth.guzman\Documents\Janeth\2009_2011 mayo\Guía práctica\entregas a ntmk\ilustraciones\comite (miembros).jpg"/>
          <p:cNvPicPr>
            <a:picLocks noChangeAspect="1" noChangeArrowheads="1"/>
          </p:cNvPicPr>
          <p:nvPr/>
        </p:nvPicPr>
        <p:blipFill>
          <a:blip r:embed="rId2" cstate="print"/>
          <a:srcRect/>
          <a:stretch>
            <a:fillRect/>
          </a:stretch>
        </p:blipFill>
        <p:spPr bwMode="auto">
          <a:xfrm>
            <a:off x="251520" y="1749119"/>
            <a:ext cx="1741554" cy="1224136"/>
          </a:xfrm>
          <a:prstGeom prst="rect">
            <a:avLst/>
          </a:prstGeom>
          <a:noFill/>
        </p:spPr>
      </p:pic>
      <p:sp>
        <p:nvSpPr>
          <p:cNvPr id="15" name="14 CuadroTexto"/>
          <p:cNvSpPr txBox="1"/>
          <p:nvPr/>
        </p:nvSpPr>
        <p:spPr>
          <a:xfrm>
            <a:off x="292185" y="3666040"/>
            <a:ext cx="7662523" cy="1938992"/>
          </a:xfrm>
          <a:prstGeom prst="rect">
            <a:avLst/>
          </a:prstGeom>
          <a:noFill/>
        </p:spPr>
        <p:txBody>
          <a:bodyPr wrap="square" rtlCol="0">
            <a:spAutoFit/>
          </a:bodyPr>
          <a:lstStyle/>
          <a:p>
            <a:pPr marL="357188" indent="-357188">
              <a:buFont typeface="Wingdings" pitchFamily="2" charset="2"/>
              <a:buChar char="ü"/>
            </a:pPr>
            <a:r>
              <a:rPr lang="es-ES" sz="2000" b="1" dirty="0" smtClean="0">
                <a:effectLst>
                  <a:outerShdw blurRad="38100" dist="38100" dir="2700000" algn="tl">
                    <a:srgbClr val="000000">
                      <a:alpha val="43137"/>
                    </a:srgbClr>
                  </a:outerShdw>
                </a:effectLst>
              </a:rPr>
              <a:t>Confirmar, modificar o revocar las determinaciones en materia de: </a:t>
            </a:r>
          </a:p>
          <a:p>
            <a:pPr marL="796925" indent="-357188">
              <a:buFont typeface="Arial" panose="020B0604020202020204" pitchFamily="34" charset="0"/>
              <a:buChar char="•"/>
              <a:tabLst>
                <a:tab pos="801688" algn="l"/>
              </a:tabLst>
            </a:pPr>
            <a:r>
              <a:rPr lang="es-ES" sz="2000" dirty="0" smtClean="0">
                <a:effectLst>
                  <a:outerShdw blurRad="38100" dist="38100" dir="2700000" algn="tl">
                    <a:srgbClr val="000000">
                      <a:alpha val="43137"/>
                    </a:srgbClr>
                  </a:outerShdw>
                </a:effectLst>
              </a:rPr>
              <a:t>Ampliación del plazo</a:t>
            </a:r>
          </a:p>
          <a:p>
            <a:pPr marL="796925" indent="-357188">
              <a:buFont typeface="Arial" panose="020B0604020202020204" pitchFamily="34" charset="0"/>
              <a:buChar char="•"/>
              <a:tabLst>
                <a:tab pos="801688" algn="l"/>
              </a:tabLst>
            </a:pPr>
            <a:r>
              <a:rPr lang="es-ES" sz="2000" dirty="0" smtClean="0">
                <a:effectLst>
                  <a:outerShdw blurRad="38100" dist="38100" dir="2700000" algn="tl">
                    <a:srgbClr val="000000">
                      <a:alpha val="43137"/>
                    </a:srgbClr>
                  </a:outerShdw>
                </a:effectLst>
              </a:rPr>
              <a:t>Clasificación de la información </a:t>
            </a:r>
          </a:p>
          <a:p>
            <a:pPr marL="796925" indent="-357188">
              <a:buFont typeface="Arial" panose="020B0604020202020204" pitchFamily="34" charset="0"/>
              <a:buChar char="•"/>
              <a:tabLst>
                <a:tab pos="801688" algn="l"/>
              </a:tabLst>
            </a:pPr>
            <a:r>
              <a:rPr lang="es-ES" sz="2000" dirty="0" smtClean="0">
                <a:effectLst>
                  <a:outerShdw blurRad="38100" dist="38100" dir="2700000" algn="tl">
                    <a:srgbClr val="000000">
                      <a:alpha val="43137"/>
                    </a:srgbClr>
                  </a:outerShdw>
                </a:effectLst>
              </a:rPr>
              <a:t>Declaración de inexistencia</a:t>
            </a:r>
          </a:p>
          <a:p>
            <a:pPr marL="796925" indent="-357188">
              <a:buFont typeface="Arial" panose="020B0604020202020204" pitchFamily="34" charset="0"/>
              <a:buChar char="•"/>
              <a:tabLst>
                <a:tab pos="801688" algn="l"/>
              </a:tabLst>
            </a:pPr>
            <a:r>
              <a:rPr lang="es-ES" sz="2000" dirty="0" smtClean="0">
                <a:effectLst>
                  <a:outerShdw blurRad="38100" dist="38100" dir="2700000" algn="tl">
                    <a:srgbClr val="000000">
                      <a:alpha val="43137"/>
                    </a:srgbClr>
                  </a:outerShdw>
                </a:effectLst>
              </a:rPr>
              <a:t>Incompetencia*</a:t>
            </a:r>
          </a:p>
          <a:p>
            <a:pPr marL="439737">
              <a:tabLst>
                <a:tab pos="801688" algn="l"/>
              </a:tabLst>
            </a:pPr>
            <a:endParaRPr lang="es-ES" sz="2000" dirty="0" smtClean="0">
              <a:effectLst>
                <a:outerShdw blurRad="38100" dist="38100" dir="2700000" algn="tl">
                  <a:srgbClr val="000000">
                    <a:alpha val="43137"/>
                  </a:srgbClr>
                </a:outerShdw>
              </a:effectLst>
            </a:endParaRPr>
          </a:p>
        </p:txBody>
      </p:sp>
      <p:pic>
        <p:nvPicPr>
          <p:cNvPr id="2050" name="Picture 2" descr="C:\Users\janeth.guzman\Documents\Janeth\2009_2011 mayo\Guía práctica\entregas a ntmk\ilustraciones\ausencia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160" y="4584357"/>
            <a:ext cx="1620532" cy="1292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6623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93853" y="2924944"/>
            <a:ext cx="7662523" cy="1323439"/>
          </a:xfrm>
          <a:prstGeom prst="rect">
            <a:avLst/>
          </a:prstGeom>
          <a:noFill/>
        </p:spPr>
        <p:txBody>
          <a:bodyPr wrap="square" rtlCol="0">
            <a:spAutoFit/>
          </a:bodyPr>
          <a:lstStyle/>
          <a:p>
            <a:pPr marL="357188" indent="-357188" algn="just">
              <a:buFont typeface="Wingdings" pitchFamily="2" charset="2"/>
              <a:buChar char="ü"/>
            </a:pPr>
            <a:r>
              <a:rPr lang="es-MX" sz="2000" dirty="0" smtClean="0">
                <a:effectLst>
                  <a:outerShdw blurRad="38100" dist="38100" dir="2700000" algn="tl">
                    <a:srgbClr val="000000">
                      <a:alpha val="43137"/>
                    </a:srgbClr>
                  </a:outerShdw>
                </a:effectLst>
              </a:rPr>
              <a:t>Que </a:t>
            </a:r>
            <a:r>
              <a:rPr lang="es-MX" sz="2000" dirty="0">
                <a:effectLst>
                  <a:outerShdw blurRad="38100" dist="38100" dir="2700000" algn="tl">
                    <a:srgbClr val="000000">
                      <a:alpha val="43137"/>
                    </a:srgbClr>
                  </a:outerShdw>
                </a:effectLst>
              </a:rPr>
              <a:t>previa acreditación de la imposibilidad de su generación, exponga, de forma fundada y motivada, las razones por las cuales, en el caso particular, no ejercieron dichas facultades, competencias o </a:t>
            </a:r>
            <a:r>
              <a:rPr lang="es-MX" sz="2000" dirty="0" smtClean="0">
                <a:effectLst>
                  <a:outerShdw blurRad="38100" dist="38100" dir="2700000" algn="tl">
                    <a:srgbClr val="000000">
                      <a:alpha val="43137"/>
                    </a:srgbClr>
                  </a:outerShdw>
                </a:effectLst>
              </a:rPr>
              <a:t>funciones</a:t>
            </a:r>
            <a:r>
              <a:rPr lang="es-MX" sz="2000" dirty="0">
                <a:effectLst>
                  <a:outerShdw blurRad="38100" dist="38100" dir="2700000" algn="tl">
                    <a:srgbClr val="000000">
                      <a:alpha val="43137"/>
                    </a:srgbClr>
                  </a:outerShdw>
                </a:effectLst>
              </a:rPr>
              <a:t>.</a:t>
            </a:r>
            <a:r>
              <a:rPr lang="es-MX" sz="2000" dirty="0" smtClean="0">
                <a:effectLst>
                  <a:outerShdw blurRad="38100" dist="38100" dir="2700000" algn="tl">
                    <a:srgbClr val="000000">
                      <a:alpha val="43137"/>
                    </a:srgbClr>
                  </a:outerShdw>
                </a:effectLst>
              </a:rPr>
              <a:t>*</a:t>
            </a:r>
            <a:endParaRPr lang="es-ES" dirty="0" smtClean="0"/>
          </a:p>
        </p:txBody>
      </p:sp>
      <p:sp>
        <p:nvSpPr>
          <p:cNvPr id="4" name="3 CuadroTexto"/>
          <p:cNvSpPr txBox="1"/>
          <p:nvPr/>
        </p:nvSpPr>
        <p:spPr>
          <a:xfrm>
            <a:off x="323528" y="4725144"/>
            <a:ext cx="7662523" cy="707886"/>
          </a:xfrm>
          <a:prstGeom prst="rect">
            <a:avLst/>
          </a:prstGeom>
          <a:noFill/>
        </p:spPr>
        <p:txBody>
          <a:bodyPr wrap="square" rtlCol="0">
            <a:spAutoFit/>
          </a:bodyPr>
          <a:lstStyle/>
          <a:p>
            <a:pPr marL="357188" indent="-357188" algn="just">
              <a:buFont typeface="Wingdings" pitchFamily="2" charset="2"/>
              <a:buChar char="ü"/>
            </a:pPr>
            <a:r>
              <a:rPr lang="es-MX" sz="2000" dirty="0">
                <a:effectLst>
                  <a:outerShdw blurRad="38100" dist="38100" dir="2700000" algn="tl">
                    <a:srgbClr val="000000">
                      <a:alpha val="43137"/>
                    </a:srgbClr>
                  </a:outerShdw>
                </a:effectLst>
              </a:rPr>
              <a:t>Establecer políticas para facilitar la obtención de información y el ejercicio del derecho de acceso a la </a:t>
            </a:r>
            <a:r>
              <a:rPr lang="es-MX" sz="2000" dirty="0" smtClean="0">
                <a:effectLst>
                  <a:outerShdw blurRad="38100" dist="38100" dir="2700000" algn="tl">
                    <a:srgbClr val="000000">
                      <a:alpha val="43137"/>
                    </a:srgbClr>
                  </a:outerShdw>
                </a:effectLst>
              </a:rPr>
              <a:t>información.*</a:t>
            </a:r>
            <a:endParaRPr lang="es-MX" sz="2000" dirty="0">
              <a:effectLst>
                <a:outerShdw blurRad="38100" dist="38100" dir="2700000" algn="tl">
                  <a:srgbClr val="000000">
                    <a:alpha val="43137"/>
                  </a:srgbClr>
                </a:outerShdw>
              </a:effectLst>
            </a:endParaRPr>
          </a:p>
        </p:txBody>
      </p:sp>
      <p:sp>
        <p:nvSpPr>
          <p:cNvPr id="2" name="1 Rectángulo"/>
          <p:cNvSpPr/>
          <p:nvPr/>
        </p:nvSpPr>
        <p:spPr>
          <a:xfrm>
            <a:off x="251519" y="1772816"/>
            <a:ext cx="7801979" cy="707886"/>
          </a:xfrm>
          <a:prstGeom prst="rect">
            <a:avLst/>
          </a:prstGeom>
        </p:spPr>
        <p:txBody>
          <a:bodyPr wrap="square">
            <a:spAutoFit/>
          </a:bodyPr>
          <a:lstStyle/>
          <a:p>
            <a:pPr marL="357188" indent="-357188">
              <a:buFont typeface="Wingdings" pitchFamily="2" charset="2"/>
              <a:buChar char="ü"/>
            </a:pPr>
            <a:r>
              <a:rPr lang="es-ES" sz="2000" dirty="0">
                <a:effectLst>
                  <a:outerShdw blurRad="38100" dist="38100" dir="2700000" algn="tl">
                    <a:srgbClr val="000000">
                      <a:alpha val="43137"/>
                    </a:srgbClr>
                  </a:outerShdw>
                </a:effectLst>
              </a:rPr>
              <a:t>Ordenar a las áreas que generen la información que derivada de sus facultades, competencias y funciones deban tener en </a:t>
            </a:r>
            <a:r>
              <a:rPr lang="es-ES" sz="2000" dirty="0" smtClean="0">
                <a:effectLst>
                  <a:outerShdw blurRad="38100" dist="38100" dir="2700000" algn="tl">
                    <a:srgbClr val="000000">
                      <a:alpha val="43137"/>
                    </a:srgbClr>
                  </a:outerShdw>
                </a:effectLst>
              </a:rPr>
              <a:t>posesión.* </a:t>
            </a:r>
            <a:endParaRPr lang="es-E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04304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3528" y="3709481"/>
            <a:ext cx="7920880" cy="1015663"/>
          </a:xfrm>
          <a:prstGeom prst="rect">
            <a:avLst/>
          </a:prstGeom>
          <a:noFill/>
        </p:spPr>
        <p:txBody>
          <a:bodyPr wrap="square" rtlCol="0">
            <a:spAutoFit/>
          </a:bodyPr>
          <a:lstStyle/>
          <a:p>
            <a:pPr marL="357188" indent="-357188" algn="just">
              <a:buFont typeface="Wingdings" pitchFamily="2" charset="2"/>
              <a:buChar char="ü"/>
            </a:pPr>
            <a:r>
              <a:rPr lang="es-MX" sz="2000" dirty="0">
                <a:effectLst>
                  <a:outerShdw blurRad="38100" dist="38100" dir="2700000" algn="tl">
                    <a:srgbClr val="000000">
                      <a:alpha val="43137"/>
                    </a:srgbClr>
                  </a:outerShdw>
                </a:effectLst>
              </a:rPr>
              <a:t>Establecer programas de capacitación en materia de transparencia, acceso a la información, accesibilidad y protección de datos personales, para todos los Servidores Públicos o integrantes del sujeto </a:t>
            </a:r>
            <a:r>
              <a:rPr lang="es-MX" sz="2000" dirty="0" smtClean="0">
                <a:effectLst>
                  <a:outerShdw blurRad="38100" dist="38100" dir="2700000" algn="tl">
                    <a:srgbClr val="000000">
                      <a:alpha val="43137"/>
                    </a:srgbClr>
                  </a:outerShdw>
                </a:effectLst>
              </a:rPr>
              <a:t>obligado.*</a:t>
            </a:r>
            <a:endParaRPr lang="es-MX" sz="2000" dirty="0">
              <a:effectLst>
                <a:outerShdw blurRad="38100" dist="38100" dir="2700000" algn="tl">
                  <a:srgbClr val="000000">
                    <a:alpha val="43137"/>
                  </a:srgbClr>
                </a:outerShdw>
              </a:effectLst>
            </a:endParaRPr>
          </a:p>
        </p:txBody>
      </p:sp>
      <p:sp>
        <p:nvSpPr>
          <p:cNvPr id="2" name="1 Rectángulo"/>
          <p:cNvSpPr/>
          <p:nvPr/>
        </p:nvSpPr>
        <p:spPr>
          <a:xfrm>
            <a:off x="323528" y="1988840"/>
            <a:ext cx="7767530" cy="984885"/>
          </a:xfrm>
          <a:prstGeom prst="rect">
            <a:avLst/>
          </a:prstGeom>
        </p:spPr>
        <p:txBody>
          <a:bodyPr wrap="square">
            <a:spAutoFit/>
          </a:bodyPr>
          <a:lstStyle/>
          <a:p>
            <a:pPr algn="just"/>
            <a:endParaRPr lang="es-MX" dirty="0">
              <a:effectLst>
                <a:outerShdw blurRad="38100" dist="38100" dir="2700000" algn="tl">
                  <a:srgbClr val="000000">
                    <a:alpha val="43137"/>
                  </a:srgbClr>
                </a:outerShdw>
              </a:effectLst>
            </a:endParaRPr>
          </a:p>
          <a:p>
            <a:pPr marL="357188" indent="-357188" algn="just">
              <a:buFont typeface="Wingdings" pitchFamily="2" charset="2"/>
              <a:buChar char="ü"/>
            </a:pPr>
            <a:r>
              <a:rPr lang="es-MX" sz="2000" dirty="0">
                <a:effectLst>
                  <a:outerShdw blurRad="38100" dist="38100" dir="2700000" algn="tl">
                    <a:srgbClr val="000000">
                      <a:alpha val="43137"/>
                    </a:srgbClr>
                  </a:outerShdw>
                </a:effectLst>
              </a:rPr>
              <a:t>Promover la capacitación y actualización de los Servidores Públicos o integrantes adscritos a las Unidades de </a:t>
            </a:r>
            <a:r>
              <a:rPr lang="es-MX" sz="2000" dirty="0" smtClean="0">
                <a:effectLst>
                  <a:outerShdw blurRad="38100" dist="38100" dir="2700000" algn="tl">
                    <a:srgbClr val="000000">
                      <a:alpha val="43137"/>
                    </a:srgbClr>
                  </a:outerShdw>
                </a:effectLst>
              </a:rPr>
              <a:t>Transparencia.*</a:t>
            </a:r>
            <a:endParaRPr lang="es-MX"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59064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88232" y="0"/>
            <a:ext cx="6372200" cy="1124744"/>
          </a:xfrm>
          <a:prstGeom prst="rect">
            <a:avLst/>
          </a:prstGeom>
          <a:noFill/>
        </p:spPr>
        <p:txBody>
          <a:bodyPr vert="horz" lIns="91440" tIns="45720" rIns="91440" bIns="45720" rtlCol="0" anchor="ctr">
            <a:noAutofit/>
          </a:bodyPr>
          <a:lstStyle/>
          <a:p>
            <a:pPr lvl="0" algn="r">
              <a:spcBef>
                <a:spcPct val="0"/>
              </a:spcBef>
              <a:defRPr/>
            </a:pPr>
            <a:r>
              <a:rPr lang="es-MX" sz="2800" spc="-100" dirty="0">
                <a:solidFill>
                  <a:srgbClr val="5F147C"/>
                </a:solidFill>
                <a:effectLst>
                  <a:outerShdw blurRad="38100" dist="38100" dir="2700000" algn="tl">
                    <a:srgbClr val="000000">
                      <a:alpha val="43137"/>
                    </a:srgbClr>
                  </a:outerShdw>
                </a:effectLst>
                <a:latin typeface="+mj-lt"/>
                <a:ea typeface="+mj-ea"/>
                <a:cs typeface="+mj-cs"/>
              </a:rPr>
              <a:t>Del Procedimiento de Acceso a la </a:t>
            </a:r>
            <a:r>
              <a:rPr lang="es-MX" sz="2800" spc="-100" dirty="0" smtClean="0">
                <a:solidFill>
                  <a:srgbClr val="5F147C"/>
                </a:solidFill>
                <a:effectLst>
                  <a:outerShdw blurRad="38100" dist="38100" dir="2700000" algn="tl">
                    <a:srgbClr val="000000">
                      <a:alpha val="43137"/>
                    </a:srgbClr>
                  </a:outerShdw>
                </a:effectLst>
                <a:latin typeface="+mj-lt"/>
                <a:ea typeface="+mj-ea"/>
                <a:cs typeface="+mj-cs"/>
              </a:rPr>
              <a:t>Información</a:t>
            </a:r>
          </a:p>
          <a:p>
            <a:pPr lvl="0" algn="r">
              <a:spcBef>
                <a:spcPct val="0"/>
              </a:spcBef>
              <a:defRPr/>
            </a:pPr>
            <a:r>
              <a:rPr lang="es-MX" sz="2800" b="1" spc="-100" dirty="0" err="1" smtClean="0">
                <a:solidFill>
                  <a:srgbClr val="5F147C"/>
                </a:solidFill>
                <a:effectLst>
                  <a:outerShdw blurRad="38100" dist="38100" dir="2700000" algn="tl">
                    <a:srgbClr val="000000">
                      <a:alpha val="43137"/>
                    </a:srgbClr>
                  </a:outerShdw>
                </a:effectLst>
                <a:latin typeface="+mj-lt"/>
                <a:ea typeface="+mj-ea"/>
                <a:cs typeface="+mj-cs"/>
              </a:rPr>
              <a:t>LGTAIP</a:t>
            </a:r>
            <a:endParaRPr kumimoji="0" lang="es-ES" sz="2800" b="1" i="0" u="none" strike="noStrike" kern="1200" cap="none" spc="-100" normalizeH="0" baseline="0" noProof="0" dirty="0" smtClean="0">
              <a:ln>
                <a:noFill/>
              </a:ln>
              <a:solidFill>
                <a:srgbClr val="6C5578"/>
              </a:solidFill>
              <a:effectLst>
                <a:outerShdw blurRad="38100" dist="38100" dir="2700000" algn="tl">
                  <a:srgbClr val="000000">
                    <a:alpha val="43137"/>
                  </a:srgbClr>
                </a:outerShdw>
              </a:effectLst>
              <a:uLnTx/>
              <a:uFillTx/>
              <a:latin typeface="+mj-lt"/>
              <a:ea typeface="+mj-ea"/>
              <a:cs typeface="+mj-cs"/>
            </a:endParaRPr>
          </a:p>
        </p:txBody>
      </p:sp>
      <p:sp>
        <p:nvSpPr>
          <p:cNvPr id="3" name="2 Rectángulo"/>
          <p:cNvSpPr/>
          <p:nvPr/>
        </p:nvSpPr>
        <p:spPr>
          <a:xfrm>
            <a:off x="683568" y="1628800"/>
            <a:ext cx="1766830" cy="584775"/>
          </a:xfrm>
          <a:prstGeom prst="rect">
            <a:avLst/>
          </a:prstGeom>
        </p:spPr>
        <p:txBody>
          <a:bodyPr wrap="none">
            <a:spAutoFit/>
          </a:bodyPr>
          <a:lstStyle/>
          <a:p>
            <a:r>
              <a:rPr lang="es-MX" sz="3200" b="1" dirty="0">
                <a:solidFill>
                  <a:srgbClr val="008272"/>
                </a:solidFill>
                <a:latin typeface="Consolas" panose="020B0609020204030204" pitchFamily="49" charset="0"/>
                <a:cs typeface="Consolas" panose="020B0609020204030204" pitchFamily="49" charset="0"/>
              </a:rPr>
              <a:t>¿Quién?</a:t>
            </a:r>
            <a:endParaRPr lang="es-MX" sz="3200" dirty="0">
              <a:solidFill>
                <a:srgbClr val="008272"/>
              </a:solidFill>
              <a:latin typeface="Consolas" panose="020B0609020204030204" pitchFamily="49" charset="0"/>
              <a:cs typeface="Consolas" panose="020B0609020204030204" pitchFamily="49" charset="0"/>
            </a:endParaRPr>
          </a:p>
        </p:txBody>
      </p:sp>
      <p:sp>
        <p:nvSpPr>
          <p:cNvPr id="13" name="12 Rectángulo"/>
          <p:cNvSpPr/>
          <p:nvPr/>
        </p:nvSpPr>
        <p:spPr>
          <a:xfrm>
            <a:off x="827584" y="3164797"/>
            <a:ext cx="1560042" cy="584775"/>
          </a:xfrm>
          <a:prstGeom prst="rect">
            <a:avLst/>
          </a:prstGeom>
        </p:spPr>
        <p:txBody>
          <a:bodyPr wrap="none">
            <a:spAutoFit/>
          </a:bodyPr>
          <a:lstStyle/>
          <a:p>
            <a:r>
              <a:rPr lang="es-MX" sz="3200" b="1" dirty="0">
                <a:solidFill>
                  <a:srgbClr val="008272"/>
                </a:solidFill>
                <a:latin typeface="Consolas" panose="020B0609020204030204" pitchFamily="49" charset="0"/>
                <a:cs typeface="Consolas" panose="020B0609020204030204" pitchFamily="49" charset="0"/>
              </a:rPr>
              <a:t>¿Cómo?</a:t>
            </a:r>
          </a:p>
        </p:txBody>
      </p:sp>
      <p:sp>
        <p:nvSpPr>
          <p:cNvPr id="4" name="3 Rectángulo"/>
          <p:cNvSpPr/>
          <p:nvPr/>
        </p:nvSpPr>
        <p:spPr>
          <a:xfrm>
            <a:off x="1115616" y="2411596"/>
            <a:ext cx="6480720" cy="369332"/>
          </a:xfrm>
          <a:prstGeom prst="rect">
            <a:avLst/>
          </a:prstGeom>
          <a:solidFill>
            <a:schemeClr val="bg1">
              <a:lumMod val="95000"/>
            </a:schemeClr>
          </a:solidFill>
        </p:spPr>
        <p:txBody>
          <a:bodyPr wrap="square">
            <a:spAutoFit/>
          </a:bodyPr>
          <a:lstStyle/>
          <a:p>
            <a:r>
              <a:rPr lang="es-MX" dirty="0"/>
              <a:t>Cualquier persona por sí misma o a través de su representante</a:t>
            </a:r>
          </a:p>
        </p:txBody>
      </p:sp>
      <p:sp>
        <p:nvSpPr>
          <p:cNvPr id="14" name="13 Rectángulo"/>
          <p:cNvSpPr/>
          <p:nvPr/>
        </p:nvSpPr>
        <p:spPr>
          <a:xfrm>
            <a:off x="1115616" y="3861048"/>
            <a:ext cx="6480720" cy="2308324"/>
          </a:xfrm>
          <a:prstGeom prst="rect">
            <a:avLst/>
          </a:prstGeom>
          <a:solidFill>
            <a:schemeClr val="bg1">
              <a:lumMod val="95000"/>
            </a:schemeClr>
          </a:solidFill>
        </p:spPr>
        <p:txBody>
          <a:bodyPr wrap="square">
            <a:spAutoFit/>
          </a:bodyPr>
          <a:lstStyle/>
          <a:p>
            <a:pPr marL="342900" lvl="0" indent="-342900">
              <a:buFont typeface="+mj-lt"/>
              <a:buAutoNum type="arabicPeriod"/>
            </a:pPr>
            <a:r>
              <a:rPr lang="es-MX" dirty="0"/>
              <a:t>La Plataforma </a:t>
            </a:r>
            <a:r>
              <a:rPr lang="es-MX" dirty="0" smtClean="0"/>
              <a:t>Nacional (</a:t>
            </a:r>
            <a:r>
              <a:rPr lang="es-MX" dirty="0" err="1" smtClean="0"/>
              <a:t>INFOMEX</a:t>
            </a:r>
            <a:r>
              <a:rPr lang="es-MX" dirty="0" smtClean="0"/>
              <a:t>)</a:t>
            </a:r>
            <a:endParaRPr lang="es-MX" dirty="0"/>
          </a:p>
          <a:p>
            <a:pPr marL="342900" lvl="0" indent="-342900">
              <a:buFont typeface="+mj-lt"/>
              <a:buAutoNum type="arabicPeriod"/>
            </a:pPr>
            <a:r>
              <a:rPr lang="es-MX" dirty="0"/>
              <a:t>En la oficina u oficinas designadas para </a:t>
            </a:r>
            <a:r>
              <a:rPr lang="es-MX" dirty="0" smtClean="0"/>
              <a:t>ello</a:t>
            </a:r>
            <a:endParaRPr lang="es-MX" dirty="0"/>
          </a:p>
          <a:p>
            <a:pPr marL="342900" lvl="0" indent="-342900">
              <a:buFont typeface="+mj-lt"/>
              <a:buAutoNum type="arabicPeriod"/>
            </a:pPr>
            <a:r>
              <a:rPr lang="es-MX" dirty="0"/>
              <a:t>Vía correo </a:t>
            </a:r>
            <a:r>
              <a:rPr lang="es-MX" dirty="0" smtClean="0"/>
              <a:t>electrónico*</a:t>
            </a:r>
            <a:endParaRPr lang="es-MX" dirty="0"/>
          </a:p>
          <a:p>
            <a:pPr marL="342900" lvl="0" indent="-342900">
              <a:buFont typeface="+mj-lt"/>
              <a:buAutoNum type="arabicPeriod"/>
            </a:pPr>
            <a:r>
              <a:rPr lang="es-MX" dirty="0"/>
              <a:t>Correo </a:t>
            </a:r>
            <a:r>
              <a:rPr lang="es-MX" dirty="0" smtClean="0"/>
              <a:t>postal</a:t>
            </a:r>
            <a:endParaRPr lang="es-MX" dirty="0"/>
          </a:p>
          <a:p>
            <a:pPr marL="342900" lvl="0" indent="-342900">
              <a:buFont typeface="+mj-lt"/>
              <a:buAutoNum type="arabicPeriod"/>
            </a:pPr>
            <a:r>
              <a:rPr lang="es-MX" dirty="0" smtClean="0"/>
              <a:t>Mensajería*</a:t>
            </a:r>
            <a:endParaRPr lang="es-MX" dirty="0"/>
          </a:p>
          <a:p>
            <a:pPr marL="342900" lvl="0" indent="-342900">
              <a:buFont typeface="+mj-lt"/>
              <a:buAutoNum type="arabicPeriod"/>
            </a:pPr>
            <a:r>
              <a:rPr lang="es-MX" dirty="0" smtClean="0"/>
              <a:t>Telégrafo* </a:t>
            </a:r>
            <a:endParaRPr lang="es-MX" dirty="0"/>
          </a:p>
          <a:p>
            <a:pPr marL="342900" lvl="0" indent="-342900">
              <a:buFont typeface="+mj-lt"/>
              <a:buAutoNum type="arabicPeriod"/>
            </a:pPr>
            <a:r>
              <a:rPr lang="es-MX" dirty="0" smtClean="0"/>
              <a:t>Verbalmente* </a:t>
            </a:r>
            <a:r>
              <a:rPr lang="es-MX" dirty="0"/>
              <a:t>o </a:t>
            </a:r>
          </a:p>
          <a:p>
            <a:pPr marL="342900" lvl="0" indent="-342900">
              <a:buFont typeface="+mj-lt"/>
              <a:buAutoNum type="arabicPeriod"/>
            </a:pPr>
            <a:r>
              <a:rPr lang="es-MX" dirty="0"/>
              <a:t>Cualquier medio aprobado por el Sistema </a:t>
            </a:r>
            <a:r>
              <a:rPr lang="es-MX" dirty="0" smtClean="0"/>
              <a:t>Nacional</a:t>
            </a:r>
            <a:endParaRPr lang="es-MX" dirty="0"/>
          </a:p>
        </p:txBody>
      </p:sp>
    </p:spTree>
    <p:extLst>
      <p:ext uri="{BB962C8B-B14F-4D97-AF65-F5344CB8AC3E}">
        <p14:creationId xmlns:p14="http://schemas.microsoft.com/office/powerpoint/2010/main" val="27406847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a:xfrm>
            <a:off x="683568" y="1412776"/>
            <a:ext cx="6287299" cy="584775"/>
          </a:xfrm>
          <a:prstGeom prst="rect">
            <a:avLst/>
          </a:prstGeom>
        </p:spPr>
        <p:txBody>
          <a:bodyPr wrap="none">
            <a:spAutoFit/>
          </a:bodyPr>
          <a:lstStyle/>
          <a:p>
            <a:r>
              <a:rPr lang="es-MX" sz="3200" b="1" dirty="0" smtClean="0">
                <a:solidFill>
                  <a:srgbClr val="008272"/>
                </a:solidFill>
                <a:latin typeface="Consolas" panose="020B0609020204030204" pitchFamily="49" charset="0"/>
                <a:cs typeface="Consolas" panose="020B0609020204030204" pitchFamily="49" charset="0"/>
              </a:rPr>
              <a:t>¿Cuáles son los requisitos?</a:t>
            </a:r>
            <a:endParaRPr lang="es-MX" sz="3200" dirty="0">
              <a:solidFill>
                <a:srgbClr val="008272"/>
              </a:solidFill>
              <a:latin typeface="Consolas" panose="020B0609020204030204" pitchFamily="49" charset="0"/>
              <a:cs typeface="Consolas" panose="020B0609020204030204" pitchFamily="49" charset="0"/>
            </a:endParaRPr>
          </a:p>
        </p:txBody>
      </p:sp>
      <p:sp>
        <p:nvSpPr>
          <p:cNvPr id="21" name="20 Rectángulo"/>
          <p:cNvSpPr/>
          <p:nvPr/>
        </p:nvSpPr>
        <p:spPr>
          <a:xfrm>
            <a:off x="1115616" y="2055315"/>
            <a:ext cx="6480720" cy="2957861"/>
          </a:xfrm>
          <a:prstGeom prst="rect">
            <a:avLst/>
          </a:prstGeom>
          <a:solidFill>
            <a:schemeClr val="bg1">
              <a:lumMod val="95000"/>
            </a:schemeClr>
          </a:solidFill>
        </p:spPr>
        <p:txBody>
          <a:bodyPr wrap="square">
            <a:spAutoFit/>
          </a:bodyPr>
          <a:lstStyle/>
          <a:p>
            <a:pPr marL="285750" lvl="0" indent="-285750">
              <a:lnSpc>
                <a:spcPct val="150000"/>
              </a:lnSpc>
              <a:buFont typeface="Arial" panose="020B0604020202020204" pitchFamily="34" charset="0"/>
              <a:buChar char="•"/>
            </a:pPr>
            <a:r>
              <a:rPr lang="es-MX" dirty="0"/>
              <a:t>Nombre o, en su caso, los datos generales de su representante</a:t>
            </a:r>
            <a:r>
              <a:rPr lang="es-MX" dirty="0" smtClean="0"/>
              <a:t>*</a:t>
            </a:r>
            <a:endParaRPr lang="es-MX" dirty="0"/>
          </a:p>
          <a:p>
            <a:pPr marL="285750" lvl="0" indent="-285750">
              <a:lnSpc>
                <a:spcPct val="150000"/>
              </a:lnSpc>
              <a:buFont typeface="Arial" panose="020B0604020202020204" pitchFamily="34" charset="0"/>
              <a:buChar char="•"/>
            </a:pPr>
            <a:r>
              <a:rPr lang="es-MX" dirty="0"/>
              <a:t>Domicilio o medio para recibir </a:t>
            </a:r>
            <a:r>
              <a:rPr lang="es-MX" dirty="0" smtClean="0"/>
              <a:t>notificaciones</a:t>
            </a:r>
            <a:endParaRPr lang="es-MX" dirty="0"/>
          </a:p>
          <a:p>
            <a:pPr marL="285750" lvl="0" indent="-285750">
              <a:lnSpc>
                <a:spcPct val="150000"/>
              </a:lnSpc>
              <a:buFont typeface="Arial" panose="020B0604020202020204" pitchFamily="34" charset="0"/>
              <a:buChar char="•"/>
            </a:pPr>
            <a:r>
              <a:rPr lang="es-MX" dirty="0"/>
              <a:t>La descripción de la información </a:t>
            </a:r>
            <a:r>
              <a:rPr lang="es-MX" dirty="0" smtClean="0"/>
              <a:t>solicitada</a:t>
            </a:r>
            <a:endParaRPr lang="es-MX" dirty="0"/>
          </a:p>
          <a:p>
            <a:pPr marL="285750" lvl="0" indent="-285750">
              <a:lnSpc>
                <a:spcPct val="150000"/>
              </a:lnSpc>
              <a:buFont typeface="Arial" panose="020B0604020202020204" pitchFamily="34" charset="0"/>
              <a:buChar char="•"/>
            </a:pPr>
            <a:r>
              <a:rPr lang="es-MX" dirty="0"/>
              <a:t>Cualquier otro dato que facilite su búsqueda y eventual localización</a:t>
            </a:r>
            <a:r>
              <a:rPr lang="es-MX" dirty="0" smtClean="0"/>
              <a:t>*</a:t>
            </a:r>
            <a:endParaRPr lang="es-MX" dirty="0"/>
          </a:p>
          <a:p>
            <a:pPr marL="285750" indent="-285750">
              <a:lnSpc>
                <a:spcPct val="150000"/>
              </a:lnSpc>
              <a:buFont typeface="Arial" panose="020B0604020202020204" pitchFamily="34" charset="0"/>
              <a:buChar char="•"/>
            </a:pPr>
            <a:r>
              <a:rPr lang="es-MX" dirty="0"/>
              <a:t>La modalidad en la que prefiere se otorgue el acceso a la </a:t>
            </a:r>
            <a:r>
              <a:rPr lang="es-MX" dirty="0" smtClean="0"/>
              <a:t>información</a:t>
            </a:r>
            <a:endParaRPr lang="es-MX" dirty="0"/>
          </a:p>
        </p:txBody>
      </p:sp>
      <p:sp>
        <p:nvSpPr>
          <p:cNvPr id="22" name="21 Rectángulo"/>
          <p:cNvSpPr/>
          <p:nvPr/>
        </p:nvSpPr>
        <p:spPr>
          <a:xfrm>
            <a:off x="1257658" y="5334307"/>
            <a:ext cx="6410686" cy="830997"/>
          </a:xfrm>
          <a:prstGeom prst="rect">
            <a:avLst/>
          </a:prstGeom>
          <a:solidFill>
            <a:schemeClr val="accent2">
              <a:lumMod val="40000"/>
              <a:lumOff val="60000"/>
            </a:schemeClr>
          </a:solidFill>
        </p:spPr>
        <p:txBody>
          <a:bodyPr wrap="square">
            <a:spAutoFit/>
          </a:bodyPr>
          <a:lstStyle/>
          <a:p>
            <a:pPr algn="ctr"/>
            <a:r>
              <a:rPr lang="es-MX" sz="1600" b="1" dirty="0" smtClean="0"/>
              <a:t>*La </a:t>
            </a:r>
            <a:r>
              <a:rPr lang="es-MX" sz="1600" b="1" dirty="0"/>
              <a:t>información de las fracciones I y IV será proporcionada por el solicitante de manera opcional y, en ningún caso, podrá ser un requisito indispensable para la procedencia de la solicitud.</a:t>
            </a:r>
          </a:p>
        </p:txBody>
      </p:sp>
    </p:spTree>
    <p:extLst>
      <p:ext uri="{BB962C8B-B14F-4D97-AF65-F5344CB8AC3E}">
        <p14:creationId xmlns:p14="http://schemas.microsoft.com/office/powerpoint/2010/main" val="30846982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4101987327"/>
              </p:ext>
            </p:extLst>
          </p:nvPr>
        </p:nvGraphicFramePr>
        <p:xfrm>
          <a:off x="1187624"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6919626" y="0"/>
            <a:ext cx="1540806" cy="1077218"/>
          </a:xfrm>
          <a:prstGeom prst="rect">
            <a:avLst/>
          </a:prstGeom>
        </p:spPr>
        <p:txBody>
          <a:bodyPr wrap="none">
            <a:spAutoFit/>
          </a:bodyPr>
          <a:lstStyle/>
          <a:p>
            <a:r>
              <a:rPr lang="es-MX" sz="3200" b="1" dirty="0" smtClean="0">
                <a:solidFill>
                  <a:srgbClr val="008272"/>
                </a:solidFill>
                <a:latin typeface="Consolas" panose="020B0609020204030204" pitchFamily="49" charset="0"/>
                <a:cs typeface="Consolas" panose="020B0609020204030204" pitchFamily="49" charset="0"/>
              </a:rPr>
              <a:t>LGTAIP</a:t>
            </a:r>
          </a:p>
          <a:p>
            <a:r>
              <a:rPr lang="es-MX" sz="3200" b="1" dirty="0" smtClean="0">
                <a:solidFill>
                  <a:srgbClr val="008272"/>
                </a:solidFill>
                <a:latin typeface="Consolas" panose="020B0609020204030204" pitchFamily="49" charset="0"/>
                <a:cs typeface="Consolas" panose="020B0609020204030204" pitchFamily="49" charset="0"/>
              </a:rPr>
              <a:t>Plazos</a:t>
            </a:r>
            <a:endParaRPr lang="es-MX" sz="3200" dirty="0">
              <a:solidFill>
                <a:srgbClr val="008272"/>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6746903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3" y="2924944"/>
            <a:ext cx="7344816" cy="1569660"/>
          </a:xfrm>
          <a:prstGeom prst="rect">
            <a:avLst/>
          </a:prstGeom>
        </p:spPr>
        <p:txBody>
          <a:bodyPr wrap="square">
            <a:spAutoFit/>
          </a:bodyPr>
          <a:lstStyle/>
          <a:p>
            <a:pPr algn="just"/>
            <a:r>
              <a:rPr lang="es-MX" sz="2400" dirty="0" smtClean="0"/>
              <a:t>Los </a:t>
            </a:r>
            <a:r>
              <a:rPr lang="es-MX" sz="2400" dirty="0"/>
              <a:t>sujetos obligados promoverán que en las respuestas a las solicitudes de información </a:t>
            </a:r>
            <a:r>
              <a:rPr lang="es-MX" sz="2400" b="1" dirty="0"/>
              <a:t>se emplee el menor tiempo posible </a:t>
            </a:r>
            <a:r>
              <a:rPr lang="es-MX" sz="2400" dirty="0"/>
              <a:t>en beneficio de las personas, sin perjuicio de lo previsto en las dos bases previas.</a:t>
            </a:r>
          </a:p>
        </p:txBody>
      </p:sp>
      <p:sp>
        <p:nvSpPr>
          <p:cNvPr id="5" name="4 CuadroTexto"/>
          <p:cNvSpPr txBox="1"/>
          <p:nvPr/>
        </p:nvSpPr>
        <p:spPr>
          <a:xfrm>
            <a:off x="395536" y="1628800"/>
            <a:ext cx="7848873" cy="1077218"/>
          </a:xfrm>
          <a:prstGeom prst="rect">
            <a:avLst/>
          </a:prstGeom>
          <a:solidFill>
            <a:schemeClr val="bg1">
              <a:lumMod val="50000"/>
            </a:schemeClr>
          </a:soli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defPPr>
              <a:defRPr lang="en-US"/>
            </a:defPPr>
            <a:lvl1pPr>
              <a:spcBef>
                <a:spcPct val="0"/>
              </a:spcBef>
              <a:defRPr sz="3200" spc="-100">
                <a:solidFill>
                  <a:schemeClr val="bg1"/>
                </a:solidFill>
                <a:effectLst>
                  <a:outerShdw blurRad="38100" dist="38100" dir="2700000" algn="tl">
                    <a:srgbClr val="000000">
                      <a:alpha val="43137"/>
                    </a:srgbClr>
                  </a:outerShdw>
                </a:effectLst>
                <a:latin typeface="+mj-lt"/>
                <a:ea typeface="+mj-ea"/>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Las Bases de Interpretación y Aplicación de la Ley General  establecen que:</a:t>
            </a:r>
          </a:p>
        </p:txBody>
      </p:sp>
      <p:cxnSp>
        <p:nvCxnSpPr>
          <p:cNvPr id="4" name="3 Conector recto"/>
          <p:cNvCxnSpPr/>
          <p:nvPr/>
        </p:nvCxnSpPr>
        <p:spPr>
          <a:xfrm>
            <a:off x="755576" y="3068960"/>
            <a:ext cx="0" cy="1296144"/>
          </a:xfrm>
          <a:prstGeom prst="line">
            <a:avLst/>
          </a:prstGeom>
          <a:ln w="57150">
            <a:solidFill>
              <a:srgbClr val="5F147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803256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3528" y="3789040"/>
            <a:ext cx="8012424" cy="1282402"/>
          </a:xfrm>
          <a:prstGeom prst="rect">
            <a:avLst/>
          </a:prstGeom>
          <a:noFill/>
        </p:spPr>
        <p:txBody>
          <a:bodyPr wrap="square" rtlCol="0">
            <a:spAutoFit/>
          </a:bodyPr>
          <a:lstStyle/>
          <a:p>
            <a:pPr algn="r">
              <a:lnSpc>
                <a:spcPct val="115000"/>
              </a:lnSpc>
              <a:spcBef>
                <a:spcPct val="0"/>
              </a:spcBef>
              <a:spcAft>
                <a:spcPts val="1000"/>
              </a:spcAft>
            </a:pPr>
            <a:r>
              <a:rPr lang="es-MX" sz="4000" b="1" spc="-100" dirty="0">
                <a:solidFill>
                  <a:srgbClr val="552579"/>
                </a:solidFill>
                <a:effectLst>
                  <a:glow rad="228600">
                    <a:schemeClr val="accent6">
                      <a:lumMod val="40000"/>
                      <a:lumOff val="60000"/>
                      <a:alpha val="40000"/>
                    </a:schemeClr>
                  </a:glow>
                </a:effectLst>
                <a:latin typeface="+mj-lt"/>
                <a:ea typeface="+mj-ea"/>
                <a:cs typeface="+mj-cs"/>
              </a:rPr>
              <a:t>Tema III. Información Clasificada </a:t>
            </a:r>
          </a:p>
          <a:p>
            <a:pPr algn="r">
              <a:lnSpc>
                <a:spcPct val="115000"/>
              </a:lnSpc>
              <a:spcBef>
                <a:spcPct val="0"/>
              </a:spcBef>
              <a:spcAft>
                <a:spcPts val="1000"/>
              </a:spcAft>
            </a:pPr>
            <a:r>
              <a:rPr lang="es-MX" sz="2000" i="1" spc="-100" dirty="0">
                <a:solidFill>
                  <a:srgbClr val="552579"/>
                </a:solidFill>
                <a:effectLst>
                  <a:glow rad="228600">
                    <a:schemeClr val="accent6">
                      <a:lumMod val="40000"/>
                      <a:lumOff val="60000"/>
                      <a:alpha val="40000"/>
                    </a:schemeClr>
                  </a:glow>
                </a:effectLst>
                <a:latin typeface="+mj-lt"/>
                <a:ea typeface="+mj-ea"/>
                <a:cs typeface="+mj-cs"/>
              </a:rPr>
              <a:t>(</a:t>
            </a:r>
            <a:r>
              <a:rPr lang="es-MX" sz="2000" i="1" spc="-100" dirty="0" smtClean="0">
                <a:solidFill>
                  <a:srgbClr val="552579"/>
                </a:solidFill>
                <a:effectLst>
                  <a:glow rad="228600">
                    <a:schemeClr val="accent6">
                      <a:lumMod val="40000"/>
                      <a:lumOff val="60000"/>
                      <a:alpha val="40000"/>
                    </a:schemeClr>
                  </a:glow>
                </a:effectLst>
                <a:latin typeface="+mj-lt"/>
                <a:ea typeface="+mj-ea"/>
                <a:cs typeface="+mj-cs"/>
              </a:rPr>
              <a:t>Artículos: 100 </a:t>
            </a:r>
            <a:r>
              <a:rPr lang="es-MX" sz="2000" i="1" spc="-100" dirty="0">
                <a:solidFill>
                  <a:srgbClr val="552579"/>
                </a:solidFill>
                <a:effectLst>
                  <a:glow rad="228600">
                    <a:schemeClr val="accent6">
                      <a:lumMod val="40000"/>
                      <a:lumOff val="60000"/>
                      <a:alpha val="40000"/>
                    </a:schemeClr>
                  </a:glow>
                </a:effectLst>
                <a:latin typeface="+mj-lt"/>
                <a:ea typeface="+mj-ea"/>
                <a:cs typeface="+mj-cs"/>
              </a:rPr>
              <a:t>al </a:t>
            </a:r>
            <a:r>
              <a:rPr lang="es-MX" sz="2000" i="1" spc="-100" dirty="0" smtClean="0">
                <a:solidFill>
                  <a:srgbClr val="552579"/>
                </a:solidFill>
                <a:effectLst>
                  <a:glow rad="228600">
                    <a:schemeClr val="accent6">
                      <a:lumMod val="40000"/>
                      <a:lumOff val="60000"/>
                      <a:alpha val="40000"/>
                    </a:schemeClr>
                  </a:glow>
                </a:effectLst>
                <a:latin typeface="+mj-lt"/>
                <a:ea typeface="+mj-ea"/>
                <a:cs typeface="+mj-cs"/>
              </a:rPr>
              <a:t>120</a:t>
            </a:r>
            <a:r>
              <a:rPr lang="es-MX" sz="2000" i="1" spc="-100" dirty="0">
                <a:solidFill>
                  <a:srgbClr val="552579"/>
                </a:solidFill>
                <a:effectLst>
                  <a:glow rad="228600">
                    <a:schemeClr val="accent6">
                      <a:lumMod val="40000"/>
                      <a:lumOff val="60000"/>
                      <a:alpha val="40000"/>
                    </a:schemeClr>
                  </a:glow>
                </a:effectLst>
                <a:latin typeface="+mj-lt"/>
                <a:ea typeface="+mj-ea"/>
                <a:cs typeface="+mj-cs"/>
              </a:rPr>
              <a:t> </a:t>
            </a:r>
            <a:r>
              <a:rPr lang="es-MX" sz="2000" i="1" spc="-100" dirty="0" smtClean="0">
                <a:solidFill>
                  <a:srgbClr val="552579"/>
                </a:solidFill>
                <a:effectLst>
                  <a:glow rad="228600">
                    <a:schemeClr val="accent6">
                      <a:lumMod val="40000"/>
                      <a:lumOff val="60000"/>
                      <a:alpha val="40000"/>
                    </a:schemeClr>
                  </a:glow>
                </a:effectLst>
                <a:latin typeface="+mj-lt"/>
                <a:ea typeface="+mj-ea"/>
                <a:cs typeface="+mj-cs"/>
              </a:rPr>
              <a:t>LGTAIPG)</a:t>
            </a:r>
            <a:endParaRPr lang="es-MX" sz="2000" i="1" spc="-100" dirty="0">
              <a:solidFill>
                <a:srgbClr val="552579"/>
              </a:solidFill>
              <a:effectLst>
                <a:glow rad="228600">
                  <a:schemeClr val="accent6">
                    <a:lumMod val="40000"/>
                    <a:lumOff val="60000"/>
                    <a:alpha val="40000"/>
                  </a:schemeClr>
                </a:glow>
              </a:effectLst>
              <a:latin typeface="+mj-lt"/>
              <a:ea typeface="+mj-ea"/>
              <a:cs typeface="+mj-cs"/>
            </a:endParaRPr>
          </a:p>
        </p:txBody>
      </p:sp>
      <p:pic>
        <p:nvPicPr>
          <p:cNvPr id="4" name="3 Imagen" descr="Resultado de imagen para imagenes de información reservada">
            <a:hlinkClick r:id="rId2"/>
          </p:cNvPr>
          <p:cNvPicPr/>
          <p:nvPr/>
        </p:nvPicPr>
        <p:blipFill rotWithShape="1">
          <a:blip r:embed="rId3">
            <a:extLst>
              <a:ext uri="{28A0092B-C50C-407E-A947-70E740481C1C}">
                <a14:useLocalDpi xmlns:a14="http://schemas.microsoft.com/office/drawing/2010/main" val="0"/>
              </a:ext>
            </a:extLst>
          </a:blip>
          <a:srcRect l="38171"/>
          <a:stretch/>
        </p:blipFill>
        <p:spPr bwMode="auto">
          <a:xfrm>
            <a:off x="539552" y="4416691"/>
            <a:ext cx="1944216" cy="2225288"/>
          </a:xfrm>
          <a:prstGeom prst="rect">
            <a:avLst/>
          </a:prstGeom>
          <a:noFill/>
          <a:ln>
            <a:noFill/>
          </a:ln>
          <a:extLst>
            <a:ext uri="{53640926-AAD7-44D8-BBD7-CCE9431645EC}">
              <a14:shadowObscured xmlns:a14="http://schemas.microsoft.com/office/drawing/2010/main"/>
            </a:ext>
          </a:extLst>
        </p:spPr>
      </p:pic>
      <p:pic>
        <p:nvPicPr>
          <p:cNvPr id="5" name="Picture 2" descr="http://altaescuelacristiana.com/blog/wp-content/uploads/2010/11/CONFIDENCIAL-1.jpg"/>
          <p:cNvPicPr>
            <a:picLocks noChangeAspect="1" noChangeArrowheads="1"/>
          </p:cNvPicPr>
          <p:nvPr/>
        </p:nvPicPr>
        <p:blipFill>
          <a:blip r:embed="rId4" cstate="print"/>
          <a:srcRect/>
          <a:stretch>
            <a:fillRect/>
          </a:stretch>
        </p:blipFill>
        <p:spPr bwMode="auto">
          <a:xfrm>
            <a:off x="2771800" y="5028898"/>
            <a:ext cx="2108363" cy="1512168"/>
          </a:xfrm>
          <a:prstGeom prst="rect">
            <a:avLst/>
          </a:prstGeom>
          <a:ln>
            <a:noFill/>
          </a:ln>
          <a:effectLst>
            <a:softEdge rad="317500"/>
          </a:effectLst>
        </p:spPr>
      </p:pic>
    </p:spTree>
    <p:extLst>
      <p:ext uri="{BB962C8B-B14F-4D97-AF65-F5344CB8AC3E}">
        <p14:creationId xmlns:p14="http://schemas.microsoft.com/office/powerpoint/2010/main" val="39419110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a:spLocks noGrp="1"/>
          </p:cNvSpPr>
          <p:nvPr>
            <p:ph type="title"/>
          </p:nvPr>
        </p:nvSpPr>
        <p:spPr>
          <a:xfrm>
            <a:off x="2627784" y="317847"/>
            <a:ext cx="5832648" cy="461665"/>
          </a:xfrm>
          <a:solidFill>
            <a:srgbClr val="7E668A"/>
          </a:solidFill>
          <a:ln cap="rnd" cmpd="sng">
            <a:solidFill>
              <a:schemeClr val="tx1"/>
            </a:solidFill>
          </a:ln>
          <a:effectLst/>
        </p:spPr>
        <p:txBody>
          <a:bodyPr wrap="square">
            <a:spAutoFit/>
          </a:bodyPr>
          <a:lstStyle/>
          <a:p>
            <a:pPr algn="r"/>
            <a:r>
              <a:rPr lang="es-MX" sz="2400" b="1" dirty="0">
                <a:solidFill>
                  <a:schemeClr val="bg1"/>
                </a:solidFill>
                <a:effectLst>
                  <a:outerShdw blurRad="38100" dist="38100" dir="2700000" algn="tl">
                    <a:srgbClr val="000000">
                      <a:alpha val="43137"/>
                    </a:srgbClr>
                  </a:outerShdw>
                </a:effectLst>
                <a:latin typeface="+mn-lt"/>
                <a:ea typeface="+mn-ea"/>
                <a:cs typeface="+mn-cs"/>
              </a:rPr>
              <a:t>Limitaciones del Acceso a la Información</a:t>
            </a:r>
          </a:p>
        </p:txBody>
      </p:sp>
      <p:sp>
        <p:nvSpPr>
          <p:cNvPr id="10" name="2 Marcador de contenido"/>
          <p:cNvSpPr txBox="1">
            <a:spLocks/>
          </p:cNvSpPr>
          <p:nvPr/>
        </p:nvSpPr>
        <p:spPr>
          <a:xfrm>
            <a:off x="503122" y="1349292"/>
            <a:ext cx="7704856" cy="1928814"/>
          </a:xfrm>
          <a:prstGeom prst="roundRect">
            <a:avLst/>
          </a:prstGeom>
          <a:solidFill>
            <a:schemeClr val="bg1">
              <a:lumMod val="85000"/>
            </a:schemeClr>
          </a:solidFill>
        </p:spPr>
        <p:style>
          <a:lnRef idx="3">
            <a:schemeClr val="lt1"/>
          </a:lnRef>
          <a:fillRef idx="1">
            <a:schemeClr val="accent4"/>
          </a:fillRef>
          <a:effectRef idx="1">
            <a:schemeClr val="accent4"/>
          </a:effectRef>
          <a:fontRef idx="minor">
            <a:schemeClr val="lt1"/>
          </a:fontRef>
        </p:style>
        <p:txBody>
          <a:bodyPr/>
          <a:lstStyle>
            <a:lvl1pPr marL="1588" indent="0" algn="l" defTabSz="914400" rtl="0" eaLnBrk="1" latinLnBrk="0" hangingPunct="1">
              <a:spcBef>
                <a:spcPts val="1200"/>
              </a:spcBef>
              <a:buClr>
                <a:schemeClr val="accent1"/>
              </a:buClr>
              <a:buFont typeface="Arial" pitchFamily="34" charset="0"/>
              <a:buNone/>
              <a:defRPr sz="2200" kern="1200">
                <a:solidFill>
                  <a:schemeClr val="lt1"/>
                </a:solidFill>
                <a:latin typeface="+mn-lt"/>
                <a:ea typeface="+mn-ea"/>
                <a:cs typeface="+mn-cs"/>
              </a:defRPr>
            </a:lvl1pPr>
            <a:lvl2pPr marL="285750" indent="-182563" algn="l" defTabSz="914400" rtl="0" eaLnBrk="1" latinLnBrk="0" hangingPunct="1">
              <a:spcBef>
                <a:spcPts val="1200"/>
              </a:spcBef>
              <a:buClr>
                <a:schemeClr val="accent1"/>
              </a:buClr>
              <a:buFont typeface="Arial" pitchFamily="34" charset="0"/>
              <a:buChar char="•"/>
              <a:defRPr sz="2200" kern="1200">
                <a:solidFill>
                  <a:schemeClr val="lt1"/>
                </a:solidFill>
                <a:latin typeface="+mn-lt"/>
                <a:ea typeface="+mn-ea"/>
                <a:cs typeface="+mn-cs"/>
              </a:defRPr>
            </a:lvl2pPr>
            <a:lvl3pPr marL="622300" indent="-182563" algn="l" defTabSz="914400" rtl="0" eaLnBrk="1" latinLnBrk="0" hangingPunct="1">
              <a:spcBef>
                <a:spcPts val="600"/>
              </a:spcBef>
              <a:buClr>
                <a:schemeClr val="accent2"/>
              </a:buClr>
              <a:buFont typeface="Arial" pitchFamily="34" charset="0"/>
              <a:buChar char="•"/>
              <a:defRPr sz="2000" kern="1200">
                <a:solidFill>
                  <a:schemeClr val="lt1"/>
                </a:solidFill>
                <a:latin typeface="+mn-lt"/>
                <a:ea typeface="+mn-ea"/>
                <a:cs typeface="+mn-cs"/>
              </a:defRPr>
            </a:lvl3pPr>
            <a:lvl4pPr marL="793750" indent="-182563" algn="l" defTabSz="914400" rtl="0" eaLnBrk="1" latinLnBrk="0" hangingPunct="1">
              <a:spcBef>
                <a:spcPts val="600"/>
              </a:spcBef>
              <a:buClr>
                <a:schemeClr val="accent3"/>
              </a:buClr>
              <a:buFont typeface="Arial" pitchFamily="34" charset="0"/>
              <a:buChar char="•"/>
              <a:defRPr sz="1800" kern="1200">
                <a:solidFill>
                  <a:schemeClr val="lt1"/>
                </a:solidFill>
                <a:latin typeface="+mn-lt"/>
                <a:ea typeface="+mn-ea"/>
                <a:cs typeface="+mn-cs"/>
              </a:defRPr>
            </a:lvl4pPr>
            <a:lvl5pPr marL="992188" indent="-182563" algn="l" defTabSz="914400" rtl="0" eaLnBrk="1" latinLnBrk="0" hangingPunct="1">
              <a:spcBef>
                <a:spcPts val="600"/>
              </a:spcBef>
              <a:buClr>
                <a:schemeClr val="accent4"/>
              </a:buClr>
              <a:buFont typeface="Arial" pitchFamily="34" charset="0"/>
              <a:buChar char="•"/>
              <a:defRPr sz="1600" kern="1200" baseline="0">
                <a:solidFill>
                  <a:schemeClr val="lt1"/>
                </a:solidFill>
                <a:latin typeface="+mn-lt"/>
                <a:ea typeface="+mn-ea"/>
                <a:cs typeface="+mn-cs"/>
              </a:defRPr>
            </a:lvl5pPr>
            <a:lvl6pPr marL="1173163" indent="-182563" algn="l" defTabSz="914400" rtl="0" eaLnBrk="1" latinLnBrk="0" hangingPunct="1">
              <a:spcBef>
                <a:spcPts val="600"/>
              </a:spcBef>
              <a:buClr>
                <a:schemeClr val="accent5"/>
              </a:buClr>
              <a:buFont typeface="Arial" pitchFamily="34" charset="0"/>
              <a:buChar char="•"/>
              <a:defRPr sz="1400" kern="1200" baseline="0">
                <a:solidFill>
                  <a:schemeClr val="lt1"/>
                </a:solidFill>
                <a:latin typeface="+mn-lt"/>
                <a:ea typeface="+mn-ea"/>
                <a:cs typeface="+mn-cs"/>
              </a:defRPr>
            </a:lvl6pPr>
            <a:lvl7pPr marL="1354138" indent="-182563" algn="l" defTabSz="914400" rtl="0" eaLnBrk="1" latinLnBrk="0" hangingPunct="1">
              <a:spcBef>
                <a:spcPts val="600"/>
              </a:spcBef>
              <a:buClr>
                <a:schemeClr val="accent1"/>
              </a:buClr>
              <a:buFont typeface="Arial" pitchFamily="34" charset="0"/>
              <a:buChar char="•"/>
              <a:tabLst/>
              <a:defRPr sz="1400" kern="1200">
                <a:solidFill>
                  <a:schemeClr val="lt1"/>
                </a:solidFill>
                <a:latin typeface="+mn-lt"/>
                <a:ea typeface="+mn-ea"/>
                <a:cs typeface="+mn-cs"/>
              </a:defRPr>
            </a:lvl7pPr>
            <a:lvl8pPr marL="1544638" indent="-182563" algn="l" defTabSz="914400" rtl="0" eaLnBrk="1" latinLnBrk="0" hangingPunct="1">
              <a:spcBef>
                <a:spcPts val="600"/>
              </a:spcBef>
              <a:buClr>
                <a:schemeClr val="accent2"/>
              </a:buClr>
              <a:buFont typeface="Arial" pitchFamily="34" charset="0"/>
              <a:buChar char="•"/>
              <a:tabLst/>
              <a:defRPr sz="1400" kern="1200">
                <a:solidFill>
                  <a:schemeClr val="lt1"/>
                </a:solidFill>
                <a:latin typeface="+mn-lt"/>
                <a:ea typeface="+mn-ea"/>
                <a:cs typeface="+mn-cs"/>
              </a:defRPr>
            </a:lvl8pPr>
            <a:lvl9pPr marL="1717675" indent="-182563" algn="l" defTabSz="914400" rtl="0" eaLnBrk="1" latinLnBrk="0" hangingPunct="1">
              <a:spcBef>
                <a:spcPts val="600"/>
              </a:spcBef>
              <a:buClr>
                <a:schemeClr val="accent3"/>
              </a:buClr>
              <a:buFont typeface="Arial" pitchFamily="34" charset="0"/>
              <a:buChar char="•"/>
              <a:tabLst/>
              <a:defRPr sz="1400" kern="1200" baseline="0">
                <a:solidFill>
                  <a:schemeClr val="lt1"/>
                </a:solidFill>
                <a:latin typeface="+mn-lt"/>
                <a:ea typeface="+mn-ea"/>
                <a:cs typeface="+mn-cs"/>
              </a:defRPr>
            </a:lvl9pPr>
          </a:lstStyle>
          <a:p>
            <a:pPr algn="ctr">
              <a:buFont typeface="Times" pitchFamily="18" charset="0"/>
              <a:buNone/>
            </a:pPr>
            <a:r>
              <a:rPr lang="es-ES" dirty="0" smtClean="0">
                <a:effectLst>
                  <a:outerShdw blurRad="38100" dist="38100" dir="2700000" algn="tl">
                    <a:srgbClr val="000000">
                      <a:alpha val="43137"/>
                    </a:srgbClr>
                  </a:outerShdw>
                </a:effectLst>
              </a:rPr>
              <a:t>	</a:t>
            </a:r>
            <a:r>
              <a:rPr lang="es-ES" sz="2400" dirty="0" smtClean="0">
                <a:solidFill>
                  <a:schemeClr val="tx2">
                    <a:lumMod val="50000"/>
                  </a:schemeClr>
                </a:solidFill>
              </a:rPr>
              <a:t>Tales </a:t>
            </a:r>
            <a:r>
              <a:rPr lang="es-ES" sz="2400" b="1" dirty="0" smtClean="0">
                <a:solidFill>
                  <a:schemeClr val="tx2">
                    <a:lumMod val="50000"/>
                  </a:schemeClr>
                </a:solidFill>
              </a:rPr>
              <a:t>LIMITACIONES</a:t>
            </a:r>
            <a:r>
              <a:rPr lang="es-ES" sz="2400" dirty="0" smtClean="0">
                <a:solidFill>
                  <a:schemeClr val="tx2">
                    <a:lumMod val="50000"/>
                  </a:schemeClr>
                </a:solidFill>
              </a:rPr>
              <a:t> se prevén desde la propia </a:t>
            </a:r>
            <a:r>
              <a:rPr lang="es-ES" sz="2400" b="1" dirty="0" smtClean="0">
                <a:solidFill>
                  <a:schemeClr val="tx2">
                    <a:lumMod val="50000"/>
                  </a:schemeClr>
                </a:solidFill>
              </a:rPr>
              <a:t>Constitución</a:t>
            </a:r>
            <a:r>
              <a:rPr lang="es-ES" sz="2400" dirty="0" smtClean="0">
                <a:solidFill>
                  <a:schemeClr val="tx2">
                    <a:lumMod val="50000"/>
                  </a:schemeClr>
                </a:solidFill>
              </a:rPr>
              <a:t> y que deben estar de acuerdo con los </a:t>
            </a:r>
            <a:r>
              <a:rPr lang="es-ES" sz="2400" b="1" dirty="0" smtClean="0">
                <a:solidFill>
                  <a:schemeClr val="tx2">
                    <a:lumMod val="50000"/>
                  </a:schemeClr>
                </a:solidFill>
              </a:rPr>
              <a:t>tratados internacionales</a:t>
            </a:r>
            <a:r>
              <a:rPr lang="es-ES" sz="2400" dirty="0" smtClean="0">
                <a:solidFill>
                  <a:schemeClr val="tx2">
                    <a:lumMod val="50000"/>
                  </a:schemeClr>
                </a:solidFill>
              </a:rPr>
              <a:t>, en caso contrario prevalecerá el que más beneficie a la persona </a:t>
            </a:r>
            <a:r>
              <a:rPr lang="es-ES" sz="2400" i="1" dirty="0" smtClean="0">
                <a:solidFill>
                  <a:schemeClr val="tx2">
                    <a:lumMod val="50000"/>
                  </a:schemeClr>
                </a:solidFill>
              </a:rPr>
              <a:t>(principio pro persona)</a:t>
            </a:r>
            <a:r>
              <a:rPr lang="es-ES" sz="2400" dirty="0" smtClean="0">
                <a:solidFill>
                  <a:schemeClr val="tx2">
                    <a:lumMod val="50000"/>
                  </a:schemeClr>
                </a:solidFill>
              </a:rPr>
              <a:t>. </a:t>
            </a:r>
          </a:p>
        </p:txBody>
      </p:sp>
      <p:sp>
        <p:nvSpPr>
          <p:cNvPr id="30" name="2 Marcador de contenido"/>
          <p:cNvSpPr txBox="1">
            <a:spLocks/>
          </p:cNvSpPr>
          <p:nvPr/>
        </p:nvSpPr>
        <p:spPr>
          <a:xfrm>
            <a:off x="4391980" y="3933056"/>
            <a:ext cx="3816424" cy="1823813"/>
          </a:xfrm>
          <a:prstGeom prst="roundRect">
            <a:avLst/>
          </a:prstGeom>
          <a:solidFill>
            <a:srgbClr val="007282"/>
          </a:solidFill>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p>
            <a:pPr marR="0" lvl="0" algn="ctr" defTabSz="914400" rtl="0" eaLnBrk="1" fontAlgn="auto" latinLnBrk="0" hangingPunct="1">
              <a:lnSpc>
                <a:spcPct val="100000"/>
              </a:lnSpc>
              <a:spcBef>
                <a:spcPct val="20000"/>
              </a:spcBef>
              <a:spcAft>
                <a:spcPts val="0"/>
              </a:spcAft>
              <a:buClrTx/>
              <a:buSzTx/>
              <a:buFont typeface="Times" pitchFamily="18" charset="0"/>
              <a:buNone/>
              <a:tabLst/>
              <a:defRPr/>
            </a:pPr>
            <a:r>
              <a:rPr kumimoji="0" lang="es-ES" sz="2200" b="0" i="0" u="none" strike="noStrike" kern="1200" cap="none" spc="0" normalizeH="0" baseline="0" noProof="0" dirty="0" smtClean="0">
                <a:ln>
                  <a:noFill/>
                </a:ln>
                <a:solidFill>
                  <a:schemeClr val="bg1"/>
                </a:solidFill>
                <a:uLnTx/>
                <a:uFillTx/>
                <a:latin typeface="+mn-lt"/>
                <a:ea typeface="+mn-ea"/>
                <a:cs typeface="+mn-cs"/>
              </a:rPr>
              <a:t>La </a:t>
            </a:r>
            <a:r>
              <a:rPr kumimoji="0" lang="es-ES" sz="2600" b="1" i="0" u="none" strike="noStrike" kern="1200" cap="none" spc="0" normalizeH="0" baseline="0" noProof="0" dirty="0" smtClean="0">
                <a:ln>
                  <a:noFill/>
                </a:ln>
                <a:solidFill>
                  <a:schemeClr val="bg1"/>
                </a:solidFill>
                <a:uLnTx/>
                <a:uFillTx/>
                <a:latin typeface="+mn-lt"/>
                <a:ea typeface="+mn-ea"/>
                <a:cs typeface="+mn-cs"/>
              </a:rPr>
              <a:t>vida privada y datos personales</a:t>
            </a:r>
            <a:r>
              <a:rPr kumimoji="0" lang="es-ES" sz="2200" b="0" i="0" u="none" strike="noStrike" kern="1200" cap="none" spc="0" normalizeH="0" baseline="0" noProof="0" dirty="0" smtClean="0">
                <a:ln>
                  <a:noFill/>
                </a:ln>
                <a:solidFill>
                  <a:schemeClr val="bg1"/>
                </a:solidFill>
                <a:uLnTx/>
                <a:uFillTx/>
                <a:latin typeface="+mn-lt"/>
                <a:ea typeface="+mn-ea"/>
                <a:cs typeface="+mn-cs"/>
              </a:rPr>
              <a:t>, así como la entregada por los particulares como </a:t>
            </a:r>
            <a:r>
              <a:rPr kumimoji="0" lang="es-ES" sz="2600" b="1" i="0" u="none" strike="noStrike" kern="1200" cap="none" spc="0" normalizeH="0" baseline="0" noProof="0" dirty="0" smtClean="0">
                <a:ln>
                  <a:noFill/>
                </a:ln>
                <a:solidFill>
                  <a:schemeClr val="bg1"/>
                </a:solidFill>
                <a:uLnTx/>
                <a:uFillTx/>
                <a:latin typeface="+mn-lt"/>
                <a:ea typeface="+mn-ea"/>
                <a:cs typeface="+mn-cs"/>
              </a:rPr>
              <a:t>confidencial.</a:t>
            </a:r>
          </a:p>
        </p:txBody>
      </p:sp>
      <p:pic>
        <p:nvPicPr>
          <p:cNvPr id="6" name="Picture 2" descr="http://altaescuelacristiana.com/blog/wp-content/uploads/2010/11/CONFIDENCIAL-1.jpg"/>
          <p:cNvPicPr>
            <a:picLocks noChangeAspect="1" noChangeArrowheads="1"/>
          </p:cNvPicPr>
          <p:nvPr/>
        </p:nvPicPr>
        <p:blipFill>
          <a:blip r:embed="rId2" cstate="print"/>
          <a:srcRect/>
          <a:stretch>
            <a:fillRect/>
          </a:stretch>
        </p:blipFill>
        <p:spPr bwMode="auto">
          <a:xfrm>
            <a:off x="7164288" y="5373216"/>
            <a:ext cx="1405962" cy="1008389"/>
          </a:xfrm>
          <a:prstGeom prst="rect">
            <a:avLst/>
          </a:prstGeom>
          <a:ln>
            <a:noFill/>
          </a:ln>
          <a:effectLst>
            <a:softEdge rad="317500"/>
          </a:effectLst>
        </p:spPr>
      </p:pic>
      <p:sp>
        <p:nvSpPr>
          <p:cNvPr id="31" name="2 Marcador de contenido"/>
          <p:cNvSpPr txBox="1">
            <a:spLocks/>
          </p:cNvSpPr>
          <p:nvPr/>
        </p:nvSpPr>
        <p:spPr>
          <a:xfrm>
            <a:off x="395536" y="3933056"/>
            <a:ext cx="3816424" cy="1823813"/>
          </a:xfrm>
          <a:prstGeom prst="roundRect">
            <a:avLst/>
          </a:prstGeom>
          <a:solidFill>
            <a:srgbClr val="E2DCE4"/>
          </a:solidFill>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p>
            <a:pPr lvl="0" algn="ctr">
              <a:spcBef>
                <a:spcPct val="20000"/>
              </a:spcBef>
              <a:defRPr/>
            </a:pPr>
            <a:r>
              <a:rPr lang="es-MX" sz="2200" dirty="0">
                <a:solidFill>
                  <a:schemeClr val="tx2">
                    <a:lumMod val="50000"/>
                  </a:schemeClr>
                </a:solidFill>
              </a:rPr>
              <a:t>Reservas </a:t>
            </a:r>
            <a:r>
              <a:rPr lang="es-MX" sz="2400" b="1" dirty="0">
                <a:solidFill>
                  <a:schemeClr val="tx2">
                    <a:lumMod val="50000"/>
                  </a:schemeClr>
                </a:solidFill>
              </a:rPr>
              <a:t>temporales y excepcionales</a:t>
            </a:r>
            <a:r>
              <a:rPr lang="es-MX" sz="2200" dirty="0">
                <a:solidFill>
                  <a:schemeClr val="tx2">
                    <a:lumMod val="50000"/>
                  </a:schemeClr>
                </a:solidFill>
              </a:rPr>
              <a:t> motivadas en el </a:t>
            </a:r>
            <a:r>
              <a:rPr lang="es-MX" sz="2400" b="1" dirty="0">
                <a:solidFill>
                  <a:schemeClr val="tx2">
                    <a:lumMod val="50000"/>
                  </a:schemeClr>
                </a:solidFill>
              </a:rPr>
              <a:t>interés público.</a:t>
            </a:r>
          </a:p>
        </p:txBody>
      </p:sp>
      <p:pic>
        <p:nvPicPr>
          <p:cNvPr id="32" name="Picture 2" descr="C:\Users\sarai.cruz\Desktop\usb\IMAGENES\SECRETO.jpg"/>
          <p:cNvPicPr>
            <a:picLocks noChangeAspect="1" noChangeArrowheads="1"/>
          </p:cNvPicPr>
          <p:nvPr/>
        </p:nvPicPr>
        <p:blipFill>
          <a:blip r:embed="rId3" cstate="print"/>
          <a:srcRect/>
          <a:stretch>
            <a:fillRect/>
          </a:stretch>
        </p:blipFill>
        <p:spPr bwMode="auto">
          <a:xfrm>
            <a:off x="395536" y="5324821"/>
            <a:ext cx="1287512" cy="864096"/>
          </a:xfrm>
          <a:prstGeom prst="roundRect">
            <a:avLst>
              <a:gd name="adj" fmla="val 16667"/>
            </a:avLst>
          </a:prstGeom>
          <a:ln>
            <a:noFill/>
          </a:ln>
          <a:effectLst>
            <a:outerShdw blurRad="50800" dist="38100" dir="2700000" algn="tl" rotWithShape="0">
              <a:prstClr val="black">
                <a:alpha val="40000"/>
              </a:prstClr>
            </a:outerShdw>
            <a:softEdge rad="635000"/>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3" name="32 Conector recto de flecha"/>
          <p:cNvCxnSpPr>
            <a:endCxn id="30" idx="0"/>
          </p:cNvCxnSpPr>
          <p:nvPr/>
        </p:nvCxnSpPr>
        <p:spPr>
          <a:xfrm>
            <a:off x="6300192" y="3074433"/>
            <a:ext cx="0" cy="858623"/>
          </a:xfrm>
          <a:prstGeom prst="straightConnector1">
            <a:avLst/>
          </a:prstGeom>
          <a:ln w="28575">
            <a:prstDash val="dash"/>
            <a:tailEnd type="arrow"/>
          </a:ln>
        </p:spPr>
        <p:style>
          <a:lnRef idx="1">
            <a:schemeClr val="accent4"/>
          </a:lnRef>
          <a:fillRef idx="0">
            <a:schemeClr val="accent4"/>
          </a:fillRef>
          <a:effectRef idx="0">
            <a:schemeClr val="accent4"/>
          </a:effectRef>
          <a:fontRef idx="minor">
            <a:schemeClr val="tx1"/>
          </a:fontRef>
        </p:style>
      </p:cxnSp>
      <p:cxnSp>
        <p:nvCxnSpPr>
          <p:cNvPr id="36" name="35 Conector recto de flecha"/>
          <p:cNvCxnSpPr/>
          <p:nvPr/>
        </p:nvCxnSpPr>
        <p:spPr>
          <a:xfrm>
            <a:off x="2267744" y="3064593"/>
            <a:ext cx="0" cy="858623"/>
          </a:xfrm>
          <a:prstGeom prst="straightConnector1">
            <a:avLst/>
          </a:prstGeom>
          <a:ln w="28575">
            <a:prstDash val="dash"/>
            <a:tailEnd type="arrow"/>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2638342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25848" y="2740496"/>
            <a:ext cx="2143108" cy="461665"/>
          </a:xfrm>
          <a:prstGeom prst="rect">
            <a:avLst/>
          </a:prstGeom>
          <a:noFill/>
        </p:spPr>
        <p:txBody>
          <a:bodyPr>
            <a:spAutoFit/>
          </a:bodyPr>
          <a:lstStyle/>
          <a:p>
            <a:pPr algn="ctr" fontAlgn="auto">
              <a:spcBef>
                <a:spcPts val="0"/>
              </a:spcBef>
              <a:spcAft>
                <a:spcPts val="0"/>
              </a:spcAft>
              <a:defRPr/>
            </a:pPr>
            <a:r>
              <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rPr>
              <a:t>Clasificación:</a:t>
            </a:r>
          </a:p>
        </p:txBody>
      </p:sp>
      <p:sp>
        <p:nvSpPr>
          <p:cNvPr id="4" name="3 Flecha derecha"/>
          <p:cNvSpPr/>
          <p:nvPr/>
        </p:nvSpPr>
        <p:spPr>
          <a:xfrm>
            <a:off x="3779912" y="181292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5" name="4 Rectángulo"/>
          <p:cNvSpPr/>
          <p:nvPr/>
        </p:nvSpPr>
        <p:spPr>
          <a:xfrm>
            <a:off x="7219056" y="1330598"/>
            <a:ext cx="1224136" cy="1323439"/>
          </a:xfrm>
          <a:prstGeom prst="rect">
            <a:avLst/>
          </a:prstGeom>
          <a:solidFill>
            <a:schemeClr val="bg1">
              <a:lumMod val="95000"/>
            </a:schemeClr>
          </a:solidFill>
        </p:spPr>
        <p:txBody>
          <a:bodyPr wrap="square">
            <a:spAutoFit/>
          </a:bodyPr>
          <a:lstStyle/>
          <a:p>
            <a:pPr algn="ctr" fontAlgn="auto">
              <a:spcBef>
                <a:spcPts val="0"/>
              </a:spcBef>
              <a:spcAft>
                <a:spcPts val="0"/>
              </a:spcAft>
              <a:defRPr/>
            </a:pPr>
            <a:r>
              <a:rPr lang="es-MX" sz="1600" dirty="0">
                <a:effectLst>
                  <a:outerShdw blurRad="38100" dist="38100" dir="2700000" algn="tl">
                    <a:srgbClr val="000000">
                      <a:alpha val="43137"/>
                    </a:srgbClr>
                  </a:outerShdw>
                </a:effectLst>
                <a:latin typeface="+mn-lt"/>
              </a:rPr>
              <a:t>Por un plazo </a:t>
            </a:r>
            <a:r>
              <a:rPr lang="es-MX" sz="1600" b="1" dirty="0">
                <a:effectLst>
                  <a:outerShdw blurRad="38100" dist="38100" dir="2700000" algn="tl">
                    <a:srgbClr val="000000">
                      <a:alpha val="43137"/>
                    </a:srgbClr>
                  </a:outerShdw>
                </a:effectLst>
                <a:latin typeface="+mn-lt"/>
              </a:rPr>
              <a:t>máximo de </a:t>
            </a:r>
            <a:r>
              <a:rPr lang="es-MX" sz="1600" b="1" dirty="0">
                <a:effectLst>
                  <a:outerShdw blurRad="38100" dist="38100" dir="2700000" algn="tl">
                    <a:srgbClr val="000000">
                      <a:alpha val="43137"/>
                    </a:srgbClr>
                  </a:outerShdw>
                </a:effectLst>
              </a:rPr>
              <a:t>5</a:t>
            </a:r>
            <a:r>
              <a:rPr lang="es-MX" sz="1600" b="1" dirty="0" smtClean="0">
                <a:effectLst>
                  <a:outerShdw blurRad="38100" dist="38100" dir="2700000" algn="tl">
                    <a:srgbClr val="000000">
                      <a:alpha val="43137"/>
                    </a:srgbClr>
                  </a:outerShdw>
                </a:effectLst>
                <a:latin typeface="+mn-lt"/>
              </a:rPr>
              <a:t> años</a:t>
            </a:r>
          </a:p>
          <a:p>
            <a:pPr algn="ctr" fontAlgn="auto">
              <a:spcBef>
                <a:spcPts val="0"/>
              </a:spcBef>
              <a:spcAft>
                <a:spcPts val="0"/>
              </a:spcAft>
              <a:defRPr/>
            </a:pPr>
            <a:r>
              <a:rPr lang="es-MX" sz="1600" b="1" dirty="0" smtClean="0">
                <a:effectLst>
                  <a:outerShdw blurRad="38100" dist="38100" dir="2700000" algn="tl">
                    <a:srgbClr val="000000">
                      <a:alpha val="43137"/>
                    </a:srgbClr>
                  </a:outerShdw>
                </a:effectLst>
              </a:rPr>
              <a:t>Art. 101 LGTAIP</a:t>
            </a:r>
            <a:endParaRPr lang="es-MX" sz="1600" b="1" dirty="0">
              <a:effectLst>
                <a:outerShdw blurRad="38100" dist="38100" dir="2700000" algn="tl">
                  <a:srgbClr val="000000">
                    <a:alpha val="43137"/>
                  </a:srgbClr>
                </a:outerShdw>
              </a:effectLst>
              <a:latin typeface="+mn-lt"/>
            </a:endParaRPr>
          </a:p>
        </p:txBody>
      </p:sp>
      <p:sp>
        <p:nvSpPr>
          <p:cNvPr id="6" name="5 Rectángulo"/>
          <p:cNvSpPr/>
          <p:nvPr/>
        </p:nvSpPr>
        <p:spPr>
          <a:xfrm>
            <a:off x="18343" y="3124675"/>
            <a:ext cx="2339753" cy="1815882"/>
          </a:xfrm>
          <a:prstGeom prst="rect">
            <a:avLst/>
          </a:prstGeom>
        </p:spPr>
        <p:txBody>
          <a:bodyPr wrap="square">
            <a:spAutoFit/>
          </a:bodyPr>
          <a:lstStyle/>
          <a:p>
            <a:pPr algn="ctr" fontAlgn="auto">
              <a:spcBef>
                <a:spcPts val="0"/>
              </a:spcBef>
              <a:spcAft>
                <a:spcPts val="0"/>
              </a:spcAft>
              <a:defRPr/>
            </a:pPr>
            <a:r>
              <a:rPr lang="es-MX" sz="1600" dirty="0" smtClean="0">
                <a:latin typeface="+mj-lt"/>
              </a:rPr>
              <a:t>Proceso mediante el cual el sujeto obligado determina que la información en su poder actualiza alguno de los supuestos de reserva o confidencialidad</a:t>
            </a:r>
            <a:endParaRPr lang="es-MX" sz="1600" dirty="0">
              <a:latin typeface="+mj-lt"/>
            </a:endParaRPr>
          </a:p>
        </p:txBody>
      </p:sp>
      <p:sp>
        <p:nvSpPr>
          <p:cNvPr id="7" name="6 CuadroTexto"/>
          <p:cNvSpPr txBox="1"/>
          <p:nvPr/>
        </p:nvSpPr>
        <p:spPr>
          <a:xfrm>
            <a:off x="2463755" y="1741642"/>
            <a:ext cx="1285884" cy="369332"/>
          </a:xfrm>
          <a:prstGeom prst="rect">
            <a:avLst/>
          </a:prstGeom>
          <a:noFill/>
        </p:spPr>
        <p:txBody>
          <a:bodyPr>
            <a:spAutoFit/>
          </a:bodyPr>
          <a:lstStyle/>
          <a:p>
            <a:pPr algn="ctr" fontAlgn="auto">
              <a:spcBef>
                <a:spcPts val="0"/>
              </a:spcBef>
              <a:spcAft>
                <a:spcPts val="0"/>
              </a:spcAft>
              <a:defRPr/>
            </a:pPr>
            <a:r>
              <a:rPr lang="es-MX" b="1" dirty="0">
                <a:solidFill>
                  <a:srgbClr val="6C5578"/>
                </a:solidFill>
                <a:effectLst>
                  <a:glow rad="101600">
                    <a:schemeClr val="bg1">
                      <a:lumMod val="95000"/>
                      <a:alpha val="60000"/>
                    </a:schemeClr>
                  </a:glow>
                  <a:outerShdw blurRad="38100" dist="38100" dir="2700000" algn="tl">
                    <a:srgbClr val="000000">
                      <a:alpha val="43137"/>
                    </a:srgbClr>
                  </a:outerShdw>
                </a:effectLst>
              </a:rPr>
              <a:t>Reservada</a:t>
            </a:r>
          </a:p>
        </p:txBody>
      </p:sp>
      <p:sp>
        <p:nvSpPr>
          <p:cNvPr id="8" name="7 CuadroTexto"/>
          <p:cNvSpPr txBox="1"/>
          <p:nvPr/>
        </p:nvSpPr>
        <p:spPr>
          <a:xfrm>
            <a:off x="2320879" y="4891643"/>
            <a:ext cx="1571636" cy="369332"/>
          </a:xfrm>
          <a:prstGeom prst="rect">
            <a:avLst/>
          </a:prstGeom>
          <a:noFill/>
        </p:spPr>
        <p:txBody>
          <a:bodyPr>
            <a:spAutoFit/>
          </a:bodyPr>
          <a:lstStyle/>
          <a:p>
            <a:pPr algn="ctr">
              <a:defRPr/>
            </a:pPr>
            <a:r>
              <a:rPr lang="es-MX" b="1" dirty="0">
                <a:solidFill>
                  <a:srgbClr val="6C5578"/>
                </a:solidFill>
                <a:effectLst>
                  <a:glow rad="101600">
                    <a:schemeClr val="bg1">
                      <a:lumMod val="95000"/>
                      <a:alpha val="60000"/>
                    </a:schemeClr>
                  </a:glow>
                  <a:outerShdw blurRad="38100" dist="38100" dir="2700000" algn="tl">
                    <a:srgbClr val="000000">
                      <a:alpha val="43137"/>
                    </a:srgbClr>
                  </a:outerShdw>
                </a:effectLst>
              </a:rPr>
              <a:t>Confidencial</a:t>
            </a:r>
          </a:p>
        </p:txBody>
      </p:sp>
      <p:sp>
        <p:nvSpPr>
          <p:cNvPr id="9" name="8 Flecha derecha"/>
          <p:cNvSpPr/>
          <p:nvPr/>
        </p:nvSpPr>
        <p:spPr>
          <a:xfrm rot="19083244">
            <a:off x="1905001" y="227647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0" name="9 Flecha derecha"/>
          <p:cNvSpPr/>
          <p:nvPr/>
        </p:nvSpPr>
        <p:spPr>
          <a:xfrm rot="1414937">
            <a:off x="1808709" y="5031197"/>
            <a:ext cx="642938"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1" name="10 Rectángulo"/>
          <p:cNvSpPr/>
          <p:nvPr/>
        </p:nvSpPr>
        <p:spPr>
          <a:xfrm>
            <a:off x="2535809" y="2098675"/>
            <a:ext cx="1244103" cy="523220"/>
          </a:xfrm>
          <a:prstGeom prst="rect">
            <a:avLst/>
          </a:prstGeom>
          <a:solidFill>
            <a:schemeClr val="bg1">
              <a:lumMod val="95000"/>
            </a:schemeClr>
          </a:solidFill>
        </p:spPr>
        <p:txBody>
          <a:bodyPr wrap="square">
            <a:spAutoFit/>
          </a:bodyPr>
          <a:lstStyle/>
          <a:p>
            <a:pPr algn="ctr" fontAlgn="auto">
              <a:spcBef>
                <a:spcPts val="0"/>
              </a:spcBef>
              <a:spcAft>
                <a:spcPts val="0"/>
              </a:spcAft>
              <a:defRPr/>
            </a:pPr>
            <a:r>
              <a:rPr lang="es-MX" sz="1400" dirty="0">
                <a:effectLst>
                  <a:outerShdw blurRad="38100" dist="38100" dir="2700000" algn="tl">
                    <a:srgbClr val="000000">
                      <a:alpha val="43137"/>
                    </a:srgbClr>
                  </a:outerShdw>
                </a:effectLst>
                <a:latin typeface="+mn-lt"/>
              </a:rPr>
              <a:t>Art. </a:t>
            </a:r>
            <a:r>
              <a:rPr lang="es-MX" sz="1400" dirty="0" smtClean="0">
                <a:effectLst>
                  <a:outerShdw blurRad="38100" dist="38100" dir="2700000" algn="tl">
                    <a:srgbClr val="000000">
                      <a:alpha val="43137"/>
                    </a:srgbClr>
                  </a:outerShdw>
                </a:effectLst>
                <a:latin typeface="+mn-lt"/>
              </a:rPr>
              <a:t>113 LGTAIP</a:t>
            </a:r>
            <a:endParaRPr lang="es-MX" sz="1400" dirty="0">
              <a:effectLst>
                <a:outerShdw blurRad="38100" dist="38100" dir="2700000" algn="tl">
                  <a:srgbClr val="000000">
                    <a:alpha val="43137"/>
                  </a:srgbClr>
                </a:outerShdw>
              </a:effectLst>
              <a:latin typeface="+mn-lt"/>
            </a:endParaRPr>
          </a:p>
        </p:txBody>
      </p:sp>
      <p:sp>
        <p:nvSpPr>
          <p:cNvPr id="12" name="11 Rectángulo"/>
          <p:cNvSpPr/>
          <p:nvPr/>
        </p:nvSpPr>
        <p:spPr>
          <a:xfrm>
            <a:off x="4494857" y="1455738"/>
            <a:ext cx="2021359" cy="1200329"/>
          </a:xfrm>
          <a:prstGeom prst="rect">
            <a:avLst/>
          </a:prstGeom>
          <a:solidFill>
            <a:schemeClr val="bg1">
              <a:lumMod val="95000"/>
            </a:schemeClr>
          </a:solidFill>
        </p:spPr>
        <p:txBody>
          <a:bodyPr wrap="square">
            <a:spAutoFit/>
          </a:bodyPr>
          <a:lstStyle/>
          <a:p>
            <a:pPr algn="ctr" fontAlgn="auto">
              <a:lnSpc>
                <a:spcPct val="90000"/>
              </a:lnSpc>
              <a:spcBef>
                <a:spcPct val="15000"/>
              </a:spcBef>
              <a:spcAft>
                <a:spcPts val="0"/>
              </a:spcAft>
              <a:buClr>
                <a:srgbClr val="6600CC"/>
              </a:buClr>
              <a:buSzPct val="100000"/>
              <a:defRPr/>
            </a:pPr>
            <a:r>
              <a:rPr lang="es-MX" sz="1600" dirty="0" smtClean="0">
                <a:effectLst>
                  <a:outerShdw blurRad="38100" dist="38100" dir="2700000" algn="tl">
                    <a:srgbClr val="000000">
                      <a:alpha val="43137"/>
                    </a:srgbClr>
                  </a:outerShdw>
                </a:effectLst>
                <a:latin typeface="+mn-lt"/>
              </a:rPr>
              <a:t>Las causales de reserva se deberán fundar y motivar, a través de la prueba de daño</a:t>
            </a:r>
            <a:endParaRPr lang="es-MX" sz="1600" dirty="0">
              <a:effectLst>
                <a:outerShdw blurRad="38100" dist="38100" dir="2700000" algn="tl">
                  <a:srgbClr val="000000">
                    <a:alpha val="43137"/>
                  </a:srgbClr>
                </a:outerShdw>
              </a:effectLst>
              <a:latin typeface="+mn-lt"/>
            </a:endParaRPr>
          </a:p>
        </p:txBody>
      </p:sp>
      <p:sp>
        <p:nvSpPr>
          <p:cNvPr id="13" name="12 Flecha derecha"/>
          <p:cNvSpPr/>
          <p:nvPr/>
        </p:nvSpPr>
        <p:spPr>
          <a:xfrm>
            <a:off x="6516232" y="181292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6" name="15 Rectángulo"/>
          <p:cNvSpPr/>
          <p:nvPr/>
        </p:nvSpPr>
        <p:spPr>
          <a:xfrm>
            <a:off x="2627784" y="5248275"/>
            <a:ext cx="1225650" cy="523220"/>
          </a:xfrm>
          <a:prstGeom prst="rect">
            <a:avLst/>
          </a:prstGeom>
          <a:solidFill>
            <a:schemeClr val="tx1">
              <a:lumMod val="10000"/>
              <a:lumOff val="90000"/>
            </a:schemeClr>
          </a:solidFill>
        </p:spPr>
        <p:txBody>
          <a:bodyPr wrap="square">
            <a:spAutoFit/>
          </a:bodyPr>
          <a:lstStyle/>
          <a:p>
            <a:pPr algn="ctr" fontAlgn="auto">
              <a:spcBef>
                <a:spcPts val="0"/>
              </a:spcBef>
              <a:spcAft>
                <a:spcPts val="0"/>
              </a:spcAft>
              <a:defRPr/>
            </a:pPr>
            <a:r>
              <a:rPr lang="es-MX" sz="1400" dirty="0">
                <a:effectLst>
                  <a:outerShdw blurRad="38100" dist="38100" dir="2700000" algn="tl">
                    <a:srgbClr val="000000">
                      <a:alpha val="43137"/>
                    </a:srgbClr>
                  </a:outerShdw>
                </a:effectLst>
                <a:latin typeface="+mn-lt"/>
              </a:rPr>
              <a:t>Art. </a:t>
            </a:r>
            <a:r>
              <a:rPr lang="es-MX" sz="1400" dirty="0" smtClean="0">
                <a:effectLst>
                  <a:outerShdw blurRad="38100" dist="38100" dir="2700000" algn="tl">
                    <a:srgbClr val="000000">
                      <a:alpha val="43137"/>
                    </a:srgbClr>
                  </a:outerShdw>
                </a:effectLst>
                <a:latin typeface="+mn-lt"/>
              </a:rPr>
              <a:t>116 LGTAIP</a:t>
            </a:r>
            <a:endParaRPr lang="es-MX" sz="1400" dirty="0">
              <a:effectLst>
                <a:outerShdw blurRad="38100" dist="38100" dir="2700000" algn="tl">
                  <a:srgbClr val="000000">
                    <a:alpha val="43137"/>
                  </a:srgbClr>
                </a:outerShdw>
              </a:effectLst>
              <a:latin typeface="+mn-lt"/>
            </a:endParaRPr>
          </a:p>
        </p:txBody>
      </p:sp>
      <p:sp>
        <p:nvSpPr>
          <p:cNvPr id="17" name="16 Flecha derecha"/>
          <p:cNvSpPr/>
          <p:nvPr/>
        </p:nvSpPr>
        <p:spPr>
          <a:xfrm>
            <a:off x="3892551" y="496252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8" name="17 Rectángulo"/>
          <p:cNvSpPr/>
          <p:nvPr/>
        </p:nvSpPr>
        <p:spPr>
          <a:xfrm>
            <a:off x="4572000" y="4605338"/>
            <a:ext cx="1692125" cy="1815882"/>
          </a:xfrm>
          <a:prstGeom prst="rect">
            <a:avLst/>
          </a:prstGeom>
          <a:solidFill>
            <a:schemeClr val="tx1">
              <a:lumMod val="10000"/>
              <a:lumOff val="90000"/>
            </a:schemeClr>
          </a:solidFill>
        </p:spPr>
        <p:txBody>
          <a:bodyPr wrap="square">
            <a:spAutoFit/>
          </a:bodyPr>
          <a:lstStyle/>
          <a:p>
            <a:pPr algn="ctr" fontAlgn="auto">
              <a:spcBef>
                <a:spcPts val="0"/>
              </a:spcBef>
              <a:spcAft>
                <a:spcPts val="0"/>
              </a:spcAft>
              <a:defRPr/>
            </a:pPr>
            <a:r>
              <a:rPr lang="es-ES" sz="1600" dirty="0">
                <a:effectLst>
                  <a:outerShdw blurRad="38100" dist="38100" dir="2700000" algn="tl">
                    <a:srgbClr val="000000">
                      <a:alpha val="43137"/>
                    </a:srgbClr>
                  </a:outerShdw>
                </a:effectLst>
                <a:latin typeface="+mn-lt"/>
              </a:rPr>
              <a:t>La </a:t>
            </a:r>
            <a:r>
              <a:rPr lang="es-ES" sz="1600" dirty="0" smtClean="0">
                <a:effectLst>
                  <a:outerShdw blurRad="38100" dist="38100" dir="2700000" algn="tl">
                    <a:srgbClr val="000000">
                      <a:alpha val="43137"/>
                    </a:srgbClr>
                  </a:outerShdw>
                </a:effectLst>
                <a:latin typeface="+mn-lt"/>
              </a:rPr>
              <a:t>que contiene datos personales concernientes a una persona identificada o identificables.</a:t>
            </a:r>
          </a:p>
          <a:p>
            <a:pPr algn="ctr" fontAlgn="auto">
              <a:spcBef>
                <a:spcPts val="0"/>
              </a:spcBef>
              <a:spcAft>
                <a:spcPts val="0"/>
              </a:spcAft>
              <a:defRPr/>
            </a:pPr>
            <a:r>
              <a:rPr lang="es-ES" sz="1600" dirty="0" smtClean="0">
                <a:effectLst>
                  <a:outerShdw blurRad="38100" dist="38100" dir="2700000" algn="tl">
                    <a:srgbClr val="000000">
                      <a:alpha val="43137"/>
                    </a:srgbClr>
                  </a:outerShdw>
                </a:effectLst>
              </a:rPr>
              <a:t>- Secretos -</a:t>
            </a:r>
            <a:endParaRPr lang="es-MX" sz="1600" dirty="0">
              <a:effectLst>
                <a:outerShdw blurRad="38100" dist="38100" dir="2700000" algn="tl">
                  <a:srgbClr val="000000">
                    <a:alpha val="43137"/>
                  </a:srgbClr>
                </a:outerShdw>
              </a:effectLst>
              <a:latin typeface="+mn-lt"/>
            </a:endParaRPr>
          </a:p>
        </p:txBody>
      </p:sp>
      <p:sp>
        <p:nvSpPr>
          <p:cNvPr id="21" name="20 Rectángulo"/>
          <p:cNvSpPr/>
          <p:nvPr/>
        </p:nvSpPr>
        <p:spPr>
          <a:xfrm>
            <a:off x="6821489" y="3890963"/>
            <a:ext cx="1566936" cy="584775"/>
          </a:xfrm>
          <a:prstGeom prst="rect">
            <a:avLst/>
          </a:prstGeom>
        </p:spPr>
        <p:txBody>
          <a:bodyPr wrap="square">
            <a:spAutoFit/>
          </a:bodyPr>
          <a:lstStyle/>
          <a:p>
            <a:pPr algn="ctr" fontAlgn="auto">
              <a:spcBef>
                <a:spcPts val="0"/>
              </a:spcBef>
              <a:spcAft>
                <a:spcPts val="0"/>
              </a:spcAft>
              <a:defRPr/>
            </a:pPr>
            <a:r>
              <a:rPr lang="es-MX" sz="1600" dirty="0" smtClean="0">
                <a:effectLst>
                  <a:outerShdw blurRad="38100" dist="38100" dir="2700000" algn="tl">
                    <a:srgbClr val="000000">
                      <a:alpha val="43137"/>
                    </a:srgbClr>
                  </a:outerShdw>
                </a:effectLst>
                <a:latin typeface="+mn-lt"/>
              </a:rPr>
              <a:t>No está sujeta a temporalidad </a:t>
            </a:r>
            <a:endParaRPr lang="es-MX" sz="1600" dirty="0">
              <a:effectLst>
                <a:outerShdw blurRad="38100" dist="38100" dir="2700000" algn="tl">
                  <a:srgbClr val="000000">
                    <a:alpha val="43137"/>
                  </a:srgbClr>
                </a:outerShdw>
              </a:effectLst>
              <a:latin typeface="+mn-lt"/>
            </a:endParaRPr>
          </a:p>
        </p:txBody>
      </p:sp>
      <p:sp>
        <p:nvSpPr>
          <p:cNvPr id="23" name="22 Rectángulo"/>
          <p:cNvSpPr/>
          <p:nvPr/>
        </p:nvSpPr>
        <p:spPr>
          <a:xfrm>
            <a:off x="6876256" y="4941168"/>
            <a:ext cx="1566936" cy="1569660"/>
          </a:xfrm>
          <a:prstGeom prst="rect">
            <a:avLst/>
          </a:prstGeom>
        </p:spPr>
        <p:txBody>
          <a:bodyPr wrap="square">
            <a:spAutoFit/>
          </a:bodyPr>
          <a:lstStyle/>
          <a:p>
            <a:pPr algn="ctr" fontAlgn="auto">
              <a:spcBef>
                <a:spcPts val="0"/>
              </a:spcBef>
              <a:spcAft>
                <a:spcPts val="0"/>
              </a:spcAft>
              <a:defRPr/>
            </a:pPr>
            <a:r>
              <a:rPr lang="es-MX" sz="1600" dirty="0">
                <a:effectLst>
                  <a:outerShdw blurRad="38100" dist="38100" dir="2700000" algn="tl">
                    <a:srgbClr val="000000">
                      <a:alpha val="43137"/>
                    </a:srgbClr>
                  </a:outerShdw>
                </a:effectLst>
                <a:latin typeface="+mn-lt"/>
              </a:rPr>
              <a:t>Su difusión sólo es posible </a:t>
            </a:r>
            <a:r>
              <a:rPr lang="es-MX" sz="1600" dirty="0" smtClean="0">
                <a:effectLst>
                  <a:outerShdw blurRad="38100" dist="38100" dir="2700000" algn="tl">
                    <a:srgbClr val="000000">
                      <a:alpha val="43137"/>
                    </a:srgbClr>
                  </a:outerShdw>
                </a:effectLst>
                <a:latin typeface="+mn-lt"/>
              </a:rPr>
              <a:t>con el </a:t>
            </a:r>
            <a:r>
              <a:rPr lang="es-MX" sz="1600" b="1" dirty="0" smtClean="0">
                <a:effectLst>
                  <a:outerShdw blurRad="38100" dist="38100" dir="2700000" algn="tl">
                    <a:srgbClr val="000000">
                      <a:alpha val="43137"/>
                    </a:srgbClr>
                  </a:outerShdw>
                </a:effectLst>
                <a:latin typeface="+mn-lt"/>
              </a:rPr>
              <a:t>consentimiento </a:t>
            </a:r>
            <a:r>
              <a:rPr lang="es-MX" sz="1600" b="1" dirty="0">
                <a:effectLst>
                  <a:outerShdw blurRad="38100" dist="38100" dir="2700000" algn="tl">
                    <a:srgbClr val="000000">
                      <a:alpha val="43137"/>
                    </a:srgbClr>
                  </a:outerShdw>
                </a:effectLst>
                <a:latin typeface="+mn-lt"/>
              </a:rPr>
              <a:t>expreso del particular titular </a:t>
            </a:r>
            <a:r>
              <a:rPr lang="es-MX" sz="1600" dirty="0">
                <a:effectLst>
                  <a:outerShdw blurRad="38100" dist="38100" dir="2700000" algn="tl">
                    <a:srgbClr val="000000">
                      <a:alpha val="43137"/>
                    </a:srgbClr>
                  </a:outerShdw>
                </a:effectLst>
                <a:latin typeface="+mn-lt"/>
              </a:rPr>
              <a:t>de los DP.</a:t>
            </a:r>
          </a:p>
        </p:txBody>
      </p:sp>
      <p:sp>
        <p:nvSpPr>
          <p:cNvPr id="26" name="3 Título"/>
          <p:cNvSpPr>
            <a:spLocks noGrp="1"/>
          </p:cNvSpPr>
          <p:nvPr>
            <p:ph type="title"/>
          </p:nvPr>
        </p:nvSpPr>
        <p:spPr>
          <a:xfrm>
            <a:off x="4355976" y="44624"/>
            <a:ext cx="4104456" cy="1008112"/>
          </a:xfrm>
        </p:spPr>
        <p:txBody>
          <a:bodyPr/>
          <a:lstStyle/>
          <a:p>
            <a:pPr algn="r"/>
            <a:r>
              <a:rPr lang="es-MX" sz="2400" b="1" dirty="0" smtClean="0">
                <a:solidFill>
                  <a:srgbClr val="008272"/>
                </a:solidFill>
              </a:rPr>
              <a:t>Clasificación de la Información</a:t>
            </a:r>
            <a:endParaRPr lang="es-MX" sz="2400" b="1" dirty="0">
              <a:solidFill>
                <a:srgbClr val="008272"/>
              </a:solidFill>
            </a:endParaRPr>
          </a:p>
        </p:txBody>
      </p:sp>
      <p:sp>
        <p:nvSpPr>
          <p:cNvPr id="27" name="26 Flecha derecha"/>
          <p:cNvSpPr/>
          <p:nvPr/>
        </p:nvSpPr>
        <p:spPr>
          <a:xfrm rot="1485673">
            <a:off x="6377187" y="5500545"/>
            <a:ext cx="642937" cy="142875"/>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8" name="27 Flecha derecha"/>
          <p:cNvSpPr/>
          <p:nvPr/>
        </p:nvSpPr>
        <p:spPr>
          <a:xfrm rot="19206220">
            <a:off x="6415194" y="4565114"/>
            <a:ext cx="642937" cy="142875"/>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299586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France_flag.gif"/>
          <p:cNvPicPr>
            <a:picLocks noChangeAspect="1"/>
          </p:cNvPicPr>
          <p:nvPr/>
        </p:nvPicPr>
        <p:blipFill>
          <a:blip r:embed="rId2" cstate="print"/>
          <a:stretch>
            <a:fillRect/>
          </a:stretch>
        </p:blipFill>
        <p:spPr>
          <a:xfrm>
            <a:off x="503465" y="2219501"/>
            <a:ext cx="2027983" cy="1351989"/>
          </a:xfrm>
          <a:prstGeom prst="rect">
            <a:avLst/>
          </a:prstGeom>
          <a:effectLst>
            <a:glow rad="101600">
              <a:schemeClr val="tx1">
                <a:lumMod val="85000"/>
                <a:alpha val="60000"/>
              </a:schemeClr>
            </a:glow>
          </a:effectLst>
        </p:spPr>
      </p:pic>
      <p:sp>
        <p:nvSpPr>
          <p:cNvPr id="7" name="6 Rectángulo"/>
          <p:cNvSpPr/>
          <p:nvPr/>
        </p:nvSpPr>
        <p:spPr>
          <a:xfrm>
            <a:off x="2987824" y="2788507"/>
            <a:ext cx="5400600" cy="224676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indent="-361950" algn="just" fontAlgn="auto">
              <a:spcBef>
                <a:spcPts val="0"/>
              </a:spcBef>
              <a:spcAft>
                <a:spcPts val="0"/>
              </a:spcAft>
              <a:buClr>
                <a:srgbClr val="6600CC"/>
              </a:buClr>
              <a:buSzPct val="100000"/>
              <a:defRPr/>
            </a:pPr>
            <a:r>
              <a:rPr lang="es-MX" sz="2000" dirty="0" smtClean="0">
                <a:solidFill>
                  <a:schemeClr val="tx1"/>
                </a:solidFill>
              </a:rPr>
              <a:t>Artículo XI: </a:t>
            </a:r>
            <a:r>
              <a:rPr lang="es-MX" sz="2000" b="1" dirty="0">
                <a:solidFill>
                  <a:srgbClr val="6C5578"/>
                </a:solidFill>
              </a:rPr>
              <a:t>La libre comunicación de los pensamientos y las opiniones es uno de los derechos más </a:t>
            </a:r>
            <a:r>
              <a:rPr lang="es-MX" sz="2000" b="1" dirty="0" smtClean="0">
                <a:solidFill>
                  <a:srgbClr val="6C5578"/>
                </a:solidFill>
              </a:rPr>
              <a:t>preciados </a:t>
            </a:r>
            <a:r>
              <a:rPr lang="es-MX" sz="2000" b="1" dirty="0">
                <a:solidFill>
                  <a:srgbClr val="6C5578"/>
                </a:solidFill>
              </a:rPr>
              <a:t>del hombre</a:t>
            </a:r>
            <a:r>
              <a:rPr lang="es-MX" sz="2000" dirty="0">
                <a:solidFill>
                  <a:schemeClr val="tx1"/>
                </a:solidFill>
              </a:rPr>
              <a:t>: todo ciudadano puede entonces hablar, escribir e imprimir libremente, salvo su obligación de responder al abuso de esta libertad en los casos determinados por la ley.</a:t>
            </a:r>
          </a:p>
        </p:txBody>
      </p:sp>
      <p:sp>
        <p:nvSpPr>
          <p:cNvPr id="10" name="9 Rectángulo redondeado"/>
          <p:cNvSpPr/>
          <p:nvPr/>
        </p:nvSpPr>
        <p:spPr>
          <a:xfrm>
            <a:off x="2987824" y="1671790"/>
            <a:ext cx="4824536" cy="109542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indent="-361950" algn="ctr" fontAlgn="auto">
              <a:spcBef>
                <a:spcPts val="0"/>
              </a:spcBef>
              <a:spcAft>
                <a:spcPts val="0"/>
              </a:spcAft>
              <a:buClr>
                <a:srgbClr val="6600CC"/>
              </a:buClr>
              <a:buSzPct val="100000"/>
              <a:defRPr/>
            </a:pPr>
            <a:r>
              <a:rPr lang="es-MX" sz="2800" b="1" dirty="0">
                <a:solidFill>
                  <a:srgbClr val="7030A0"/>
                </a:solidFill>
                <a:effectLst>
                  <a:glow rad="101600">
                    <a:schemeClr val="accent6">
                      <a:lumMod val="40000"/>
                      <a:lumOff val="60000"/>
                      <a:alpha val="60000"/>
                    </a:schemeClr>
                  </a:glow>
                </a:effectLst>
              </a:rPr>
              <a:t>Declaración de los Derechos del Hombre y el Ciudadano</a:t>
            </a:r>
          </a:p>
        </p:txBody>
      </p:sp>
      <p:sp>
        <p:nvSpPr>
          <p:cNvPr id="11" name="3 Título"/>
          <p:cNvSpPr>
            <a:spLocks noGrp="1"/>
          </p:cNvSpPr>
          <p:nvPr>
            <p:ph type="title"/>
          </p:nvPr>
        </p:nvSpPr>
        <p:spPr>
          <a:xfrm>
            <a:off x="4379168" y="-27384"/>
            <a:ext cx="4081264" cy="1008112"/>
          </a:xfrm>
        </p:spPr>
        <p:txBody>
          <a:bodyPr/>
          <a:lstStyle/>
          <a:p>
            <a:pPr algn="r"/>
            <a:r>
              <a:rPr lang="es-MX" sz="2400" b="1" dirty="0" smtClean="0">
                <a:solidFill>
                  <a:schemeClr val="bg1">
                    <a:lumMod val="50000"/>
                  </a:schemeClr>
                </a:solidFill>
              </a:rPr>
              <a:t>Antecedentes</a:t>
            </a:r>
            <a:endParaRPr lang="es-MX" sz="2400" b="1" dirty="0">
              <a:solidFill>
                <a:schemeClr val="bg1">
                  <a:lumMod val="50000"/>
                </a:schemeClr>
              </a:solidFill>
            </a:endParaRPr>
          </a:p>
        </p:txBody>
      </p:sp>
      <p:sp>
        <p:nvSpPr>
          <p:cNvPr id="17" name="16 Rectángulo"/>
          <p:cNvSpPr/>
          <p:nvPr/>
        </p:nvSpPr>
        <p:spPr>
          <a:xfrm>
            <a:off x="525752" y="3812848"/>
            <a:ext cx="2071702" cy="830997"/>
          </a:xfrm>
          <a:prstGeom prst="rect">
            <a:avLst/>
          </a:prstGeom>
        </p:spPr>
        <p:txBody>
          <a:bodyPr wrap="square">
            <a:spAutoFit/>
          </a:bodyPr>
          <a:lstStyle/>
          <a:p>
            <a:pPr marL="361950" indent="-361950" algn="ctr">
              <a:buClr>
                <a:srgbClr val="6600CC"/>
              </a:buClr>
              <a:buSzPct val="100000"/>
            </a:pPr>
            <a:r>
              <a:rPr lang="es-MX" sz="4800" dirty="0">
                <a:solidFill>
                  <a:srgbClr val="7030A0"/>
                </a:solidFill>
                <a:effectLst>
                  <a:glow rad="101600">
                    <a:schemeClr val="accent6">
                      <a:lumMod val="40000"/>
                      <a:lumOff val="60000"/>
                      <a:alpha val="60000"/>
                    </a:schemeClr>
                  </a:glow>
                </a:effectLst>
              </a:rPr>
              <a:t>Francia</a:t>
            </a:r>
          </a:p>
        </p:txBody>
      </p:sp>
      <p:sp>
        <p:nvSpPr>
          <p:cNvPr id="14" name="13 Rectángulo"/>
          <p:cNvSpPr/>
          <p:nvPr/>
        </p:nvSpPr>
        <p:spPr>
          <a:xfrm>
            <a:off x="323528" y="1384324"/>
            <a:ext cx="2358352" cy="830997"/>
          </a:xfrm>
          <a:prstGeom prst="rect">
            <a:avLst/>
          </a:prstGeom>
        </p:spPr>
        <p:txBody>
          <a:bodyPr wrap="square">
            <a:spAutoFit/>
          </a:bodyPr>
          <a:lstStyle/>
          <a:p>
            <a:pPr marL="361950" indent="-361950" algn="ctr">
              <a:buClr>
                <a:srgbClr val="6600CC"/>
              </a:buClr>
              <a:buSzPct val="100000"/>
            </a:pPr>
            <a:r>
              <a:rPr lang="es-MX" sz="4800" dirty="0">
                <a:solidFill>
                  <a:srgbClr val="7030A0"/>
                </a:solidFill>
                <a:effectLst>
                  <a:glow rad="101600">
                    <a:schemeClr val="accent6">
                      <a:lumMod val="40000"/>
                      <a:lumOff val="60000"/>
                      <a:alpha val="60000"/>
                    </a:schemeClr>
                  </a:glow>
                </a:effectLst>
              </a:rPr>
              <a:t>1789</a:t>
            </a:r>
          </a:p>
        </p:txBody>
      </p:sp>
      <p:sp>
        <p:nvSpPr>
          <p:cNvPr id="8" name="7 Rectángulo"/>
          <p:cNvSpPr/>
          <p:nvPr/>
        </p:nvSpPr>
        <p:spPr>
          <a:xfrm>
            <a:off x="2987824" y="5229200"/>
            <a:ext cx="5400600" cy="707886"/>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indent="-361950" algn="just" fontAlgn="auto">
              <a:spcBef>
                <a:spcPts val="0"/>
              </a:spcBef>
              <a:spcAft>
                <a:spcPts val="0"/>
              </a:spcAft>
              <a:buClr>
                <a:srgbClr val="6600CC"/>
              </a:buClr>
              <a:buSzPct val="100000"/>
              <a:defRPr/>
            </a:pPr>
            <a:r>
              <a:rPr lang="es-ES" sz="2000" b="1" dirty="0">
                <a:solidFill>
                  <a:schemeClr val="tx1"/>
                </a:solidFill>
              </a:rPr>
              <a:t>XV. </a:t>
            </a:r>
            <a:r>
              <a:rPr lang="es-ES" sz="2000" dirty="0">
                <a:solidFill>
                  <a:schemeClr val="tx1"/>
                </a:solidFill>
              </a:rPr>
              <a:t>La sociedad </a:t>
            </a:r>
            <a:r>
              <a:rPr lang="es-ES" sz="2000" dirty="0" smtClean="0">
                <a:solidFill>
                  <a:schemeClr val="tx1"/>
                </a:solidFill>
              </a:rPr>
              <a:t>tiene </a:t>
            </a:r>
            <a:r>
              <a:rPr lang="es-ES" sz="2000" dirty="0">
                <a:solidFill>
                  <a:schemeClr val="tx1"/>
                </a:solidFill>
              </a:rPr>
              <a:t>derecho a </a:t>
            </a:r>
            <a:r>
              <a:rPr lang="es-ES" sz="2000" b="1" dirty="0">
                <a:solidFill>
                  <a:schemeClr val="tx1"/>
                </a:solidFill>
              </a:rPr>
              <a:t>pedir a todos sus agentes cuentas </a:t>
            </a:r>
            <a:r>
              <a:rPr lang="es-ES" sz="2000" dirty="0">
                <a:solidFill>
                  <a:schemeClr val="tx1"/>
                </a:solidFill>
              </a:rPr>
              <a:t>de su administración.</a:t>
            </a:r>
            <a:endParaRPr lang="es-MX" sz="2000" dirty="0">
              <a:solidFill>
                <a:schemeClr val="tx1"/>
              </a:solidFill>
            </a:endParaRPr>
          </a:p>
        </p:txBody>
      </p:sp>
    </p:spTree>
    <p:extLst>
      <p:ext uri="{BB962C8B-B14F-4D97-AF65-F5344CB8AC3E}">
        <p14:creationId xmlns:p14="http://schemas.microsoft.com/office/powerpoint/2010/main" val="16889551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548057" y="1152583"/>
            <a:ext cx="6336704" cy="461665"/>
          </a:xfrm>
          <a:prstGeom prst="rect">
            <a:avLst/>
          </a:prstGeom>
          <a:noFill/>
        </p:spPr>
        <p:txBody>
          <a:bodyPr wrap="square">
            <a:spAutoFit/>
          </a:bodyPr>
          <a:lstStyle/>
          <a:p>
            <a:pPr>
              <a:defRPr/>
            </a:pPr>
            <a:r>
              <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rPr>
              <a:t>¿</a:t>
            </a:r>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Cuándo se clasifica la información ? </a:t>
            </a:r>
            <a:r>
              <a:rPr lang="es-MX"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Art.106 LGTAIP</a:t>
            </a:r>
            <a:endParaRPr lang="es-MX"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
        <p:nvSpPr>
          <p:cNvPr id="4" name="3 Rectángulo"/>
          <p:cNvSpPr/>
          <p:nvPr/>
        </p:nvSpPr>
        <p:spPr>
          <a:xfrm>
            <a:off x="1332033" y="1687485"/>
            <a:ext cx="6768752" cy="1569660"/>
          </a:xfrm>
          <a:prstGeom prst="rect">
            <a:avLst/>
          </a:prstGeom>
        </p:spPr>
        <p:txBody>
          <a:bodyPr wrap="square">
            <a:spAutoFit/>
          </a:bodyPr>
          <a:lstStyle/>
          <a:p>
            <a:pPr marL="342900" indent="-342900" fontAlgn="auto">
              <a:lnSpc>
                <a:spcPct val="90000"/>
              </a:lnSpc>
              <a:spcBef>
                <a:spcPct val="15000"/>
              </a:spcBef>
              <a:spcAft>
                <a:spcPts val="0"/>
              </a:spcAft>
              <a:buClr>
                <a:srgbClr val="6600CC"/>
              </a:buClr>
              <a:buSzPct val="100000"/>
              <a:buFont typeface="Arial" panose="020B0604020202020204" pitchFamily="34" charset="0"/>
              <a:buChar char="•"/>
              <a:defRPr/>
            </a:pPr>
            <a:r>
              <a:rPr lang="es-MX" sz="2000" dirty="0" smtClean="0">
                <a:latin typeface="+mn-lt"/>
              </a:rPr>
              <a:t>Cuando se reciba una solicitud de acceso a la información.</a:t>
            </a:r>
          </a:p>
          <a:p>
            <a:pPr marL="342900" indent="-342900" fontAlgn="auto">
              <a:lnSpc>
                <a:spcPct val="90000"/>
              </a:lnSpc>
              <a:spcBef>
                <a:spcPct val="15000"/>
              </a:spcBef>
              <a:spcAft>
                <a:spcPts val="0"/>
              </a:spcAft>
              <a:buClr>
                <a:srgbClr val="6600CC"/>
              </a:buClr>
              <a:buSzPct val="100000"/>
              <a:buFont typeface="Arial" panose="020B0604020202020204" pitchFamily="34" charset="0"/>
              <a:buChar char="•"/>
              <a:defRPr/>
            </a:pPr>
            <a:r>
              <a:rPr lang="es-MX" sz="2000" dirty="0" smtClean="0"/>
              <a:t>Se determine mediante resolución de autoridad competente</a:t>
            </a:r>
            <a:r>
              <a:rPr lang="es-MX" sz="2000" dirty="0"/>
              <a:t>.</a:t>
            </a:r>
            <a:endParaRPr lang="es-MX" sz="2000" dirty="0" smtClean="0"/>
          </a:p>
          <a:p>
            <a:pPr marL="342900" indent="-342900" fontAlgn="auto">
              <a:lnSpc>
                <a:spcPct val="90000"/>
              </a:lnSpc>
              <a:spcBef>
                <a:spcPct val="15000"/>
              </a:spcBef>
              <a:spcAft>
                <a:spcPts val="0"/>
              </a:spcAft>
              <a:buClr>
                <a:srgbClr val="6600CC"/>
              </a:buClr>
              <a:buSzPct val="100000"/>
              <a:buFont typeface="Arial" panose="020B0604020202020204" pitchFamily="34" charset="0"/>
              <a:buChar char="•"/>
              <a:defRPr/>
            </a:pPr>
            <a:r>
              <a:rPr lang="es-MX" sz="2000" dirty="0" smtClean="0">
                <a:latin typeface="+mn-lt"/>
              </a:rPr>
              <a:t>Se generen versiones públicas para dar cumplimiento a las obligaciones de transparencia.</a:t>
            </a:r>
            <a:endParaRPr lang="es-MX" sz="2000" dirty="0">
              <a:latin typeface="+mn-lt"/>
            </a:endParaRPr>
          </a:p>
        </p:txBody>
      </p:sp>
      <p:sp>
        <p:nvSpPr>
          <p:cNvPr id="5" name="4 CuadroTexto"/>
          <p:cNvSpPr txBox="1"/>
          <p:nvPr/>
        </p:nvSpPr>
        <p:spPr>
          <a:xfrm>
            <a:off x="1557252" y="3471326"/>
            <a:ext cx="6048672" cy="461665"/>
          </a:xfrm>
          <a:prstGeom prst="rect">
            <a:avLst/>
          </a:prstGeom>
          <a:noFill/>
        </p:spPr>
        <p:txBody>
          <a:bodyPr wrap="square">
            <a:spAutoFit/>
          </a:bodyPr>
          <a:lstStyle/>
          <a:p>
            <a:pPr fontAlgn="auto">
              <a:spcBef>
                <a:spcPts val="0"/>
              </a:spcBef>
              <a:spcAft>
                <a:spcPts val="0"/>
              </a:spcAft>
              <a:defRPr/>
            </a:pPr>
            <a:r>
              <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rPr>
              <a:t>¿</a:t>
            </a:r>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Cómo se clasifica la información?</a:t>
            </a:r>
            <a:endPar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
        <p:nvSpPr>
          <p:cNvPr id="6" name="5 Rectángulo"/>
          <p:cNvSpPr/>
          <p:nvPr/>
        </p:nvSpPr>
        <p:spPr>
          <a:xfrm>
            <a:off x="1545623" y="4162234"/>
            <a:ext cx="6805264" cy="2492990"/>
          </a:xfrm>
          <a:prstGeom prst="rect">
            <a:avLst/>
          </a:prstGeom>
        </p:spPr>
        <p:txBody>
          <a:bodyPr wrap="square">
            <a:spAutoFit/>
          </a:bodyPr>
          <a:lstStyle/>
          <a:p>
            <a:pPr fontAlgn="auto">
              <a:spcBef>
                <a:spcPts val="0"/>
              </a:spcBef>
              <a:spcAft>
                <a:spcPts val="0"/>
              </a:spcAft>
              <a:defRPr/>
            </a:pPr>
            <a:r>
              <a:rPr lang="es-MX" sz="2000" dirty="0" smtClean="0">
                <a:effectLst>
                  <a:outerShdw blurRad="38100" dist="38100" dir="2700000" algn="tl">
                    <a:srgbClr val="000000">
                      <a:alpha val="43137"/>
                    </a:srgbClr>
                  </a:outerShdw>
                </a:effectLst>
                <a:latin typeface="+mn-lt"/>
              </a:rPr>
              <a:t>Tomando </a:t>
            </a:r>
            <a:r>
              <a:rPr lang="es-MX" sz="2000" dirty="0">
                <a:effectLst>
                  <a:outerShdw blurRad="38100" dist="38100" dir="2700000" algn="tl">
                    <a:srgbClr val="000000">
                      <a:alpha val="43137"/>
                    </a:srgbClr>
                  </a:outerShdw>
                </a:effectLst>
                <a:latin typeface="+mn-lt"/>
              </a:rPr>
              <a:t>en consideración:</a:t>
            </a:r>
          </a:p>
          <a:p>
            <a:pPr algn="ctr" fontAlgn="auto">
              <a:spcBef>
                <a:spcPts val="0"/>
              </a:spcBef>
              <a:spcAft>
                <a:spcPts val="0"/>
              </a:spcAft>
              <a:defRPr/>
            </a:pPr>
            <a:endParaRPr lang="es-MX" sz="1600" dirty="0">
              <a:effectLst>
                <a:outerShdw blurRad="38100" dist="38100" dir="2700000" algn="tl">
                  <a:srgbClr val="000000">
                    <a:alpha val="43137"/>
                  </a:srgbClr>
                </a:outerShdw>
              </a:effectLst>
              <a:latin typeface="+mn-lt"/>
            </a:endParaRPr>
          </a:p>
          <a:p>
            <a:pPr marL="177800" indent="-177800" fontAlgn="auto">
              <a:spcBef>
                <a:spcPts val="0"/>
              </a:spcBef>
              <a:spcAft>
                <a:spcPts val="0"/>
              </a:spcAft>
              <a:buFontTx/>
              <a:buBlip>
                <a:blip r:embed="rId2"/>
              </a:buBlip>
              <a:defRPr/>
            </a:pPr>
            <a:r>
              <a:rPr lang="es-MX" sz="2000" dirty="0" smtClean="0">
                <a:effectLst>
                  <a:outerShdw blurRad="38100" dist="38100" dir="2700000" algn="tl">
                    <a:srgbClr val="000000">
                      <a:alpha val="43137"/>
                    </a:srgbClr>
                  </a:outerShdw>
                </a:effectLst>
                <a:latin typeface="+mn-lt"/>
              </a:rPr>
              <a:t>Prueba de daño.</a:t>
            </a:r>
            <a:endParaRPr lang="es-MX" sz="2000" i="1" dirty="0">
              <a:latin typeface="+mn-lt"/>
            </a:endParaRPr>
          </a:p>
          <a:p>
            <a:pPr marL="177800" indent="-177800" fontAlgn="auto">
              <a:spcBef>
                <a:spcPts val="0"/>
              </a:spcBef>
              <a:spcAft>
                <a:spcPts val="0"/>
              </a:spcAft>
              <a:buFontTx/>
              <a:buBlip>
                <a:blip r:embed="rId2"/>
              </a:buBlip>
              <a:defRPr/>
            </a:pPr>
            <a:r>
              <a:rPr lang="es-MX" sz="2000" dirty="0" smtClean="0">
                <a:effectLst>
                  <a:outerShdw blurRad="38100" dist="38100" dir="2700000" algn="tl">
                    <a:srgbClr val="000000">
                      <a:alpha val="43137"/>
                    </a:srgbClr>
                  </a:outerShdw>
                </a:effectLst>
                <a:latin typeface="+mn-lt"/>
              </a:rPr>
              <a:t>La LFTAIPG y su reglamento / Leyes Estatales.</a:t>
            </a:r>
          </a:p>
          <a:p>
            <a:pPr marL="177800" indent="-177800" fontAlgn="auto">
              <a:spcBef>
                <a:spcPts val="0"/>
              </a:spcBef>
              <a:spcAft>
                <a:spcPts val="0"/>
              </a:spcAft>
              <a:buFontTx/>
              <a:buBlip>
                <a:blip r:embed="rId2"/>
              </a:buBlip>
              <a:defRPr/>
            </a:pPr>
            <a:r>
              <a:rPr lang="es-MX" sz="2000" dirty="0" smtClean="0">
                <a:effectLst>
                  <a:outerShdw blurRad="38100" dist="38100" dir="2700000" algn="tl">
                    <a:srgbClr val="000000">
                      <a:alpha val="43137"/>
                    </a:srgbClr>
                  </a:outerShdw>
                </a:effectLst>
                <a:latin typeface="+mn-lt"/>
              </a:rPr>
              <a:t>Los </a:t>
            </a:r>
            <a:r>
              <a:rPr lang="es-MX" sz="2000" dirty="0">
                <a:effectLst>
                  <a:outerShdw blurRad="38100" dist="38100" dir="2700000" algn="tl">
                    <a:srgbClr val="000000">
                      <a:alpha val="43137"/>
                    </a:srgbClr>
                  </a:outerShdw>
                </a:effectLst>
                <a:latin typeface="+mn-lt"/>
              </a:rPr>
              <a:t>lineamientos </a:t>
            </a:r>
            <a:r>
              <a:rPr lang="es-MX" sz="2000" dirty="0" smtClean="0">
                <a:effectLst>
                  <a:outerShdw blurRad="38100" dist="38100" dir="2700000" algn="tl">
                    <a:srgbClr val="000000">
                      <a:alpha val="43137"/>
                    </a:srgbClr>
                  </a:outerShdw>
                </a:effectLst>
                <a:latin typeface="+mn-lt"/>
              </a:rPr>
              <a:t>generales que emita el Sistema Nacional en materia de clasificación de la información reservada y confidencial y, para la elaboración de versiones públicas.</a:t>
            </a:r>
          </a:p>
          <a:p>
            <a:pPr marL="177800" indent="-177800" fontAlgn="auto">
              <a:spcBef>
                <a:spcPts val="0"/>
              </a:spcBef>
              <a:spcAft>
                <a:spcPts val="0"/>
              </a:spcAft>
              <a:buFontTx/>
              <a:buBlip>
                <a:blip r:embed="rId2"/>
              </a:buBlip>
              <a:defRPr/>
            </a:pPr>
            <a:r>
              <a:rPr lang="es-MX" sz="2000" dirty="0" smtClean="0">
                <a:effectLst>
                  <a:outerShdw blurRad="38100" dist="38100" dir="2700000" algn="tl">
                    <a:srgbClr val="000000">
                      <a:alpha val="43137"/>
                    </a:srgbClr>
                  </a:outerShdw>
                </a:effectLst>
                <a:latin typeface="+mn-lt"/>
              </a:rPr>
              <a:t>Los </a:t>
            </a:r>
            <a:r>
              <a:rPr lang="es-MX" sz="2000" dirty="0">
                <a:effectLst>
                  <a:outerShdw blurRad="38100" dist="38100" dir="2700000" algn="tl">
                    <a:srgbClr val="000000">
                      <a:alpha val="43137"/>
                    </a:srgbClr>
                  </a:outerShdw>
                </a:effectLst>
                <a:latin typeface="+mn-lt"/>
              </a:rPr>
              <a:t>criterios que emita el </a:t>
            </a:r>
            <a:r>
              <a:rPr lang="es-MX" sz="2000" dirty="0" smtClean="0">
                <a:effectLst>
                  <a:outerShdw blurRad="38100" dist="38100" dir="2700000" algn="tl">
                    <a:srgbClr val="000000">
                      <a:alpha val="43137"/>
                    </a:srgbClr>
                  </a:outerShdw>
                </a:effectLst>
                <a:latin typeface="+mn-lt"/>
              </a:rPr>
              <a:t>Comité </a:t>
            </a:r>
            <a:r>
              <a:rPr lang="es-MX" sz="2000" dirty="0">
                <a:effectLst>
                  <a:outerShdw blurRad="38100" dist="38100" dir="2700000" algn="tl">
                    <a:srgbClr val="000000">
                      <a:alpha val="43137"/>
                    </a:srgbClr>
                  </a:outerShdw>
                </a:effectLst>
                <a:latin typeface="+mn-lt"/>
              </a:rPr>
              <a:t>de </a:t>
            </a:r>
            <a:r>
              <a:rPr lang="es-MX" sz="2000" dirty="0" smtClean="0">
                <a:effectLst>
                  <a:outerShdw blurRad="38100" dist="38100" dir="2700000" algn="tl">
                    <a:srgbClr val="000000">
                      <a:alpha val="43137"/>
                    </a:srgbClr>
                  </a:outerShdw>
                </a:effectLst>
                <a:latin typeface="+mn-lt"/>
              </a:rPr>
              <a:t>Transparencia.</a:t>
            </a:r>
            <a:endParaRPr lang="es-MX" sz="2000" dirty="0">
              <a:effectLst>
                <a:outerShdw blurRad="38100" dist="38100" dir="2700000" algn="tl">
                  <a:srgbClr val="000000">
                    <a:alpha val="43137"/>
                  </a:srgbClr>
                </a:outerShdw>
              </a:effectLst>
              <a:latin typeface="+mn-lt"/>
            </a:endParaRPr>
          </a:p>
        </p:txBody>
      </p:sp>
      <p:pic>
        <p:nvPicPr>
          <p:cNvPr id="7" name="Picture 2" descr="http://3.bp.blogspot.com/_Vfn51-EgJac/TM3iwGj3qOI/AAAAAAAAAXo/W2pdLbqdHdo/s320/documentos.png"/>
          <p:cNvPicPr>
            <a:picLocks noChangeAspect="1" noChangeArrowheads="1"/>
          </p:cNvPicPr>
          <p:nvPr/>
        </p:nvPicPr>
        <p:blipFill>
          <a:blip r:embed="rId3" cstate="print"/>
          <a:srcRect/>
          <a:stretch>
            <a:fillRect/>
          </a:stretch>
        </p:blipFill>
        <p:spPr bwMode="auto">
          <a:xfrm>
            <a:off x="179512" y="1963290"/>
            <a:ext cx="936104" cy="936104"/>
          </a:xfrm>
          <a:prstGeom prst="rect">
            <a:avLst/>
          </a:prstGeom>
          <a:noFill/>
          <a:effectLst>
            <a:glow rad="101600">
              <a:schemeClr val="tx1">
                <a:alpha val="60000"/>
              </a:schemeClr>
            </a:glow>
          </a:effectLst>
        </p:spPr>
      </p:pic>
      <p:pic>
        <p:nvPicPr>
          <p:cNvPr id="8" name="8 Imagen" descr="LEY.png"/>
          <p:cNvPicPr>
            <a:picLocks noChangeAspect="1"/>
          </p:cNvPicPr>
          <p:nvPr/>
        </p:nvPicPr>
        <p:blipFill>
          <a:blip r:embed="rId4" cstate="print"/>
          <a:srcRect/>
          <a:stretch>
            <a:fillRect/>
          </a:stretch>
        </p:blipFill>
        <p:spPr bwMode="auto">
          <a:xfrm rot="-1532982">
            <a:off x="121309" y="4437517"/>
            <a:ext cx="1513872" cy="677895"/>
          </a:xfrm>
          <a:prstGeom prst="rect">
            <a:avLst/>
          </a:prstGeom>
          <a:noFill/>
          <a:ln w="9525">
            <a:noFill/>
            <a:miter lim="800000"/>
            <a:headEnd/>
            <a:tailEnd/>
          </a:ln>
        </p:spPr>
      </p:pic>
      <p:sp>
        <p:nvSpPr>
          <p:cNvPr id="9" name="3 Título"/>
          <p:cNvSpPr>
            <a:spLocks noGrp="1"/>
          </p:cNvSpPr>
          <p:nvPr>
            <p:ph type="title"/>
          </p:nvPr>
        </p:nvSpPr>
        <p:spPr>
          <a:xfrm>
            <a:off x="4355976" y="44624"/>
            <a:ext cx="4104456" cy="1008112"/>
          </a:xfrm>
        </p:spPr>
        <p:txBody>
          <a:bodyPr/>
          <a:lstStyle/>
          <a:p>
            <a:pPr algn="r"/>
            <a:r>
              <a:rPr lang="es-MX" sz="2400" b="1" dirty="0" smtClean="0">
                <a:solidFill>
                  <a:srgbClr val="008272"/>
                </a:solidFill>
              </a:rPr>
              <a:t>Cuándo y cómo clasificar</a:t>
            </a:r>
            <a:endParaRPr lang="es-MX" sz="2400" b="1" dirty="0">
              <a:solidFill>
                <a:srgbClr val="008272"/>
              </a:solidFill>
            </a:endParaRPr>
          </a:p>
        </p:txBody>
      </p:sp>
    </p:spTree>
    <p:extLst>
      <p:ext uri="{BB962C8B-B14F-4D97-AF65-F5344CB8AC3E}">
        <p14:creationId xmlns:p14="http://schemas.microsoft.com/office/powerpoint/2010/main" val="14526513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3 Rectángulo"/>
          <p:cNvSpPr/>
          <p:nvPr/>
        </p:nvSpPr>
        <p:spPr>
          <a:xfrm>
            <a:off x="1475656" y="3645024"/>
            <a:ext cx="7668344" cy="2880320"/>
          </a:xfrm>
          <a:prstGeom prst="rect">
            <a:avLst/>
          </a:prstGeom>
          <a:solidFill>
            <a:srgbClr val="7E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s-MX" sz="4000" b="1" dirty="0" smtClean="0">
                <a:solidFill>
                  <a:prstClr val="white"/>
                </a:solidFill>
                <a:effectLst>
                  <a:outerShdw blurRad="38100" dist="38100" dir="2700000" algn="tl">
                    <a:srgbClr val="000000">
                      <a:alpha val="43137"/>
                    </a:srgbClr>
                  </a:outerShdw>
                </a:effectLst>
              </a:rPr>
              <a:t>De </a:t>
            </a:r>
            <a:r>
              <a:rPr lang="es-MX" sz="4000" b="1" dirty="0">
                <a:solidFill>
                  <a:prstClr val="white"/>
                </a:solidFill>
                <a:effectLst>
                  <a:outerShdw blurRad="38100" dist="38100" dir="2700000" algn="tl">
                    <a:srgbClr val="000000">
                      <a:alpha val="43137"/>
                    </a:srgbClr>
                  </a:outerShdw>
                </a:effectLst>
              </a:rPr>
              <a:t>los Procedimientos de Impugnación en Materia de Acceso a la Información </a:t>
            </a:r>
            <a:r>
              <a:rPr lang="es-MX" sz="4000" b="1" dirty="0" smtClean="0">
                <a:solidFill>
                  <a:prstClr val="white"/>
                </a:solidFill>
                <a:effectLst>
                  <a:outerShdw blurRad="38100" dist="38100" dir="2700000" algn="tl">
                    <a:srgbClr val="000000">
                      <a:alpha val="43137"/>
                    </a:srgbClr>
                  </a:outerShdw>
                </a:effectLst>
              </a:rPr>
              <a:t>Pública</a:t>
            </a:r>
            <a:r>
              <a:rPr lang="es-MX" sz="4000" dirty="0" smtClean="0"/>
              <a:t>.</a:t>
            </a:r>
            <a:endParaRPr lang="es-ES" sz="4000" dirty="0"/>
          </a:p>
        </p:txBody>
      </p:sp>
      <p:pic>
        <p:nvPicPr>
          <p:cNvPr id="5" name="Picture 2" descr="C:\Users\janeth.guzman\Documents\Janeth\2015\LFTAIPG\Ley General\Logos\Logo INA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352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RR.png"/>
          <p:cNvPicPr>
            <a:picLocks noChangeAspect="1"/>
          </p:cNvPicPr>
          <p:nvPr/>
        </p:nvPicPr>
        <p:blipFill>
          <a:blip r:embed="rId2" cstate="email"/>
          <a:srcRect/>
          <a:stretch>
            <a:fillRect/>
          </a:stretch>
        </p:blipFill>
        <p:spPr>
          <a:xfrm>
            <a:off x="1142976" y="3357562"/>
            <a:ext cx="1143008" cy="825506"/>
          </a:xfrm>
          <a:prstGeom prst="rect">
            <a:avLst/>
          </a:prstGeom>
          <a:effectLst>
            <a:glow rad="228600">
              <a:schemeClr val="tx1">
                <a:alpha val="40000"/>
              </a:schemeClr>
            </a:glow>
          </a:effectLst>
        </p:spPr>
      </p:pic>
      <p:sp>
        <p:nvSpPr>
          <p:cNvPr id="5" name="4 Flecha curvada hacia la derecha"/>
          <p:cNvSpPr/>
          <p:nvPr/>
        </p:nvSpPr>
        <p:spPr>
          <a:xfrm rot="10800000" flipH="1" flipV="1">
            <a:off x="714348" y="2143116"/>
            <a:ext cx="1714512" cy="3714776"/>
          </a:xfrm>
          <a:prstGeom prst="curvedRightArrow">
            <a:avLst>
              <a:gd name="adj1" fmla="val 13492"/>
              <a:gd name="adj2" fmla="val 41714"/>
              <a:gd name="adj3" fmla="val 44475"/>
            </a:avLst>
          </a:prstGeom>
          <a:solidFill>
            <a:srgbClr val="6C5578"/>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s-MX" dirty="0">
              <a:solidFill>
                <a:schemeClr val="tx1"/>
              </a:solidFill>
            </a:endParaRPr>
          </a:p>
        </p:txBody>
      </p:sp>
      <p:sp>
        <p:nvSpPr>
          <p:cNvPr id="6" name="5 Rectángulo"/>
          <p:cNvSpPr/>
          <p:nvPr/>
        </p:nvSpPr>
        <p:spPr>
          <a:xfrm>
            <a:off x="3491880" y="2305323"/>
            <a:ext cx="4896544" cy="2923877"/>
          </a:xfrm>
          <a:prstGeom prst="rect">
            <a:avLst/>
          </a:prstGeom>
        </p:spPr>
        <p:txBody>
          <a:bodyPr wrap="square">
            <a:spAutoFit/>
          </a:bodyPr>
          <a:lstStyle/>
          <a:p>
            <a:pPr algn="ctr" fontAlgn="auto">
              <a:spcBef>
                <a:spcPts val="0"/>
              </a:spcBef>
              <a:spcAft>
                <a:spcPts val="0"/>
              </a:spcAft>
              <a:defRPr/>
            </a:pPr>
            <a:r>
              <a:rPr lang="es-ES" sz="2800" dirty="0">
                <a:effectLst>
                  <a:outerShdw blurRad="38100" dist="38100" dir="2700000" algn="tl">
                    <a:srgbClr val="000000">
                      <a:alpha val="43137"/>
                    </a:srgbClr>
                  </a:outerShdw>
                </a:effectLst>
                <a:latin typeface="+mn-lt"/>
              </a:rPr>
              <a:t>Es el </a:t>
            </a:r>
            <a:r>
              <a:rPr lang="es-ES" sz="3200" b="1" dirty="0">
                <a:effectLst>
                  <a:outerShdw blurRad="38100" dist="38100" dir="2700000" algn="tl">
                    <a:srgbClr val="000000">
                      <a:alpha val="43137"/>
                    </a:srgbClr>
                  </a:outerShdw>
                </a:effectLst>
                <a:latin typeface="+mn-lt"/>
              </a:rPr>
              <a:t>medio de defensa </a:t>
            </a:r>
            <a:r>
              <a:rPr lang="es-ES" sz="2800" dirty="0">
                <a:effectLst>
                  <a:outerShdw blurRad="38100" dist="38100" dir="2700000" algn="tl">
                    <a:srgbClr val="000000">
                      <a:alpha val="43137"/>
                    </a:srgbClr>
                  </a:outerShdw>
                </a:effectLst>
                <a:latin typeface="+mn-lt"/>
              </a:rPr>
              <a:t>con que cuentan los solicitantes, </a:t>
            </a:r>
            <a:r>
              <a:rPr lang="es-ES" sz="3200" b="1" dirty="0">
                <a:effectLst>
                  <a:outerShdw blurRad="38100" dist="38100" dir="2700000" algn="tl">
                    <a:srgbClr val="000000">
                      <a:alpha val="43137"/>
                    </a:srgbClr>
                  </a:outerShdw>
                </a:effectLst>
                <a:latin typeface="+mn-lt"/>
              </a:rPr>
              <a:t>ante cualquier inconformidad sobre las respuestas </a:t>
            </a:r>
            <a:r>
              <a:rPr lang="es-ES" sz="2800" dirty="0">
                <a:effectLst>
                  <a:outerShdw blurRad="38100" dist="38100" dir="2700000" algn="tl">
                    <a:srgbClr val="000000">
                      <a:alpha val="43137"/>
                    </a:srgbClr>
                  </a:outerShdw>
                </a:effectLst>
                <a:latin typeface="+mn-lt"/>
              </a:rPr>
              <a:t>que dan las dependencias o </a:t>
            </a:r>
            <a:r>
              <a:rPr lang="es-ES" sz="2800" dirty="0" smtClean="0">
                <a:effectLst>
                  <a:outerShdw blurRad="38100" dist="38100" dir="2700000" algn="tl">
                    <a:srgbClr val="000000">
                      <a:alpha val="43137"/>
                    </a:srgbClr>
                  </a:outerShdw>
                </a:effectLst>
                <a:latin typeface="+mn-lt"/>
              </a:rPr>
              <a:t>entidades</a:t>
            </a:r>
            <a:endParaRPr lang="es-MX" sz="2800" b="1" dirty="0">
              <a:effectLst>
                <a:outerShdw blurRad="38100" dist="38100" dir="2700000" algn="tl">
                  <a:srgbClr val="000000">
                    <a:alpha val="43137"/>
                  </a:srgbClr>
                </a:outerShdw>
              </a:effectLst>
              <a:latin typeface="+mn-lt"/>
            </a:endParaRPr>
          </a:p>
        </p:txBody>
      </p:sp>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980728"/>
            <a:ext cx="1508766" cy="1918916"/>
          </a:xfrm>
          <a:prstGeom prst="rect">
            <a:avLst/>
          </a:prstGeom>
        </p:spPr>
      </p:pic>
      <p:pic>
        <p:nvPicPr>
          <p:cNvPr id="7" name="Picture 2" descr="C:\Users\janeth.guzman\AppData\Local\Microsoft\Windows\Temporary Internet Files\Content.Outlook\TCVA7HYL\Logo INA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4252" y="5085184"/>
            <a:ext cx="1615255" cy="124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9832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1560" y="2321005"/>
            <a:ext cx="7704856" cy="3631763"/>
          </a:xfrm>
          <a:prstGeom prst="rect">
            <a:avLst/>
          </a:prstGeom>
        </p:spPr>
        <p:txBody>
          <a:bodyPr wrap="square">
            <a:spAutoFit/>
          </a:bodyPr>
          <a:lstStyle/>
          <a:p>
            <a:pPr algn="just"/>
            <a:r>
              <a:rPr lang="es-MX" b="1" dirty="0" smtClean="0"/>
              <a:t>6.1. </a:t>
            </a:r>
            <a:r>
              <a:rPr lang="es-MX" dirty="0" smtClean="0"/>
              <a:t>Los </a:t>
            </a:r>
            <a:r>
              <a:rPr lang="es-MX" dirty="0"/>
              <a:t>recursos de revisión que sean interpuestos ante el Instituto </a:t>
            </a:r>
            <a:r>
              <a:rPr lang="es-MX" sz="2000" b="1" dirty="0"/>
              <a:t>serán sustanciados y resueltos conforme a las normas y procedimiento previstos en la Ley Federal y demás disposiciones que resultan aplicables, </a:t>
            </a:r>
            <a:r>
              <a:rPr lang="es-MX" dirty="0"/>
              <a:t>a fin de salvaguardar los derechos fundamentales de acceso a la información o de protección de datos personales, independientemente de que al momento de su presentación se aluda a los artículos y fundamentos que establece la Ley General, o se haga referencia al otrora IFAI.</a:t>
            </a:r>
          </a:p>
          <a:p>
            <a:pPr algn="just"/>
            <a:endParaRPr lang="es-MX" dirty="0" smtClean="0"/>
          </a:p>
          <a:p>
            <a:pPr algn="just"/>
            <a:r>
              <a:rPr lang="es-MX" dirty="0" smtClean="0"/>
              <a:t>Por </a:t>
            </a:r>
            <a:r>
              <a:rPr lang="es-MX" dirty="0"/>
              <a:t>lo tanto, mientras el Congreso de la Unión armoniza la Ley Federal con la Ley General, el Pleno continuará </a:t>
            </a:r>
            <a:r>
              <a:rPr lang="es-MX" sz="2000" b="1" dirty="0"/>
              <a:t>resolviendo los recursos de revisión en los plazos y términos previstos en el capítulo IV del Título Segundo de la referida Ley Federal.</a:t>
            </a:r>
          </a:p>
        </p:txBody>
      </p:sp>
      <p:sp>
        <p:nvSpPr>
          <p:cNvPr id="4" name="3 CuadroTexto"/>
          <p:cNvSpPr txBox="1"/>
          <p:nvPr/>
        </p:nvSpPr>
        <p:spPr>
          <a:xfrm>
            <a:off x="5292080" y="6453336"/>
            <a:ext cx="2952328" cy="369332"/>
          </a:xfrm>
          <a:prstGeom prst="rect">
            <a:avLst/>
          </a:prstGeom>
          <a:noFill/>
        </p:spPr>
        <p:txBody>
          <a:bodyPr wrap="square" rtlCol="0">
            <a:spAutoFit/>
          </a:bodyPr>
          <a:lstStyle/>
          <a:p>
            <a:pPr algn="r"/>
            <a:r>
              <a:rPr lang="es-MX" dirty="0" smtClean="0"/>
              <a:t>Bases de interpretación</a:t>
            </a:r>
            <a:endParaRPr lang="es-MX" dirty="0"/>
          </a:p>
        </p:txBody>
      </p:sp>
    </p:spTree>
    <p:extLst>
      <p:ext uri="{BB962C8B-B14F-4D97-AF65-F5344CB8AC3E}">
        <p14:creationId xmlns:p14="http://schemas.microsoft.com/office/powerpoint/2010/main" val="1225173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683568"/>
            <a:ext cx="7185860" cy="778098"/>
          </a:xfrm>
        </p:spPr>
        <p:txBody>
          <a:bodyPr>
            <a:noAutofit/>
          </a:bodyPr>
          <a:lstStyle/>
          <a:p>
            <a:pPr algn="ct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smtClean="0"/>
              <a:t>Recurso de Revisión</a:t>
            </a:r>
            <a:endParaRPr lang="es-MX" sz="4300" b="1" dirty="0"/>
          </a:p>
        </p:txBody>
      </p:sp>
      <p:sp>
        <p:nvSpPr>
          <p:cNvPr id="6" name="5 CuadroTexto"/>
          <p:cNvSpPr txBox="1"/>
          <p:nvPr/>
        </p:nvSpPr>
        <p:spPr>
          <a:xfrm>
            <a:off x="6816688" y="5893939"/>
            <a:ext cx="1999561" cy="646331"/>
          </a:xfrm>
          <a:prstGeom prst="rect">
            <a:avLst/>
          </a:prstGeom>
          <a:noFill/>
        </p:spPr>
        <p:txBody>
          <a:bodyPr wrap="square" rtlCol="0">
            <a:spAutoFit/>
          </a:bodyPr>
          <a:lstStyle/>
          <a:p>
            <a:pPr algn="ctr"/>
            <a:r>
              <a:rPr lang="es-MX" dirty="0" smtClean="0"/>
              <a:t>Título Octavo, Capítulo I</a:t>
            </a:r>
            <a:endParaRPr lang="es-MX"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3" name="2 Diagrama"/>
          <p:cNvGraphicFramePr/>
          <p:nvPr>
            <p:extLst>
              <p:ext uri="{D42A27DB-BD31-4B8C-83A1-F6EECF244321}">
                <p14:modId xmlns:p14="http://schemas.microsoft.com/office/powerpoint/2010/main" val="1709322802"/>
              </p:ext>
            </p:extLst>
          </p:nvPr>
        </p:nvGraphicFramePr>
        <p:xfrm>
          <a:off x="345281" y="1083907"/>
          <a:ext cx="8115151" cy="5479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4305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97 Rectángulo"/>
          <p:cNvSpPr/>
          <p:nvPr/>
        </p:nvSpPr>
        <p:spPr>
          <a:xfrm>
            <a:off x="1691680" y="171218"/>
            <a:ext cx="6750782" cy="1077218"/>
          </a:xfrm>
          <a:prstGeom prst="rect">
            <a:avLst/>
          </a:prstGeom>
        </p:spPr>
        <p:txBody>
          <a:bodyPr wrap="square">
            <a:spAutoFit/>
          </a:bodyPr>
          <a:lstStyle/>
          <a:p>
            <a:pPr algn="r"/>
            <a:r>
              <a:rPr lang="es-MX" sz="3200" b="1" dirty="0" smtClean="0">
                <a:solidFill>
                  <a:srgbClr val="5F147C"/>
                </a:solidFill>
                <a:latin typeface="Consolas" panose="020B0609020204030204" pitchFamily="49" charset="0"/>
                <a:cs typeface="Consolas" panose="020B0609020204030204" pitchFamily="49" charset="0"/>
              </a:rPr>
              <a:t>El recurso de revisión procederá en contra de:</a:t>
            </a:r>
            <a:endParaRPr lang="es-MX" sz="3200" dirty="0">
              <a:solidFill>
                <a:srgbClr val="5F147C"/>
              </a:solidFill>
              <a:latin typeface="Consolas" panose="020B0609020204030204" pitchFamily="49" charset="0"/>
              <a:cs typeface="Consolas" panose="020B0609020204030204" pitchFamily="49" charset="0"/>
            </a:endParaRPr>
          </a:p>
        </p:txBody>
      </p:sp>
      <p:sp>
        <p:nvSpPr>
          <p:cNvPr id="3" name="2 Rectángulo"/>
          <p:cNvSpPr/>
          <p:nvPr/>
        </p:nvSpPr>
        <p:spPr>
          <a:xfrm>
            <a:off x="467544" y="1641742"/>
            <a:ext cx="7974918" cy="4524315"/>
          </a:xfrm>
          <a:prstGeom prst="rect">
            <a:avLst/>
          </a:prstGeom>
        </p:spPr>
        <p:txBody>
          <a:bodyPr wrap="square">
            <a:spAutoFit/>
          </a:bodyPr>
          <a:lstStyle/>
          <a:p>
            <a:pPr marL="285750" indent="-285750">
              <a:buFont typeface="Arial" panose="020B0604020202020204" pitchFamily="34" charset="0"/>
              <a:buChar char="•"/>
            </a:pPr>
            <a:r>
              <a:rPr lang="es-MX" dirty="0"/>
              <a:t>La clasificación de la </a:t>
            </a:r>
            <a:r>
              <a:rPr lang="es-MX" dirty="0" smtClean="0"/>
              <a:t>información</a:t>
            </a:r>
            <a:r>
              <a:rPr lang="es-MX" dirty="0"/>
              <a:t>.</a:t>
            </a:r>
            <a:endParaRPr lang="es-MX" dirty="0" smtClean="0"/>
          </a:p>
          <a:p>
            <a:endParaRPr lang="es-MX" dirty="0"/>
          </a:p>
          <a:p>
            <a:pPr marL="285750" indent="-285750">
              <a:buFont typeface="Arial" panose="020B0604020202020204" pitchFamily="34" charset="0"/>
              <a:buChar char="•"/>
            </a:pPr>
            <a:r>
              <a:rPr lang="es-MX" dirty="0" smtClean="0"/>
              <a:t>La </a:t>
            </a:r>
            <a:r>
              <a:rPr lang="es-MX" dirty="0"/>
              <a:t>declaración de inexistencia de </a:t>
            </a:r>
            <a:r>
              <a:rPr lang="es-MX" dirty="0" smtClean="0"/>
              <a:t>información</a:t>
            </a:r>
            <a:r>
              <a:rPr lang="es-MX" dirty="0"/>
              <a:t>.</a:t>
            </a:r>
            <a:endParaRPr lang="es-MX" dirty="0" smtClean="0"/>
          </a:p>
          <a:p>
            <a:endParaRPr lang="es-MX" dirty="0"/>
          </a:p>
          <a:p>
            <a:pPr marL="285750" indent="-285750">
              <a:buFont typeface="Arial" panose="020B0604020202020204" pitchFamily="34" charset="0"/>
              <a:buChar char="•"/>
            </a:pPr>
            <a:r>
              <a:rPr lang="es-MX" dirty="0" smtClean="0"/>
              <a:t>La </a:t>
            </a:r>
            <a:r>
              <a:rPr lang="es-MX" dirty="0"/>
              <a:t>declaración de incompetencia por el sujeto </a:t>
            </a:r>
            <a:r>
              <a:rPr lang="es-MX" dirty="0" smtClean="0"/>
              <a:t>obligado. </a:t>
            </a:r>
          </a:p>
          <a:p>
            <a:endParaRPr lang="es-MX" dirty="0"/>
          </a:p>
          <a:p>
            <a:pPr marL="285750" indent="-285750">
              <a:buFont typeface="Arial" panose="020B0604020202020204" pitchFamily="34" charset="0"/>
              <a:buChar char="•"/>
            </a:pPr>
            <a:r>
              <a:rPr lang="es-MX" dirty="0" smtClean="0"/>
              <a:t>La </a:t>
            </a:r>
            <a:r>
              <a:rPr lang="es-MX" dirty="0"/>
              <a:t>entrega de información </a:t>
            </a:r>
            <a:r>
              <a:rPr lang="es-MX" dirty="0" smtClean="0"/>
              <a:t>incompleta</a:t>
            </a:r>
            <a:r>
              <a:rPr lang="es-MX" dirty="0"/>
              <a:t>.</a:t>
            </a:r>
            <a:endParaRPr lang="es-MX" dirty="0" smtClean="0"/>
          </a:p>
          <a:p>
            <a:endParaRPr lang="es-MX" dirty="0" smtClean="0"/>
          </a:p>
          <a:p>
            <a:pPr marL="285750" indent="-285750">
              <a:buFont typeface="Arial" panose="020B0604020202020204" pitchFamily="34" charset="0"/>
              <a:buChar char="•"/>
            </a:pPr>
            <a:r>
              <a:rPr lang="es-MX" dirty="0" smtClean="0"/>
              <a:t>La </a:t>
            </a:r>
            <a:r>
              <a:rPr lang="es-MX" dirty="0"/>
              <a:t>entrega de información que no corresponda con lo </a:t>
            </a:r>
            <a:r>
              <a:rPr lang="es-MX" dirty="0" smtClean="0"/>
              <a:t>solicitado</a:t>
            </a:r>
            <a:r>
              <a:rPr lang="es-MX" dirty="0"/>
              <a:t>.</a:t>
            </a:r>
            <a:endParaRPr lang="es-MX" dirty="0" smtClean="0"/>
          </a:p>
          <a:p>
            <a:endParaRPr lang="es-MX" dirty="0"/>
          </a:p>
          <a:p>
            <a:pPr marL="285750" indent="-285750">
              <a:buFont typeface="Arial" panose="020B0604020202020204" pitchFamily="34" charset="0"/>
              <a:buChar char="•"/>
            </a:pPr>
            <a:r>
              <a:rPr lang="es-MX" dirty="0" smtClean="0"/>
              <a:t>La </a:t>
            </a:r>
            <a:r>
              <a:rPr lang="es-MX" dirty="0"/>
              <a:t>falta de respuesta a una solicitud de acceso a la información dentro de los plazos establecidos en la </a:t>
            </a:r>
            <a:r>
              <a:rPr lang="es-MX" dirty="0" smtClean="0"/>
              <a:t>ley</a:t>
            </a:r>
            <a:r>
              <a:rPr lang="es-MX" dirty="0"/>
              <a:t>.</a:t>
            </a:r>
            <a:endParaRPr lang="es-MX" dirty="0" smtClean="0"/>
          </a:p>
          <a:p>
            <a:endParaRPr lang="es-MX" dirty="0"/>
          </a:p>
          <a:p>
            <a:pPr marL="285750" indent="-285750">
              <a:buFont typeface="Arial" panose="020B0604020202020204" pitchFamily="34" charset="0"/>
              <a:buChar char="•"/>
            </a:pPr>
            <a:r>
              <a:rPr lang="es-MX" dirty="0" smtClean="0"/>
              <a:t>La </a:t>
            </a:r>
            <a:r>
              <a:rPr lang="es-MX" dirty="0"/>
              <a:t>notificación, entrega o puesta a disposición de información en una modalidad o formato distinto al </a:t>
            </a:r>
            <a:r>
              <a:rPr lang="es-MX" dirty="0" smtClean="0"/>
              <a:t>solicitado.</a:t>
            </a:r>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1973736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97 Rectángulo"/>
          <p:cNvSpPr/>
          <p:nvPr/>
        </p:nvSpPr>
        <p:spPr>
          <a:xfrm>
            <a:off x="1691680" y="171218"/>
            <a:ext cx="6750782" cy="1077218"/>
          </a:xfrm>
          <a:prstGeom prst="rect">
            <a:avLst/>
          </a:prstGeom>
        </p:spPr>
        <p:txBody>
          <a:bodyPr wrap="square">
            <a:spAutoFit/>
          </a:bodyPr>
          <a:lstStyle/>
          <a:p>
            <a:pPr algn="r"/>
            <a:r>
              <a:rPr lang="es-MX" sz="3200" b="1" dirty="0" smtClean="0">
                <a:solidFill>
                  <a:srgbClr val="5F147C"/>
                </a:solidFill>
                <a:latin typeface="Consolas" panose="020B0609020204030204" pitchFamily="49" charset="0"/>
                <a:cs typeface="Consolas" panose="020B0609020204030204" pitchFamily="49" charset="0"/>
              </a:rPr>
              <a:t>El recurso de revisión procederá en contra de:</a:t>
            </a:r>
            <a:endParaRPr lang="es-MX" sz="3200" dirty="0">
              <a:solidFill>
                <a:srgbClr val="5F147C"/>
              </a:solidFill>
              <a:latin typeface="Consolas" panose="020B0609020204030204" pitchFamily="49" charset="0"/>
              <a:cs typeface="Consolas" panose="020B0609020204030204" pitchFamily="49" charset="0"/>
            </a:endParaRPr>
          </a:p>
        </p:txBody>
      </p:sp>
      <p:sp>
        <p:nvSpPr>
          <p:cNvPr id="2" name="1 Rectángulo"/>
          <p:cNvSpPr/>
          <p:nvPr/>
        </p:nvSpPr>
        <p:spPr>
          <a:xfrm>
            <a:off x="683568" y="1720840"/>
            <a:ext cx="7560840" cy="4247317"/>
          </a:xfrm>
          <a:prstGeom prst="rect">
            <a:avLst/>
          </a:prstGeom>
        </p:spPr>
        <p:txBody>
          <a:bodyPr wrap="square">
            <a:spAutoFit/>
          </a:bodyPr>
          <a:lstStyle/>
          <a:p>
            <a:pPr marL="285750" indent="-285750">
              <a:buFont typeface="Arial" panose="020B0604020202020204" pitchFamily="34" charset="0"/>
              <a:buChar char="•"/>
            </a:pPr>
            <a:r>
              <a:rPr lang="es-MX" dirty="0"/>
              <a:t>La entrega o puesta a disposición de información en un formato incomprensible y/o no accesible para el </a:t>
            </a:r>
            <a:r>
              <a:rPr lang="es-MX" dirty="0" smtClean="0"/>
              <a:t>solicitante. </a:t>
            </a: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a:t>Los costos o tiempos de entrega de la </a:t>
            </a:r>
            <a:r>
              <a:rPr lang="es-MX" dirty="0" smtClean="0"/>
              <a:t>información. </a:t>
            </a: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a:t>La falta de trámite a una </a:t>
            </a:r>
            <a:r>
              <a:rPr lang="es-MX" dirty="0" smtClean="0"/>
              <a:t>solicitud</a:t>
            </a:r>
            <a:r>
              <a:rPr lang="es-MX" dirty="0"/>
              <a:t>.</a:t>
            </a:r>
            <a:endParaRPr lang="es-MX" dirty="0" smtClean="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a:t>La negativa a permitir la consulta directa de la </a:t>
            </a:r>
            <a:r>
              <a:rPr lang="es-MX" dirty="0" smtClean="0"/>
              <a:t>información. </a:t>
            </a: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a:t>La falta, deficiencia o insuficiencia de la fundamentación y/o motivación en la respuesta, o </a:t>
            </a:r>
            <a:endParaRPr lang="es-MX" dirty="0" smtClean="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a:t>La orientación a un trámite específico. </a:t>
            </a:r>
            <a:endParaRPr lang="es-MX" dirty="0" smtClean="0"/>
          </a:p>
          <a:p>
            <a:pPr marL="285750" indent="-285750">
              <a:buFont typeface="Arial" panose="020B0604020202020204" pitchFamily="34" charset="0"/>
              <a:buChar char="•"/>
            </a:pPr>
            <a:endParaRPr lang="es-MX" dirty="0"/>
          </a:p>
          <a:p>
            <a:pPr algn="r"/>
            <a:r>
              <a:rPr lang="es-MX" b="1" dirty="0" smtClean="0"/>
              <a:t>Art. 143 LGTAIP.</a:t>
            </a:r>
            <a:endParaRPr lang="es-MX" b="1" dirty="0"/>
          </a:p>
        </p:txBody>
      </p:sp>
    </p:spTree>
    <p:extLst>
      <p:ext uri="{BB962C8B-B14F-4D97-AF65-F5344CB8AC3E}">
        <p14:creationId xmlns:p14="http://schemas.microsoft.com/office/powerpoint/2010/main" val="12782863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708003" y="2533317"/>
            <a:ext cx="1314954" cy="1384995"/>
          </a:xfrm>
          <a:prstGeom prst="rect">
            <a:avLst/>
          </a:prstGeom>
        </p:spPr>
        <p:txBody>
          <a:bodyPr wrap="square">
            <a:spAutoFit/>
          </a:bodyPr>
          <a:lstStyle/>
          <a:p>
            <a:pPr algn="ctr" fontAlgn="auto">
              <a:spcBef>
                <a:spcPts val="0"/>
              </a:spcBef>
              <a:spcAft>
                <a:spcPts val="0"/>
              </a:spcAft>
              <a:defRPr/>
            </a:pPr>
            <a:r>
              <a:rPr lang="es-ES" sz="1400" dirty="0">
                <a:latin typeface="+mn-lt"/>
              </a:rPr>
              <a:t>Ante </a:t>
            </a:r>
            <a:r>
              <a:rPr lang="es-ES" sz="1400" dirty="0" smtClean="0"/>
              <a:t>el</a:t>
            </a:r>
            <a:r>
              <a:rPr lang="es-ES" sz="1400" dirty="0" smtClean="0">
                <a:latin typeface="+mn-lt"/>
              </a:rPr>
              <a:t> </a:t>
            </a:r>
            <a:r>
              <a:rPr lang="es-ES" sz="1400" b="1" dirty="0" smtClean="0">
                <a:latin typeface="+mn-lt"/>
              </a:rPr>
              <a:t>INAI, la Unidad de Transparencia, o medios electrónicos (INFOMEX)</a:t>
            </a:r>
            <a:endParaRPr lang="es-MX" sz="1400" b="1" dirty="0">
              <a:latin typeface="+mn-lt"/>
            </a:endParaRPr>
          </a:p>
        </p:txBody>
      </p:sp>
      <p:pic>
        <p:nvPicPr>
          <p:cNvPr id="10" name="9 Imagen" descr="RR.png"/>
          <p:cNvPicPr>
            <a:picLocks noChangeAspect="1"/>
          </p:cNvPicPr>
          <p:nvPr/>
        </p:nvPicPr>
        <p:blipFill>
          <a:blip r:embed="rId2" cstate="email"/>
          <a:srcRect/>
          <a:stretch>
            <a:fillRect/>
          </a:stretch>
        </p:blipFill>
        <p:spPr>
          <a:xfrm>
            <a:off x="2016518" y="3937865"/>
            <a:ext cx="697923" cy="504056"/>
          </a:xfrm>
          <a:prstGeom prst="rect">
            <a:avLst/>
          </a:prstGeom>
          <a:effectLst>
            <a:glow rad="228600">
              <a:schemeClr val="tx1">
                <a:alpha val="40000"/>
              </a:schemeClr>
            </a:glow>
          </a:effectLst>
        </p:spPr>
      </p:pic>
      <p:sp>
        <p:nvSpPr>
          <p:cNvPr id="15" name="14 Rectángulo"/>
          <p:cNvSpPr/>
          <p:nvPr/>
        </p:nvSpPr>
        <p:spPr>
          <a:xfrm>
            <a:off x="3275856" y="2465601"/>
            <a:ext cx="5112568" cy="2062103"/>
          </a:xfrm>
          <a:prstGeom prst="rect">
            <a:avLst/>
          </a:prstGeom>
          <a:solidFill>
            <a:srgbClr val="6C5578"/>
          </a:solidFill>
        </p:spPr>
        <p:txBody>
          <a:bodyPr wrap="square">
            <a:spAutoFit/>
          </a:bodyPr>
          <a:lstStyle/>
          <a:p>
            <a:pPr>
              <a:buBlip>
                <a:blip r:embed="rId3"/>
              </a:buBlip>
            </a:pPr>
            <a:r>
              <a:rPr lang="es-ES" sz="1600" dirty="0" smtClean="0">
                <a:solidFill>
                  <a:schemeClr val="bg1">
                    <a:lumMod val="95000"/>
                  </a:schemeClr>
                </a:solidFill>
                <a:effectLst>
                  <a:outerShdw blurRad="38100" dist="38100" dir="2700000" algn="tl">
                    <a:srgbClr val="000000">
                      <a:alpha val="43137"/>
                    </a:srgbClr>
                  </a:outerShdw>
                </a:effectLst>
              </a:rPr>
              <a:t>El sujeto obligado al que se presentó la solicitud</a:t>
            </a:r>
          </a:p>
          <a:p>
            <a:pPr>
              <a:buBlip>
                <a:blip r:embed="rId3"/>
              </a:buBlip>
            </a:pPr>
            <a:r>
              <a:rPr lang="es-ES" sz="1600" dirty="0" smtClean="0">
                <a:solidFill>
                  <a:schemeClr val="bg1">
                    <a:lumMod val="95000"/>
                  </a:schemeClr>
                </a:solidFill>
                <a:effectLst>
                  <a:outerShdw blurRad="38100" dist="38100" dir="2700000" algn="tl">
                    <a:srgbClr val="000000">
                      <a:alpha val="43137"/>
                    </a:srgbClr>
                  </a:outerShdw>
                </a:effectLst>
              </a:rPr>
              <a:t>Nombre del solicitante que recurre, representante o tercero interesado</a:t>
            </a:r>
          </a:p>
          <a:p>
            <a:pPr>
              <a:buBlip>
                <a:blip r:embed="rId3"/>
              </a:buBlip>
            </a:pPr>
            <a:r>
              <a:rPr lang="es-ES" sz="1600" dirty="0" smtClean="0">
                <a:solidFill>
                  <a:schemeClr val="bg1">
                    <a:lumMod val="95000"/>
                  </a:schemeClr>
                </a:solidFill>
                <a:effectLst>
                  <a:outerShdw blurRad="38100" dist="38100" dir="2700000" algn="tl">
                    <a:srgbClr val="000000">
                      <a:alpha val="43137"/>
                    </a:srgbClr>
                  </a:outerShdw>
                </a:effectLst>
              </a:rPr>
              <a:t>Número de folio de respuesta</a:t>
            </a:r>
          </a:p>
          <a:p>
            <a:pPr>
              <a:buBlip>
                <a:blip r:embed="rId3"/>
              </a:buBlip>
            </a:pPr>
            <a:r>
              <a:rPr lang="es-ES" sz="1600" dirty="0" smtClean="0">
                <a:solidFill>
                  <a:schemeClr val="bg1">
                    <a:lumMod val="95000"/>
                  </a:schemeClr>
                </a:solidFill>
                <a:effectLst>
                  <a:outerShdw blurRad="38100" dist="38100" dir="2700000" algn="tl">
                    <a:srgbClr val="000000">
                      <a:alpha val="43137"/>
                    </a:srgbClr>
                  </a:outerShdw>
                </a:effectLst>
              </a:rPr>
              <a:t>La fecha de notificación de la respuesta</a:t>
            </a:r>
          </a:p>
          <a:p>
            <a:pPr>
              <a:buBlip>
                <a:blip r:embed="rId3"/>
              </a:buBlip>
            </a:pPr>
            <a:r>
              <a:rPr lang="es-ES" sz="1600" dirty="0" smtClean="0">
                <a:solidFill>
                  <a:schemeClr val="bg1">
                    <a:lumMod val="95000"/>
                  </a:schemeClr>
                </a:solidFill>
                <a:effectLst>
                  <a:outerShdw blurRad="38100" dist="38100" dir="2700000" algn="tl">
                    <a:srgbClr val="000000">
                      <a:alpha val="43137"/>
                    </a:srgbClr>
                  </a:outerShdw>
                </a:effectLst>
              </a:rPr>
              <a:t>Acto que se recurre</a:t>
            </a:r>
          </a:p>
          <a:p>
            <a:pPr>
              <a:buBlip>
                <a:blip r:embed="rId3"/>
              </a:buBlip>
            </a:pPr>
            <a:r>
              <a:rPr lang="es-ES" sz="1600" dirty="0" smtClean="0">
                <a:solidFill>
                  <a:schemeClr val="bg1">
                    <a:lumMod val="95000"/>
                  </a:schemeClr>
                </a:solidFill>
                <a:effectLst>
                  <a:outerShdw blurRad="38100" dist="38100" dir="2700000" algn="tl">
                    <a:srgbClr val="000000">
                      <a:alpha val="43137"/>
                    </a:srgbClr>
                  </a:outerShdw>
                </a:effectLst>
              </a:rPr>
              <a:t>Las razones o motivos de la inconformidad</a:t>
            </a:r>
          </a:p>
          <a:p>
            <a:pPr>
              <a:buBlip>
                <a:blip r:embed="rId3"/>
              </a:buBlip>
            </a:pPr>
            <a:r>
              <a:rPr lang="es-ES" sz="1600" dirty="0" smtClean="0">
                <a:solidFill>
                  <a:schemeClr val="bg1">
                    <a:lumMod val="95000"/>
                  </a:schemeClr>
                </a:solidFill>
                <a:effectLst>
                  <a:outerShdw blurRad="38100" dist="38100" dir="2700000" algn="tl">
                    <a:srgbClr val="000000">
                      <a:alpha val="43137"/>
                    </a:srgbClr>
                  </a:outerShdw>
                </a:effectLst>
              </a:rPr>
              <a:t>La copia de la respuesta que se impugna </a:t>
            </a:r>
          </a:p>
        </p:txBody>
      </p:sp>
      <p:sp>
        <p:nvSpPr>
          <p:cNvPr id="16" name="15 Rectángulo"/>
          <p:cNvSpPr/>
          <p:nvPr/>
        </p:nvSpPr>
        <p:spPr>
          <a:xfrm>
            <a:off x="3275856" y="2060848"/>
            <a:ext cx="5112568" cy="369332"/>
          </a:xfrm>
          <a:prstGeom prst="rect">
            <a:avLst/>
          </a:prstGeom>
          <a:solidFill>
            <a:srgbClr val="6C5578"/>
          </a:solidFill>
        </p:spPr>
        <p:txBody>
          <a:bodyPr wrap="square">
            <a:spAutoFit/>
          </a:bodyPr>
          <a:lstStyle/>
          <a:p>
            <a:r>
              <a:rPr lang="es-ES" b="1" dirty="0" smtClean="0">
                <a:solidFill>
                  <a:schemeClr val="bg1">
                    <a:lumMod val="95000"/>
                  </a:schemeClr>
                </a:solidFill>
                <a:effectLst>
                  <a:outerShdw blurRad="38100" dist="38100" dir="2700000" algn="tl">
                    <a:srgbClr val="000000">
                      <a:alpha val="43137"/>
                    </a:srgbClr>
                  </a:outerShdw>
                </a:effectLst>
              </a:rPr>
              <a:t>Requisitos (Art. 144 LGTAIPG)</a:t>
            </a:r>
            <a:r>
              <a:rPr lang="es-ES" sz="1600" dirty="0" smtClean="0">
                <a:solidFill>
                  <a:schemeClr val="bg1">
                    <a:lumMod val="95000"/>
                  </a:schemeClr>
                </a:solidFill>
                <a:effectLst>
                  <a:outerShdw blurRad="38100" dist="38100" dir="2700000" algn="tl">
                    <a:srgbClr val="000000">
                      <a:alpha val="43137"/>
                    </a:srgbClr>
                  </a:outerShdw>
                </a:effectLst>
              </a:rPr>
              <a:t> </a:t>
            </a:r>
            <a:endParaRPr lang="es-MX" sz="1600" dirty="0" smtClean="0">
              <a:solidFill>
                <a:schemeClr val="bg1">
                  <a:lumMod val="95000"/>
                </a:schemeClr>
              </a:solidFill>
              <a:effectLst>
                <a:outerShdw blurRad="38100" dist="38100" dir="2700000" algn="tl">
                  <a:srgbClr val="000000">
                    <a:alpha val="43137"/>
                  </a:srgbClr>
                </a:outerShdw>
              </a:effectLst>
            </a:endParaRPr>
          </a:p>
        </p:txBody>
      </p:sp>
      <p:sp>
        <p:nvSpPr>
          <p:cNvPr id="17" name="16 Flecha derecha"/>
          <p:cNvSpPr/>
          <p:nvPr/>
        </p:nvSpPr>
        <p:spPr>
          <a:xfrm>
            <a:off x="3000364" y="3212975"/>
            <a:ext cx="275492" cy="273543"/>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3" name="3 Título"/>
          <p:cNvSpPr>
            <a:spLocks noGrp="1"/>
          </p:cNvSpPr>
          <p:nvPr>
            <p:ph type="title"/>
          </p:nvPr>
        </p:nvSpPr>
        <p:spPr>
          <a:xfrm>
            <a:off x="4355976" y="44624"/>
            <a:ext cx="4104456" cy="1008112"/>
          </a:xfrm>
        </p:spPr>
        <p:txBody>
          <a:bodyPr/>
          <a:lstStyle/>
          <a:p>
            <a:pPr algn="r"/>
            <a:r>
              <a:rPr lang="es-MX" sz="2400" b="1" dirty="0" smtClean="0">
                <a:solidFill>
                  <a:srgbClr val="00017C"/>
                </a:solidFill>
              </a:rPr>
              <a:t>Recursos de Revisión</a:t>
            </a:r>
            <a:endParaRPr lang="es-MX" sz="2400" b="1" dirty="0">
              <a:solidFill>
                <a:srgbClr val="00017C"/>
              </a:solidFill>
            </a:endParaRPr>
          </a:p>
        </p:txBody>
      </p:sp>
      <p:sp>
        <p:nvSpPr>
          <p:cNvPr id="26" name="25 Rectángulo"/>
          <p:cNvSpPr/>
          <p:nvPr/>
        </p:nvSpPr>
        <p:spPr>
          <a:xfrm>
            <a:off x="431540" y="4879012"/>
            <a:ext cx="6192688" cy="523220"/>
          </a:xfrm>
          <a:prstGeom prst="rect">
            <a:avLst/>
          </a:prstGeom>
        </p:spPr>
        <p:txBody>
          <a:bodyPr wrap="square">
            <a:spAutoFit/>
          </a:bodyPr>
          <a:lstStyle/>
          <a:p>
            <a:pPr algn="ctr">
              <a:defRPr/>
            </a:pPr>
            <a:r>
              <a:rPr lang="es-ES" sz="1400" dirty="0" smtClean="0"/>
              <a:t>Dentro de los </a:t>
            </a:r>
            <a:r>
              <a:rPr lang="es-ES" sz="1400" b="1" dirty="0" smtClean="0"/>
              <a:t>15 días </a:t>
            </a:r>
            <a:r>
              <a:rPr lang="es-ES" sz="1400" dirty="0" smtClean="0"/>
              <a:t>siguientes a la notificación de la respuesta</a:t>
            </a:r>
          </a:p>
          <a:p>
            <a:pPr algn="ctr">
              <a:defRPr/>
            </a:pPr>
            <a:r>
              <a:rPr lang="es-ES" sz="1400" dirty="0" smtClean="0"/>
              <a:t> </a:t>
            </a:r>
            <a:r>
              <a:rPr lang="es-ES" sz="1400" u="sng" dirty="0" smtClean="0"/>
              <a:t>(Art. 142 LGTAIP).</a:t>
            </a:r>
            <a:endParaRPr lang="es-MX" sz="1400" u="sng" dirty="0"/>
          </a:p>
        </p:txBody>
      </p:sp>
      <p:cxnSp>
        <p:nvCxnSpPr>
          <p:cNvPr id="27" name="26 Conector recto de flecha"/>
          <p:cNvCxnSpPr/>
          <p:nvPr/>
        </p:nvCxnSpPr>
        <p:spPr>
          <a:xfrm>
            <a:off x="899592" y="4683914"/>
            <a:ext cx="5256584" cy="0"/>
          </a:xfrm>
          <a:prstGeom prst="straightConnector1">
            <a:avLst/>
          </a:prstGeom>
          <a:ln>
            <a:solidFill>
              <a:srgbClr val="6C5578"/>
            </a:solidFill>
            <a:prstDash val="dash"/>
            <a:tailEnd type="arrow"/>
          </a:ln>
        </p:spPr>
        <p:style>
          <a:lnRef idx="2">
            <a:schemeClr val="accent6"/>
          </a:lnRef>
          <a:fillRef idx="0">
            <a:schemeClr val="accent6"/>
          </a:fillRef>
          <a:effectRef idx="1">
            <a:schemeClr val="accent6"/>
          </a:effectRef>
          <a:fontRef idx="minor">
            <a:schemeClr val="tx1"/>
          </a:fontRef>
        </p:style>
      </p:cxnSp>
      <p:pic>
        <p:nvPicPr>
          <p:cNvPr id="18"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45514"/>
            <a:ext cx="1508766" cy="1918916"/>
          </a:xfrm>
          <a:prstGeom prst="rect">
            <a:avLst/>
          </a:prstGeom>
        </p:spPr>
      </p:pic>
      <p:sp>
        <p:nvSpPr>
          <p:cNvPr id="14" name="13 Flecha derecha"/>
          <p:cNvSpPr/>
          <p:nvPr/>
        </p:nvSpPr>
        <p:spPr>
          <a:xfrm>
            <a:off x="1219725" y="3096651"/>
            <a:ext cx="465685" cy="285752"/>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2604244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91680" y="171218"/>
            <a:ext cx="6750782" cy="584775"/>
          </a:xfrm>
          <a:prstGeom prst="rect">
            <a:avLst/>
          </a:prstGeom>
        </p:spPr>
        <p:txBody>
          <a:bodyPr wrap="square">
            <a:spAutoFit/>
          </a:bodyPr>
          <a:lstStyle/>
          <a:p>
            <a:pPr algn="r"/>
            <a:r>
              <a:rPr lang="es-MX" sz="3200" b="1" dirty="0" smtClean="0">
                <a:solidFill>
                  <a:srgbClr val="5F147C"/>
                </a:solidFill>
                <a:latin typeface="Consolas" panose="020B0609020204030204" pitchFamily="49" charset="0"/>
                <a:cs typeface="Consolas" panose="020B0609020204030204" pitchFamily="49" charset="0"/>
              </a:rPr>
              <a:t>¿Cómo se resuelve?</a:t>
            </a:r>
            <a:endParaRPr lang="es-MX" sz="3200" dirty="0">
              <a:solidFill>
                <a:srgbClr val="5F147C"/>
              </a:solidFill>
              <a:latin typeface="Consolas" panose="020B0609020204030204" pitchFamily="49" charset="0"/>
              <a:cs typeface="Consolas" panose="020B0609020204030204" pitchFamily="49" charset="0"/>
            </a:endParaRPr>
          </a:p>
        </p:txBody>
      </p:sp>
      <p:sp>
        <p:nvSpPr>
          <p:cNvPr id="4" name="3 Rectángulo"/>
          <p:cNvSpPr/>
          <p:nvPr/>
        </p:nvSpPr>
        <p:spPr>
          <a:xfrm>
            <a:off x="251453" y="1641723"/>
            <a:ext cx="8064896" cy="369332"/>
          </a:xfrm>
          <a:prstGeom prst="rect">
            <a:avLst/>
          </a:prstGeom>
        </p:spPr>
        <p:txBody>
          <a:bodyPr wrap="square">
            <a:spAutoFit/>
          </a:bodyPr>
          <a:lstStyle/>
          <a:p>
            <a:r>
              <a:rPr lang="es-MX" dirty="0"/>
              <a:t>Los Organismos garantes resolverán el recurso de revisión conforme a lo siguiente: </a:t>
            </a:r>
          </a:p>
        </p:txBody>
      </p:sp>
      <p:sp>
        <p:nvSpPr>
          <p:cNvPr id="6" name="5 Pentágono"/>
          <p:cNvSpPr/>
          <p:nvPr/>
        </p:nvSpPr>
        <p:spPr>
          <a:xfrm>
            <a:off x="251452" y="2203440"/>
            <a:ext cx="8191009" cy="1080120"/>
          </a:xfrm>
          <a:prstGeom prst="homePlate">
            <a:avLst/>
          </a:prstGeom>
          <a:solidFill>
            <a:srgbClr val="7E66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redondeado"/>
          <p:cNvSpPr/>
          <p:nvPr/>
        </p:nvSpPr>
        <p:spPr>
          <a:xfrm>
            <a:off x="22637" y="2420888"/>
            <a:ext cx="2677155" cy="3600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4D4D4D"/>
                </a:solidFill>
              </a:rPr>
              <a:t>I. Interpuesto el recurso de revisión, el </a:t>
            </a:r>
            <a:r>
              <a:rPr lang="es-MX" b="1" dirty="0">
                <a:solidFill>
                  <a:srgbClr val="4D4D4D"/>
                </a:solidFill>
              </a:rPr>
              <a:t>Presidente del organismo garante </a:t>
            </a:r>
            <a:r>
              <a:rPr lang="es-MX" dirty="0">
                <a:solidFill>
                  <a:srgbClr val="4D4D4D"/>
                </a:solidFill>
              </a:rPr>
              <a:t>lo turnará al </a:t>
            </a:r>
            <a:r>
              <a:rPr lang="es-MX" b="1" dirty="0">
                <a:solidFill>
                  <a:srgbClr val="4D4D4D"/>
                </a:solidFill>
              </a:rPr>
              <a:t>Comisionado ponente </a:t>
            </a:r>
            <a:r>
              <a:rPr lang="es-MX" dirty="0">
                <a:solidFill>
                  <a:srgbClr val="4D4D4D"/>
                </a:solidFill>
              </a:rPr>
              <a:t>que corresponda, quien deberá proceder a su análisis para que decrete su </a:t>
            </a:r>
            <a:r>
              <a:rPr lang="es-MX" b="1" dirty="0">
                <a:solidFill>
                  <a:srgbClr val="4D4D4D"/>
                </a:solidFill>
              </a:rPr>
              <a:t>admisión o su </a:t>
            </a:r>
            <a:r>
              <a:rPr lang="es-MX" b="1" dirty="0" err="1">
                <a:solidFill>
                  <a:srgbClr val="4D4D4D"/>
                </a:solidFill>
              </a:rPr>
              <a:t>desechamiento</a:t>
            </a:r>
            <a:r>
              <a:rPr lang="es-MX" b="1" dirty="0">
                <a:solidFill>
                  <a:srgbClr val="4D4D4D"/>
                </a:solidFill>
              </a:rPr>
              <a:t>; </a:t>
            </a:r>
          </a:p>
          <a:p>
            <a:pPr algn="ctr"/>
            <a:endParaRPr lang="es-MX" dirty="0"/>
          </a:p>
        </p:txBody>
      </p:sp>
      <p:sp>
        <p:nvSpPr>
          <p:cNvPr id="8" name="7 Rectángulo redondeado"/>
          <p:cNvSpPr/>
          <p:nvPr/>
        </p:nvSpPr>
        <p:spPr>
          <a:xfrm>
            <a:off x="2843808" y="2420888"/>
            <a:ext cx="2677155" cy="3600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4D4D4D"/>
                </a:solidFill>
              </a:rPr>
              <a:t>II. Admitido el recurso de revisión, el Comisionado ponente deberá </a:t>
            </a:r>
            <a:r>
              <a:rPr lang="es-MX" b="1" dirty="0">
                <a:solidFill>
                  <a:srgbClr val="4D4D4D"/>
                </a:solidFill>
              </a:rPr>
              <a:t>integrar un Expediente y ponerlo a disposición de las partes</a:t>
            </a:r>
            <a:r>
              <a:rPr lang="es-MX" dirty="0">
                <a:solidFill>
                  <a:srgbClr val="4D4D4D"/>
                </a:solidFill>
              </a:rPr>
              <a:t>, para que, en un plazo máximo de </a:t>
            </a:r>
            <a:r>
              <a:rPr lang="es-MX" b="1" u="sng" dirty="0">
                <a:solidFill>
                  <a:srgbClr val="4D4D4D"/>
                </a:solidFill>
              </a:rPr>
              <a:t>siete días</a:t>
            </a:r>
            <a:r>
              <a:rPr lang="es-MX" dirty="0">
                <a:solidFill>
                  <a:srgbClr val="4D4D4D"/>
                </a:solidFill>
              </a:rPr>
              <a:t>, manifiesten lo que a su derecho convenga; </a:t>
            </a:r>
          </a:p>
          <a:p>
            <a:pPr algn="ctr"/>
            <a:endParaRPr lang="es-MX" dirty="0">
              <a:solidFill>
                <a:srgbClr val="4D4D4D"/>
              </a:solidFill>
            </a:endParaRPr>
          </a:p>
        </p:txBody>
      </p:sp>
      <p:sp>
        <p:nvSpPr>
          <p:cNvPr id="9" name="8 Rectángulo redondeado"/>
          <p:cNvSpPr/>
          <p:nvPr/>
        </p:nvSpPr>
        <p:spPr>
          <a:xfrm>
            <a:off x="5651853" y="2492896"/>
            <a:ext cx="2677155" cy="3600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4D4D4D"/>
                </a:solidFill>
              </a:rPr>
              <a:t>III. </a:t>
            </a:r>
            <a:r>
              <a:rPr lang="es-MX" dirty="0" smtClean="0">
                <a:solidFill>
                  <a:srgbClr val="4D4D4D"/>
                </a:solidFill>
              </a:rPr>
              <a:t>Dentro de los </a:t>
            </a:r>
            <a:r>
              <a:rPr lang="es-MX" b="1" dirty="0" smtClean="0">
                <a:solidFill>
                  <a:srgbClr val="4D4D4D"/>
                </a:solidFill>
              </a:rPr>
              <a:t>siete días</a:t>
            </a:r>
            <a:r>
              <a:rPr lang="es-MX" dirty="0" smtClean="0">
                <a:solidFill>
                  <a:srgbClr val="4D4D4D"/>
                </a:solidFill>
              </a:rPr>
              <a:t> las </a:t>
            </a:r>
            <a:r>
              <a:rPr lang="es-MX" dirty="0">
                <a:solidFill>
                  <a:srgbClr val="4D4D4D"/>
                </a:solidFill>
              </a:rPr>
              <a:t>partes podrán ofrecer todo tipo de pruebas o alegatos </a:t>
            </a:r>
            <a:r>
              <a:rPr lang="es-MX" b="1" u="sng" dirty="0">
                <a:solidFill>
                  <a:srgbClr val="4D4D4D"/>
                </a:solidFill>
              </a:rPr>
              <a:t>excepto la confesional </a:t>
            </a:r>
            <a:r>
              <a:rPr lang="es-MX" dirty="0">
                <a:solidFill>
                  <a:srgbClr val="4D4D4D"/>
                </a:solidFill>
              </a:rPr>
              <a:t>por parte de los sujetos obligados y aquéllas que sean contrarias a derecho; </a:t>
            </a:r>
          </a:p>
          <a:p>
            <a:pPr algn="ctr"/>
            <a:endParaRPr lang="es-MX" dirty="0">
              <a:solidFill>
                <a:srgbClr val="4D4D4D"/>
              </a:solidFill>
            </a:endParaRPr>
          </a:p>
        </p:txBody>
      </p:sp>
    </p:spTree>
    <p:extLst>
      <p:ext uri="{BB962C8B-B14F-4D97-AF65-F5344CB8AC3E}">
        <p14:creationId xmlns:p14="http://schemas.microsoft.com/office/powerpoint/2010/main" val="34244789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91680" y="171218"/>
            <a:ext cx="6750782" cy="584775"/>
          </a:xfrm>
          <a:prstGeom prst="rect">
            <a:avLst/>
          </a:prstGeom>
        </p:spPr>
        <p:txBody>
          <a:bodyPr wrap="square">
            <a:spAutoFit/>
          </a:bodyPr>
          <a:lstStyle/>
          <a:p>
            <a:pPr algn="r"/>
            <a:r>
              <a:rPr lang="es-MX" sz="3200" b="1" dirty="0" smtClean="0">
                <a:solidFill>
                  <a:srgbClr val="5F147C"/>
                </a:solidFill>
                <a:latin typeface="Consolas" panose="020B0609020204030204" pitchFamily="49" charset="0"/>
                <a:cs typeface="Consolas" panose="020B0609020204030204" pitchFamily="49" charset="0"/>
              </a:rPr>
              <a:t>¿Cómo se resuelve?</a:t>
            </a:r>
            <a:endParaRPr lang="es-MX" sz="3200" dirty="0">
              <a:solidFill>
                <a:srgbClr val="5F147C"/>
              </a:solidFill>
              <a:latin typeface="Consolas" panose="020B0609020204030204" pitchFamily="49" charset="0"/>
              <a:cs typeface="Consolas" panose="020B0609020204030204" pitchFamily="49" charset="0"/>
            </a:endParaRPr>
          </a:p>
        </p:txBody>
      </p:sp>
      <p:sp>
        <p:nvSpPr>
          <p:cNvPr id="4" name="3 Rectángulo"/>
          <p:cNvSpPr/>
          <p:nvPr/>
        </p:nvSpPr>
        <p:spPr>
          <a:xfrm>
            <a:off x="251453" y="1641723"/>
            <a:ext cx="8064896" cy="369332"/>
          </a:xfrm>
          <a:prstGeom prst="rect">
            <a:avLst/>
          </a:prstGeom>
        </p:spPr>
        <p:txBody>
          <a:bodyPr wrap="square">
            <a:spAutoFit/>
          </a:bodyPr>
          <a:lstStyle/>
          <a:p>
            <a:r>
              <a:rPr lang="es-MX" dirty="0"/>
              <a:t>Los Organismos garantes resolverán el recurso de revisión conforme a lo siguiente: </a:t>
            </a:r>
          </a:p>
        </p:txBody>
      </p:sp>
      <p:sp>
        <p:nvSpPr>
          <p:cNvPr id="6" name="5 Pentágono"/>
          <p:cNvSpPr/>
          <p:nvPr/>
        </p:nvSpPr>
        <p:spPr>
          <a:xfrm>
            <a:off x="251452" y="2203440"/>
            <a:ext cx="8191009" cy="1080120"/>
          </a:xfrm>
          <a:prstGeom prst="homePlate">
            <a:avLst/>
          </a:prstGeom>
          <a:solidFill>
            <a:srgbClr val="7E66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redondeado"/>
          <p:cNvSpPr/>
          <p:nvPr/>
        </p:nvSpPr>
        <p:spPr>
          <a:xfrm>
            <a:off x="22637" y="2420888"/>
            <a:ext cx="2677155" cy="3600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4D4D4D"/>
                </a:solidFill>
              </a:rPr>
              <a:t>IV. El Comisionado ponente podrá determinar la </a:t>
            </a:r>
            <a:r>
              <a:rPr lang="es-MX" b="1" dirty="0">
                <a:solidFill>
                  <a:srgbClr val="4D4D4D"/>
                </a:solidFill>
              </a:rPr>
              <a:t>celebración de </a:t>
            </a:r>
            <a:r>
              <a:rPr lang="es-MX" b="1" dirty="0" smtClean="0">
                <a:solidFill>
                  <a:srgbClr val="4D4D4D"/>
                </a:solidFill>
              </a:rPr>
              <a:t>audiencias, </a:t>
            </a:r>
            <a:r>
              <a:rPr lang="es-MX" dirty="0" smtClean="0">
                <a:solidFill>
                  <a:srgbClr val="4D4D4D"/>
                </a:solidFill>
              </a:rPr>
              <a:t>concluido </a:t>
            </a:r>
            <a:r>
              <a:rPr lang="es-MX" dirty="0">
                <a:solidFill>
                  <a:srgbClr val="4D4D4D"/>
                </a:solidFill>
              </a:rPr>
              <a:t>el plazo señalado en la fracción II del presente artículo, el Comisionado ponente procederá a decretar el cierre de instrucción</a:t>
            </a:r>
            <a:r>
              <a:rPr lang="es-MX" dirty="0" smtClean="0">
                <a:solidFill>
                  <a:srgbClr val="4D4D4D"/>
                </a:solidFill>
              </a:rPr>
              <a:t>;</a:t>
            </a:r>
            <a:endParaRPr lang="es-MX" dirty="0"/>
          </a:p>
        </p:txBody>
      </p:sp>
      <p:sp>
        <p:nvSpPr>
          <p:cNvPr id="8" name="7 Rectángulo redondeado"/>
          <p:cNvSpPr/>
          <p:nvPr/>
        </p:nvSpPr>
        <p:spPr>
          <a:xfrm>
            <a:off x="2843808" y="2420888"/>
            <a:ext cx="2677155" cy="3600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4D4D4D"/>
                </a:solidFill>
              </a:rPr>
              <a:t>VI. El organismo garante </a:t>
            </a:r>
            <a:r>
              <a:rPr lang="es-MX" b="1" dirty="0">
                <a:solidFill>
                  <a:srgbClr val="4D4D4D"/>
                </a:solidFill>
              </a:rPr>
              <a:t>no estará obligado a atender </a:t>
            </a:r>
            <a:r>
              <a:rPr lang="es-MX" dirty="0">
                <a:solidFill>
                  <a:srgbClr val="4D4D4D"/>
                </a:solidFill>
              </a:rPr>
              <a:t>la información remitida por el sujeto obligado </a:t>
            </a:r>
            <a:r>
              <a:rPr lang="es-MX" b="1" dirty="0">
                <a:solidFill>
                  <a:srgbClr val="4D4D4D"/>
                </a:solidFill>
              </a:rPr>
              <a:t>una vez decretado el cierre de instrucción</a:t>
            </a:r>
            <a:r>
              <a:rPr lang="es-MX" dirty="0">
                <a:solidFill>
                  <a:srgbClr val="4D4D4D"/>
                </a:solidFill>
              </a:rPr>
              <a:t>, y </a:t>
            </a:r>
          </a:p>
          <a:p>
            <a:pPr algn="ctr"/>
            <a:endParaRPr lang="es-MX" dirty="0">
              <a:solidFill>
                <a:srgbClr val="4D4D4D"/>
              </a:solidFill>
            </a:endParaRPr>
          </a:p>
        </p:txBody>
      </p:sp>
      <p:sp>
        <p:nvSpPr>
          <p:cNvPr id="9" name="8 Rectángulo redondeado"/>
          <p:cNvSpPr/>
          <p:nvPr/>
        </p:nvSpPr>
        <p:spPr>
          <a:xfrm>
            <a:off x="5651853" y="2492896"/>
            <a:ext cx="2677155" cy="3600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4D4D4D"/>
                </a:solidFill>
              </a:rPr>
              <a:t>VII. Decretado el cierre de instrucción, el Expediente pasará a resolución, en un plazo que no podrá exceder de veinte días. </a:t>
            </a:r>
          </a:p>
          <a:p>
            <a:pPr algn="ctr"/>
            <a:endParaRPr lang="es-MX" dirty="0">
              <a:solidFill>
                <a:srgbClr val="4D4D4D"/>
              </a:solidFill>
            </a:endParaRPr>
          </a:p>
        </p:txBody>
      </p:sp>
      <p:sp>
        <p:nvSpPr>
          <p:cNvPr id="2" name="Rectángulo 1"/>
          <p:cNvSpPr/>
          <p:nvPr/>
        </p:nvSpPr>
        <p:spPr>
          <a:xfrm>
            <a:off x="6602110" y="6198086"/>
            <a:ext cx="1698350" cy="369332"/>
          </a:xfrm>
          <a:prstGeom prst="rect">
            <a:avLst/>
          </a:prstGeom>
        </p:spPr>
        <p:txBody>
          <a:bodyPr wrap="none">
            <a:spAutoFit/>
          </a:bodyPr>
          <a:lstStyle/>
          <a:p>
            <a:pPr algn="r"/>
            <a:r>
              <a:rPr lang="es-MX" b="1" dirty="0"/>
              <a:t>Art. </a:t>
            </a:r>
            <a:r>
              <a:rPr lang="es-MX" b="1" dirty="0" smtClean="0"/>
              <a:t>150 </a:t>
            </a:r>
            <a:r>
              <a:rPr lang="es-MX" b="1" dirty="0"/>
              <a:t>LGTAIP.</a:t>
            </a:r>
          </a:p>
        </p:txBody>
      </p:sp>
    </p:spTree>
    <p:extLst>
      <p:ext uri="{BB962C8B-B14F-4D97-AF65-F5344CB8AC3E}">
        <p14:creationId xmlns:p14="http://schemas.microsoft.com/office/powerpoint/2010/main" val="3792262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943217" y="1511786"/>
            <a:ext cx="4703100" cy="954107"/>
          </a:xfrm>
          <a:prstGeom prst="rect">
            <a:avLst/>
          </a:prstGeom>
        </p:spPr>
        <p:txBody>
          <a:bodyPr wrap="square">
            <a:spAutoFit/>
          </a:bodyPr>
          <a:lstStyle/>
          <a:p>
            <a:pPr indent="-361950" algn="ctr">
              <a:buClr>
                <a:srgbClr val="6600CC"/>
              </a:buClr>
              <a:buSzPct val="100000"/>
            </a:pPr>
            <a:r>
              <a:rPr lang="es-MX" sz="2800" b="1" dirty="0" smtClean="0">
                <a:solidFill>
                  <a:srgbClr val="7030A0"/>
                </a:solidFill>
                <a:effectLst>
                  <a:glow rad="139700">
                    <a:schemeClr val="bg1">
                      <a:lumMod val="85000"/>
                      <a:alpha val="40000"/>
                    </a:schemeClr>
                  </a:glow>
                  <a:outerShdw blurRad="38100" dist="38100" dir="2700000" algn="tl">
                    <a:srgbClr val="000000">
                      <a:alpha val="43137"/>
                    </a:srgbClr>
                  </a:outerShdw>
                </a:effectLst>
              </a:rPr>
              <a:t>Declaración Universal de los Derechos Humanos</a:t>
            </a:r>
            <a:endParaRPr lang="es-MX" sz="2800" dirty="0">
              <a:solidFill>
                <a:srgbClr val="7030A0"/>
              </a:solidFill>
              <a:effectLst>
                <a:glow rad="139700">
                  <a:schemeClr val="bg1">
                    <a:lumMod val="85000"/>
                    <a:alpha val="40000"/>
                  </a:schemeClr>
                </a:glow>
                <a:outerShdw blurRad="38100" dist="38100" dir="2700000" algn="tl">
                  <a:srgbClr val="000000">
                    <a:alpha val="43137"/>
                  </a:srgbClr>
                </a:outerShdw>
              </a:effectLst>
            </a:endParaRPr>
          </a:p>
        </p:txBody>
      </p:sp>
      <p:sp>
        <p:nvSpPr>
          <p:cNvPr id="9" name="3 Título"/>
          <p:cNvSpPr>
            <a:spLocks noGrp="1"/>
          </p:cNvSpPr>
          <p:nvPr>
            <p:ph type="title"/>
          </p:nvPr>
        </p:nvSpPr>
        <p:spPr>
          <a:xfrm>
            <a:off x="4379168" y="-27384"/>
            <a:ext cx="4081264" cy="1008112"/>
          </a:xfrm>
        </p:spPr>
        <p:txBody>
          <a:bodyPr/>
          <a:lstStyle/>
          <a:p>
            <a:pPr algn="r"/>
            <a:r>
              <a:rPr lang="es-MX" sz="2400" b="1" dirty="0" smtClean="0">
                <a:solidFill>
                  <a:schemeClr val="bg1">
                    <a:lumMod val="50000"/>
                  </a:schemeClr>
                </a:solidFill>
              </a:rPr>
              <a:t>Instrumentos Internacionales</a:t>
            </a:r>
            <a:endParaRPr lang="es-MX" sz="2400" b="1" dirty="0">
              <a:solidFill>
                <a:schemeClr val="bg1">
                  <a:lumMod val="50000"/>
                </a:schemeClr>
              </a:solidFill>
            </a:endParaRPr>
          </a:p>
        </p:txBody>
      </p:sp>
      <p:sp>
        <p:nvSpPr>
          <p:cNvPr id="20" name="19 Rectángulo"/>
          <p:cNvSpPr/>
          <p:nvPr/>
        </p:nvSpPr>
        <p:spPr>
          <a:xfrm>
            <a:off x="251520" y="1634896"/>
            <a:ext cx="2071702" cy="830997"/>
          </a:xfrm>
          <a:prstGeom prst="rect">
            <a:avLst/>
          </a:prstGeom>
        </p:spPr>
        <p:txBody>
          <a:bodyPr wrap="square">
            <a:spAutoFit/>
          </a:bodyPr>
          <a:lstStyle/>
          <a:p>
            <a:pPr marL="361950" indent="-361950" algn="ctr">
              <a:buClr>
                <a:srgbClr val="6600CC"/>
              </a:buClr>
              <a:buSzPct val="100000"/>
            </a:pPr>
            <a:r>
              <a:rPr lang="es-MX" sz="4800" dirty="0" smtClean="0">
                <a:solidFill>
                  <a:srgbClr val="7030A0"/>
                </a:solidFill>
                <a:effectLst>
                  <a:glow rad="101600">
                    <a:schemeClr val="accent6">
                      <a:lumMod val="40000"/>
                      <a:lumOff val="60000"/>
                      <a:alpha val="60000"/>
                    </a:schemeClr>
                  </a:glow>
                </a:effectLst>
              </a:rPr>
              <a:t>1948</a:t>
            </a:r>
            <a:endParaRPr lang="es-MX" sz="4800" dirty="0">
              <a:solidFill>
                <a:srgbClr val="7030A0"/>
              </a:solidFill>
              <a:effectLst>
                <a:glow rad="101600">
                  <a:schemeClr val="accent6">
                    <a:lumMod val="40000"/>
                    <a:lumOff val="60000"/>
                    <a:alpha val="60000"/>
                  </a:schemeClr>
                </a:glow>
              </a:effectLst>
            </a:endParaRPr>
          </a:p>
        </p:txBody>
      </p:sp>
      <p:sp>
        <p:nvSpPr>
          <p:cNvPr id="24" name="23 Rectángulo"/>
          <p:cNvSpPr/>
          <p:nvPr/>
        </p:nvSpPr>
        <p:spPr>
          <a:xfrm>
            <a:off x="2915816" y="2636912"/>
            <a:ext cx="5207156" cy="246221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MX" sz="2200" b="1" dirty="0" smtClean="0">
                <a:solidFill>
                  <a:schemeClr val="tx1"/>
                </a:solidFill>
              </a:rPr>
              <a:t>Artículo 19: </a:t>
            </a:r>
            <a:r>
              <a:rPr lang="es-MX" sz="2200" dirty="0">
                <a:solidFill>
                  <a:schemeClr val="tx1"/>
                </a:solidFill>
              </a:rPr>
              <a:t>“Todo individuo tiene derecho a la libertad de opinión y de expresión; este derecho incluye el de no ser molestado a causa de sus opiniones, el de </a:t>
            </a:r>
            <a:r>
              <a:rPr lang="es-MX" sz="2200" b="1" dirty="0">
                <a:solidFill>
                  <a:schemeClr val="tx1"/>
                </a:solidFill>
              </a:rPr>
              <a:t>investigar y recibir informaciones y opiniones, y el de difundirlas, sin limitación de fronteras</a:t>
            </a:r>
            <a:r>
              <a:rPr lang="es-MX" sz="2200" dirty="0">
                <a:solidFill>
                  <a:schemeClr val="tx1"/>
                </a:solidFill>
              </a:rPr>
              <a:t>, por cualquier medio de expresión.”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20" y="2852936"/>
            <a:ext cx="2592288" cy="1947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1115616" y="5780782"/>
            <a:ext cx="7143800" cy="707886"/>
          </a:xfrm>
          <a:prstGeom prst="rect">
            <a:avLst/>
          </a:prstGeom>
        </p:spPr>
        <p:txBody>
          <a:bodyPr wrap="square">
            <a:spAutoFit/>
          </a:bodyPr>
          <a:lstStyle/>
          <a:p>
            <a:pPr indent="-361950" algn="ctr">
              <a:buClr>
                <a:srgbClr val="6600CC"/>
              </a:buClr>
              <a:buSzPct val="100000"/>
            </a:pPr>
            <a:r>
              <a:rPr lang="es-MX" sz="2000" dirty="0" smtClean="0">
                <a:latin typeface="+mj-lt"/>
              </a:rPr>
              <a:t>Se establecen: el </a:t>
            </a:r>
            <a:r>
              <a:rPr lang="es-MX" sz="2000" b="1" dirty="0" smtClean="0">
                <a:latin typeface="+mj-lt"/>
              </a:rPr>
              <a:t>acceso a la información</a:t>
            </a:r>
            <a:r>
              <a:rPr lang="es-MX" sz="2000" dirty="0" smtClean="0">
                <a:latin typeface="+mj-lt"/>
              </a:rPr>
              <a:t>, la </a:t>
            </a:r>
            <a:r>
              <a:rPr lang="es-MX" sz="2000" b="1" dirty="0" smtClean="0">
                <a:latin typeface="+mj-lt"/>
              </a:rPr>
              <a:t>difusión de la información </a:t>
            </a:r>
            <a:r>
              <a:rPr lang="es-MX" sz="2000" dirty="0" smtClean="0">
                <a:latin typeface="+mj-lt"/>
              </a:rPr>
              <a:t>y la </a:t>
            </a:r>
            <a:r>
              <a:rPr lang="es-MX" sz="2000" b="1" dirty="0" smtClean="0">
                <a:latin typeface="+mj-lt"/>
              </a:rPr>
              <a:t>libertad de expresión</a:t>
            </a:r>
            <a:r>
              <a:rPr lang="es-MX" sz="2000" dirty="0" smtClean="0">
                <a:latin typeface="+mj-lt"/>
              </a:rPr>
              <a:t>.</a:t>
            </a:r>
            <a:endParaRPr lang="es-MX" sz="2000" dirty="0">
              <a:latin typeface="+mj-lt"/>
            </a:endParaRPr>
          </a:p>
        </p:txBody>
      </p:sp>
      <p:sp>
        <p:nvSpPr>
          <p:cNvPr id="10" name="9 Rectángulo"/>
          <p:cNvSpPr/>
          <p:nvPr/>
        </p:nvSpPr>
        <p:spPr>
          <a:xfrm>
            <a:off x="5587655" y="6488668"/>
            <a:ext cx="2656753" cy="276999"/>
          </a:xfrm>
          <a:prstGeom prst="rect">
            <a:avLst/>
          </a:prstGeom>
        </p:spPr>
        <p:txBody>
          <a:bodyPr wrap="none">
            <a:spAutoFit/>
          </a:bodyPr>
          <a:lstStyle/>
          <a:p>
            <a:r>
              <a:rPr lang="es-MX" sz="1200" i="1" dirty="0" smtClean="0"/>
              <a:t>Proclamada el 10 de diciembre de 1948</a:t>
            </a:r>
            <a:endParaRPr lang="es-MX" sz="1200" i="1" dirty="0"/>
          </a:p>
        </p:txBody>
      </p:sp>
    </p:spTree>
    <p:extLst>
      <p:ext uri="{BB962C8B-B14F-4D97-AF65-F5344CB8AC3E}">
        <p14:creationId xmlns:p14="http://schemas.microsoft.com/office/powerpoint/2010/main" val="28784615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a:off x="189223" y="1700808"/>
            <a:ext cx="7884876" cy="715089"/>
          </a:xfrm>
          <a:prstGeom prst="roundRect">
            <a:avLst/>
          </a:prstGeom>
          <a:solidFill>
            <a:schemeClr val="bg1">
              <a:lumMod val="95000"/>
            </a:schemeClr>
          </a:solidFill>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0"/>
              </a:spcBef>
              <a:spcAft>
                <a:spcPts val="0"/>
              </a:spcAft>
              <a:defRPr/>
            </a:pPr>
            <a:r>
              <a:rPr lang="es-ES" dirty="0"/>
              <a:t>Las resoluciones del </a:t>
            </a:r>
            <a:r>
              <a:rPr lang="es-ES" dirty="0" smtClean="0"/>
              <a:t>Organismo Garante, </a:t>
            </a:r>
            <a:r>
              <a:rPr lang="es-ES" b="1" dirty="0" smtClean="0"/>
              <a:t>serán vinculatorias, definitivas e inatacables para los sujetos obligados.</a:t>
            </a:r>
          </a:p>
        </p:txBody>
      </p:sp>
      <p:sp>
        <p:nvSpPr>
          <p:cNvPr id="37" name="3 Título"/>
          <p:cNvSpPr>
            <a:spLocks noGrp="1"/>
          </p:cNvSpPr>
          <p:nvPr>
            <p:ph type="title"/>
          </p:nvPr>
        </p:nvSpPr>
        <p:spPr>
          <a:xfrm>
            <a:off x="4355976" y="44624"/>
            <a:ext cx="4104456" cy="1008112"/>
          </a:xfrm>
        </p:spPr>
        <p:txBody>
          <a:bodyPr/>
          <a:lstStyle/>
          <a:p>
            <a:pPr algn="r"/>
            <a:r>
              <a:rPr lang="es-MX" sz="2400" b="1" dirty="0" smtClean="0">
                <a:solidFill>
                  <a:schemeClr val="bg1">
                    <a:lumMod val="50000"/>
                  </a:schemeClr>
                </a:solidFill>
              </a:rPr>
              <a:t>Resoluciones - IFAI</a:t>
            </a:r>
            <a:endParaRPr lang="es-MX" sz="2400" b="1" dirty="0">
              <a:solidFill>
                <a:schemeClr val="bg1">
                  <a:lumMod val="50000"/>
                </a:schemeClr>
              </a:solidFill>
            </a:endParaRPr>
          </a:p>
        </p:txBody>
      </p:sp>
      <p:sp>
        <p:nvSpPr>
          <p:cNvPr id="41" name="40 Rectángulo redondeado"/>
          <p:cNvSpPr/>
          <p:nvPr/>
        </p:nvSpPr>
        <p:spPr>
          <a:xfrm>
            <a:off x="2555776" y="3284984"/>
            <a:ext cx="5878363" cy="1021556"/>
          </a:xfrm>
          <a:prstGeom prst="roundRect">
            <a:avLst/>
          </a:prstGeom>
          <a:solidFill>
            <a:srgbClr val="DAD2E4"/>
          </a:solidFill>
        </p:spPr>
        <p:style>
          <a:lnRef idx="2">
            <a:schemeClr val="accent4"/>
          </a:lnRef>
          <a:fillRef idx="1">
            <a:schemeClr val="lt1"/>
          </a:fillRef>
          <a:effectRef idx="0">
            <a:schemeClr val="accent4"/>
          </a:effectRef>
          <a:fontRef idx="minor">
            <a:schemeClr val="dk1"/>
          </a:fontRef>
        </p:style>
        <p:txBody>
          <a:bodyPr wrap="square">
            <a:spAutoFit/>
          </a:bodyPr>
          <a:lstStyle/>
          <a:p>
            <a:pPr algn="ctr" fontAlgn="auto">
              <a:spcBef>
                <a:spcPts val="0"/>
              </a:spcBef>
              <a:spcAft>
                <a:spcPts val="0"/>
              </a:spcAft>
              <a:defRPr/>
            </a:pPr>
            <a:r>
              <a:rPr lang="es-ES" dirty="0" smtClean="0"/>
              <a:t>Los particulares </a:t>
            </a:r>
            <a:r>
              <a:rPr lang="es-ES" b="1" dirty="0" smtClean="0"/>
              <a:t>podrán impugnar las determinaciones o resoluciones de los Organismos garantes ante el </a:t>
            </a:r>
            <a:r>
              <a:rPr lang="es-ES" b="1" dirty="0"/>
              <a:t>P</a:t>
            </a:r>
            <a:r>
              <a:rPr lang="es-ES" b="1" dirty="0" smtClean="0"/>
              <a:t>oder Judicial</a:t>
            </a:r>
            <a:r>
              <a:rPr lang="es-ES" b="1" dirty="0"/>
              <a:t> </a:t>
            </a:r>
            <a:r>
              <a:rPr lang="es-ES" b="1" dirty="0" smtClean="0"/>
              <a:t>de la Federación.  </a:t>
            </a:r>
          </a:p>
        </p:txBody>
      </p:sp>
      <p:sp>
        <p:nvSpPr>
          <p:cNvPr id="2" name="AutoShape 2" descr="Resultado de imagen para poder judicial de la federació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Resultado de imagen para poder judicial de la federació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6" descr="Resultado de imagen para poder judicial de la federació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8" descr="Resultado de imagen para poder judicial de la federació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1274" name="Picture 10" descr="http://www.losforjadores.org/wp-content/uploads/2014/02/PODER-JUDICIAL-DE-LA-FEDERAC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3068960"/>
            <a:ext cx="1599729" cy="162226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6588223" y="5805264"/>
            <a:ext cx="1698350" cy="369332"/>
          </a:xfrm>
          <a:prstGeom prst="rect">
            <a:avLst/>
          </a:prstGeom>
        </p:spPr>
        <p:txBody>
          <a:bodyPr wrap="none">
            <a:spAutoFit/>
          </a:bodyPr>
          <a:lstStyle/>
          <a:p>
            <a:pPr algn="r"/>
            <a:r>
              <a:rPr lang="es-MX" b="1" dirty="0"/>
              <a:t>Art. </a:t>
            </a:r>
            <a:r>
              <a:rPr lang="es-MX" b="1" dirty="0" smtClean="0"/>
              <a:t>157 </a:t>
            </a:r>
            <a:r>
              <a:rPr lang="es-MX" b="1" dirty="0"/>
              <a:t>LGTAIP.</a:t>
            </a:r>
          </a:p>
        </p:txBody>
      </p:sp>
    </p:spTree>
    <p:extLst>
      <p:ext uri="{BB962C8B-B14F-4D97-AF65-F5344CB8AC3E}">
        <p14:creationId xmlns:p14="http://schemas.microsoft.com/office/powerpoint/2010/main" val="36455080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5646" y="-1755576"/>
            <a:ext cx="7185860" cy="778098"/>
          </a:xfrm>
        </p:spPr>
        <p:txBody>
          <a:bodyPr>
            <a:noAutofit/>
          </a:bodyPr>
          <a:lstStyle/>
          <a:p>
            <a:pPr algn="ct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smtClean="0"/>
              <a:t>Recurso de Inconformidad</a:t>
            </a:r>
            <a:endParaRPr lang="es-MX" sz="4300" b="1" dirty="0"/>
          </a:p>
        </p:txBody>
      </p:sp>
      <p:sp>
        <p:nvSpPr>
          <p:cNvPr id="6" name="5 CuadroTexto"/>
          <p:cNvSpPr txBox="1"/>
          <p:nvPr/>
        </p:nvSpPr>
        <p:spPr>
          <a:xfrm>
            <a:off x="6500958" y="6029857"/>
            <a:ext cx="1999561" cy="646331"/>
          </a:xfrm>
          <a:prstGeom prst="rect">
            <a:avLst/>
          </a:prstGeom>
          <a:noFill/>
        </p:spPr>
        <p:txBody>
          <a:bodyPr wrap="square" rtlCol="0">
            <a:spAutoFit/>
          </a:bodyPr>
          <a:lstStyle/>
          <a:p>
            <a:pPr algn="ctr"/>
            <a:r>
              <a:rPr lang="es-MX" dirty="0" smtClean="0"/>
              <a:t>Título Octavo, Capítulo II</a:t>
            </a:r>
            <a:endParaRPr lang="es-MX"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 name="12 Rectángulo"/>
          <p:cNvSpPr/>
          <p:nvPr/>
        </p:nvSpPr>
        <p:spPr>
          <a:xfrm>
            <a:off x="5710648" y="3195843"/>
            <a:ext cx="2755203" cy="1938992"/>
          </a:xfrm>
          <a:prstGeom prst="rect">
            <a:avLst/>
          </a:prstGeom>
          <a:solidFill>
            <a:srgbClr val="FF33CC"/>
          </a:solidFill>
        </p:spPr>
        <p:txBody>
          <a:bodyPr wrap="square">
            <a:spAutoFit/>
          </a:bodyPr>
          <a:lstStyle/>
          <a:p>
            <a:pPr fontAlgn="auto">
              <a:spcBef>
                <a:spcPts val="0"/>
              </a:spcBef>
              <a:spcAft>
                <a:spcPts val="0"/>
              </a:spcAft>
              <a:defRPr/>
            </a:pPr>
            <a:r>
              <a:rPr lang="es-ES" sz="2800" dirty="0">
                <a:effectLst>
                  <a:outerShdw blurRad="38100" dist="38100" dir="2700000" algn="tl">
                    <a:srgbClr val="000000">
                      <a:alpha val="43137"/>
                    </a:srgbClr>
                  </a:outerShdw>
                </a:effectLst>
                <a:latin typeface="+mn-lt"/>
              </a:rPr>
              <a:t>Es el </a:t>
            </a:r>
            <a:r>
              <a:rPr lang="es-ES" sz="3200" b="1" dirty="0">
                <a:effectLst>
                  <a:outerShdw blurRad="38100" dist="38100" dir="2700000" algn="tl">
                    <a:srgbClr val="000000">
                      <a:alpha val="43137"/>
                    </a:srgbClr>
                  </a:outerShdw>
                </a:effectLst>
                <a:latin typeface="+mn-lt"/>
              </a:rPr>
              <a:t>medio de defensa </a:t>
            </a:r>
            <a:r>
              <a:rPr lang="es-ES" sz="2800" dirty="0" smtClean="0">
                <a:effectLst>
                  <a:outerShdw blurRad="38100" dist="38100" dir="2700000" algn="tl">
                    <a:srgbClr val="000000">
                      <a:alpha val="43137"/>
                    </a:srgbClr>
                  </a:outerShdw>
                </a:effectLst>
                <a:latin typeface="+mn-lt"/>
              </a:rPr>
              <a:t>contra resoluciones de los OG.</a:t>
            </a:r>
            <a:endParaRPr lang="es-MX" sz="2800" b="1" dirty="0">
              <a:effectLst>
                <a:outerShdw blurRad="38100" dist="38100" dir="2700000" algn="tl">
                  <a:srgbClr val="000000">
                    <a:alpha val="43137"/>
                  </a:srgbClr>
                </a:outerShdw>
              </a:effectLst>
              <a:latin typeface="+mn-lt"/>
            </a:endParaRPr>
          </a:p>
        </p:txBody>
      </p:sp>
      <p:sp>
        <p:nvSpPr>
          <p:cNvPr id="15" name="14 Flecha curvada hacia la derecha"/>
          <p:cNvSpPr/>
          <p:nvPr/>
        </p:nvSpPr>
        <p:spPr>
          <a:xfrm rot="10800000" flipH="1" flipV="1">
            <a:off x="3995937" y="2291507"/>
            <a:ext cx="1386280" cy="3602431"/>
          </a:xfrm>
          <a:prstGeom prst="curvedRightArrow">
            <a:avLst>
              <a:gd name="adj1" fmla="val 13492"/>
              <a:gd name="adj2" fmla="val 41714"/>
              <a:gd name="adj3" fmla="val 44475"/>
            </a:avLst>
          </a:prstGeom>
          <a:solidFill>
            <a:srgbClr val="6C5578"/>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s-MX" dirty="0">
              <a:solidFill>
                <a:schemeClr val="tx1"/>
              </a:solidFill>
            </a:endParaRPr>
          </a:p>
        </p:txBody>
      </p:sp>
      <p:pic>
        <p:nvPicPr>
          <p:cNvPr id="16" name="Picture 2" descr="http://previews.123rf.com/images/limbi007/limbi0071209/limbi007120900026/15118227-Personaje-de-dibujos-animados-Orange-se-ejecuta-con-una-carpeta-verde--Foto-de-archiv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2217" y="1654891"/>
            <a:ext cx="954923" cy="12732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previews.123rf.com/images/frenta/frenta1005/frenta100500153/7074886-marioneta-3D-abra-la-carpeta-con-documentos-Objeto-sobre-blanco-Foto-de-archiv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8232" y="5396672"/>
            <a:ext cx="986489" cy="1346388"/>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12814" y="1488978"/>
            <a:ext cx="4578526" cy="830997"/>
          </a:xfrm>
          <a:prstGeom prst="rect">
            <a:avLst/>
          </a:prstGeom>
          <a:solidFill>
            <a:srgbClr val="FFC000"/>
          </a:solidFill>
        </p:spPr>
        <p:txBody>
          <a:bodyPr wrap="square" rtlCol="0">
            <a:spAutoFit/>
          </a:bodyPr>
          <a:lstStyle/>
          <a:p>
            <a:r>
              <a:rPr lang="es-MX" sz="2400" b="1" dirty="0" smtClean="0"/>
              <a:t>Opcional acudir ante el INAI (o ante PJF vía JA)</a:t>
            </a:r>
          </a:p>
        </p:txBody>
      </p:sp>
      <p:sp>
        <p:nvSpPr>
          <p:cNvPr id="18" name="17 CuadroTexto"/>
          <p:cNvSpPr txBox="1"/>
          <p:nvPr/>
        </p:nvSpPr>
        <p:spPr>
          <a:xfrm>
            <a:off x="116683" y="4330068"/>
            <a:ext cx="3879254" cy="2492990"/>
          </a:xfrm>
          <a:prstGeom prst="rect">
            <a:avLst/>
          </a:prstGeom>
          <a:noFill/>
        </p:spPr>
        <p:txBody>
          <a:bodyPr wrap="square" rtlCol="0">
            <a:spAutoFit/>
          </a:bodyPr>
          <a:lstStyle/>
          <a:p>
            <a:pPr marL="457200" indent="-457200">
              <a:buFont typeface="Courier New" panose="02070309020205020404" pitchFamily="49" charset="0"/>
              <a:buChar char="o"/>
            </a:pPr>
            <a:r>
              <a:rPr lang="es-MX" sz="2400" dirty="0" smtClean="0"/>
              <a:t>Confirmen o modifiquen la clasificación de la información.</a:t>
            </a:r>
          </a:p>
          <a:p>
            <a:pPr marL="457200" indent="-457200">
              <a:buFont typeface="Courier New" panose="02070309020205020404" pitchFamily="49" charset="0"/>
              <a:buChar char="o"/>
            </a:pPr>
            <a:endParaRPr lang="es-MX" sz="1200" dirty="0" smtClean="0"/>
          </a:p>
          <a:p>
            <a:pPr marL="457200" indent="-457200">
              <a:buFont typeface="Courier New" panose="02070309020205020404" pitchFamily="49" charset="0"/>
              <a:buChar char="o"/>
            </a:pPr>
            <a:r>
              <a:rPr lang="es-MX" sz="2400" dirty="0" smtClean="0"/>
              <a:t>Confirmen la inexistencia o negativa de la información.</a:t>
            </a:r>
          </a:p>
        </p:txBody>
      </p:sp>
      <p:sp>
        <p:nvSpPr>
          <p:cNvPr id="5" name="4 CuadroTexto"/>
          <p:cNvSpPr txBox="1"/>
          <p:nvPr/>
        </p:nvSpPr>
        <p:spPr>
          <a:xfrm>
            <a:off x="96225" y="3334342"/>
            <a:ext cx="2777930" cy="830997"/>
          </a:xfrm>
          <a:prstGeom prst="rect">
            <a:avLst/>
          </a:prstGeom>
          <a:noFill/>
        </p:spPr>
        <p:txBody>
          <a:bodyPr wrap="square" rtlCol="0">
            <a:spAutoFit/>
          </a:bodyPr>
          <a:lstStyle/>
          <a:p>
            <a:r>
              <a:rPr lang="es-MX" sz="2400" b="1" dirty="0" smtClean="0"/>
              <a:t>SUPUESTOS EXCLUSIVOS:</a:t>
            </a:r>
            <a:endParaRPr lang="es-MX" sz="2400" b="1" dirty="0"/>
          </a:p>
        </p:txBody>
      </p:sp>
      <p:sp>
        <p:nvSpPr>
          <p:cNvPr id="7" name="6 CuadroTexto"/>
          <p:cNvSpPr txBox="1"/>
          <p:nvPr/>
        </p:nvSpPr>
        <p:spPr>
          <a:xfrm>
            <a:off x="5463956" y="6029857"/>
            <a:ext cx="493384" cy="707886"/>
          </a:xfrm>
          <a:prstGeom prst="rect">
            <a:avLst/>
          </a:prstGeom>
          <a:noFill/>
        </p:spPr>
        <p:txBody>
          <a:bodyPr wrap="square" rtlCol="0">
            <a:spAutoFit/>
          </a:bodyPr>
          <a:lstStyle/>
          <a:p>
            <a:r>
              <a:rPr lang="es-MX" sz="2000" dirty="0" smtClean="0">
                <a:latin typeface="Arial Black" panose="020B0A04020102020204" pitchFamily="34" charset="0"/>
              </a:rPr>
              <a:t>R I</a:t>
            </a:r>
            <a:endParaRPr lang="es-MX" sz="2000" dirty="0">
              <a:latin typeface="Arial Black" panose="020B0A04020102020204" pitchFamily="34" charset="0"/>
            </a:endParaRPr>
          </a:p>
        </p:txBody>
      </p:sp>
    </p:spTree>
    <p:extLst>
      <p:ext uri="{BB962C8B-B14F-4D97-AF65-F5344CB8AC3E}">
        <p14:creationId xmlns:p14="http://schemas.microsoft.com/office/powerpoint/2010/main" val="603886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899592"/>
            <a:ext cx="7185860" cy="778098"/>
          </a:xfrm>
        </p:spPr>
        <p:txBody>
          <a:bodyPr>
            <a:noAutofit/>
          </a:bodyPr>
          <a:lstStyle/>
          <a:p>
            <a:pPr algn="ct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smtClean="0"/>
              <a:t>Recurso de Inconformidad</a:t>
            </a:r>
            <a:endParaRPr lang="es-MX" sz="4300" b="1" dirty="0"/>
          </a:p>
        </p:txBody>
      </p:sp>
      <p:sp>
        <p:nvSpPr>
          <p:cNvPr id="6" name="5 CuadroTexto"/>
          <p:cNvSpPr txBox="1"/>
          <p:nvPr/>
        </p:nvSpPr>
        <p:spPr>
          <a:xfrm>
            <a:off x="6345633" y="6074048"/>
            <a:ext cx="1999561" cy="646331"/>
          </a:xfrm>
          <a:prstGeom prst="rect">
            <a:avLst/>
          </a:prstGeom>
          <a:noFill/>
        </p:spPr>
        <p:txBody>
          <a:bodyPr wrap="square" rtlCol="0">
            <a:spAutoFit/>
          </a:bodyPr>
          <a:lstStyle/>
          <a:p>
            <a:pPr algn="ctr"/>
            <a:r>
              <a:rPr lang="es-MX" dirty="0" smtClean="0"/>
              <a:t>Título Octavo, Capítulo II</a:t>
            </a:r>
            <a:endParaRPr lang="es-MX"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3" name="2 Diagrama"/>
          <p:cNvGraphicFramePr/>
          <p:nvPr>
            <p:extLst>
              <p:ext uri="{D42A27DB-BD31-4B8C-83A1-F6EECF244321}">
                <p14:modId xmlns:p14="http://schemas.microsoft.com/office/powerpoint/2010/main" val="389987313"/>
              </p:ext>
            </p:extLst>
          </p:nvPr>
        </p:nvGraphicFramePr>
        <p:xfrm>
          <a:off x="971600" y="1060769"/>
          <a:ext cx="7071272" cy="5479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2983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467544"/>
            <a:ext cx="7185860" cy="778098"/>
          </a:xfrm>
        </p:spPr>
        <p:txBody>
          <a:bodyPr>
            <a:noAutofit/>
          </a:bodyPr>
          <a:lstStyle/>
          <a:p>
            <a:pPr algn="ct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smtClean="0"/>
              <a:t>Recurso de Inconformidad</a:t>
            </a:r>
            <a:br>
              <a:rPr lang="es-MX" sz="4300" b="1" dirty="0" smtClean="0"/>
            </a:br>
            <a:r>
              <a:rPr lang="es-MX" sz="4300" b="1" dirty="0" smtClean="0"/>
              <a:t>Particularidades</a:t>
            </a:r>
            <a:endParaRPr lang="es-MX" sz="4300" b="1" dirty="0"/>
          </a:p>
        </p:txBody>
      </p:sp>
      <p:sp>
        <p:nvSpPr>
          <p:cNvPr id="6" name="5 CuadroTexto"/>
          <p:cNvSpPr txBox="1"/>
          <p:nvPr/>
        </p:nvSpPr>
        <p:spPr>
          <a:xfrm>
            <a:off x="6816688" y="5893939"/>
            <a:ext cx="1999561" cy="646331"/>
          </a:xfrm>
          <a:prstGeom prst="rect">
            <a:avLst/>
          </a:prstGeom>
          <a:noFill/>
        </p:spPr>
        <p:txBody>
          <a:bodyPr wrap="square" rtlCol="0">
            <a:spAutoFit/>
          </a:bodyPr>
          <a:lstStyle/>
          <a:p>
            <a:pPr algn="ctr"/>
            <a:r>
              <a:rPr lang="es-MX" dirty="0" smtClean="0"/>
              <a:t>Art. 172, 173, 176, 180</a:t>
            </a:r>
            <a:endParaRPr lang="es-MX"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4 CuadroTexto"/>
          <p:cNvSpPr txBox="1"/>
          <p:nvPr/>
        </p:nvSpPr>
        <p:spPr>
          <a:xfrm>
            <a:off x="345281" y="2042555"/>
            <a:ext cx="6583972" cy="4524315"/>
          </a:xfrm>
          <a:prstGeom prst="rect">
            <a:avLst/>
          </a:prstGeom>
          <a:solidFill>
            <a:srgbClr val="FFC000"/>
          </a:solidFill>
        </p:spPr>
        <p:txBody>
          <a:bodyPr wrap="square" rtlCol="0">
            <a:spAutoFit/>
          </a:bodyPr>
          <a:lstStyle/>
          <a:p>
            <a:pPr marL="285750" indent="-285750">
              <a:buFont typeface="Wingdings" panose="05000000000000000000" pitchFamily="2" charset="2"/>
              <a:buChar char="Ø"/>
            </a:pPr>
            <a:r>
              <a:rPr lang="es-MX" sz="2400" dirty="0" smtClean="0"/>
              <a:t>Reenvío del INAI al OG (dictado de nueva resolución)</a:t>
            </a:r>
          </a:p>
          <a:p>
            <a:pPr marL="285750" indent="-285750">
              <a:buFont typeface="Wingdings" panose="05000000000000000000" pitchFamily="2" charset="2"/>
              <a:buChar char="Ø"/>
            </a:pPr>
            <a:endParaRPr lang="es-MX" sz="2400" dirty="0"/>
          </a:p>
          <a:p>
            <a:pPr marL="285750" indent="-285750">
              <a:buFont typeface="Wingdings" panose="05000000000000000000" pitchFamily="2" charset="2"/>
              <a:buChar char="Ø"/>
            </a:pPr>
            <a:r>
              <a:rPr lang="es-MX" sz="2400" dirty="0" smtClean="0"/>
              <a:t>Nueva resolución se notifica a través de la PN al INAI y al SO, para su cumplimiento.</a:t>
            </a:r>
          </a:p>
          <a:p>
            <a:pPr marL="285750" indent="-285750">
              <a:buFont typeface="Wingdings" panose="05000000000000000000" pitchFamily="2" charset="2"/>
              <a:buChar char="Ø"/>
            </a:pPr>
            <a:endParaRPr lang="es-MX" sz="2400" dirty="0"/>
          </a:p>
          <a:p>
            <a:pPr marL="285750" indent="-285750">
              <a:buFont typeface="Wingdings" panose="05000000000000000000" pitchFamily="2" charset="2"/>
              <a:buChar char="Ø"/>
            </a:pPr>
            <a:r>
              <a:rPr lang="es-MX" sz="2400" dirty="0" smtClean="0"/>
              <a:t>Seguimiento y vigilancia de cumplimiento corresponde a OG.</a:t>
            </a:r>
          </a:p>
          <a:p>
            <a:pPr marL="285750" indent="-285750">
              <a:buFont typeface="Wingdings" panose="05000000000000000000" pitchFamily="2" charset="2"/>
              <a:buChar char="Ø"/>
            </a:pPr>
            <a:endParaRPr lang="es-MX" sz="2400" dirty="0"/>
          </a:p>
          <a:p>
            <a:pPr marL="285750" indent="-285750">
              <a:buFont typeface="Wingdings" panose="05000000000000000000" pitchFamily="2" charset="2"/>
              <a:buChar char="Ø"/>
            </a:pPr>
            <a:r>
              <a:rPr lang="es-MX" sz="2400" dirty="0" smtClean="0"/>
              <a:t>Resolución definitiva e inatacable para OG y SO.</a:t>
            </a:r>
          </a:p>
          <a:p>
            <a:pPr marL="285750" indent="-285750">
              <a:buFont typeface="Wingdings" panose="05000000000000000000" pitchFamily="2" charset="2"/>
              <a:buChar char="Ø"/>
            </a:pPr>
            <a:endParaRPr lang="es-MX" sz="2400" dirty="0"/>
          </a:p>
          <a:p>
            <a:pPr marL="285750" indent="-285750">
              <a:buFont typeface="Wingdings" panose="05000000000000000000" pitchFamily="2" charset="2"/>
              <a:buChar char="Ø"/>
            </a:pPr>
            <a:r>
              <a:rPr lang="es-MX" sz="2400" dirty="0" smtClean="0"/>
              <a:t>Particular puede acudir al PF vía JA.</a:t>
            </a:r>
            <a:endParaRPr lang="es-MX" sz="2400" dirty="0"/>
          </a:p>
        </p:txBody>
      </p:sp>
      <p:pic>
        <p:nvPicPr>
          <p:cNvPr id="7170" name="Picture 2" descr="http://www.justsign.mx/imagenes/img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3442" y="2885704"/>
            <a:ext cx="1592807" cy="138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96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1332057"/>
            <a:ext cx="6750782" cy="584775"/>
          </a:xfrm>
          <a:prstGeom prst="rect">
            <a:avLst/>
          </a:prstGeom>
        </p:spPr>
        <p:txBody>
          <a:bodyPr wrap="square">
            <a:spAutoFit/>
          </a:bodyPr>
          <a:lstStyle/>
          <a:p>
            <a:r>
              <a:rPr lang="es-MX" sz="3200" b="1" dirty="0" smtClean="0">
                <a:solidFill>
                  <a:srgbClr val="5F147C"/>
                </a:solidFill>
                <a:latin typeface="Consolas" panose="020B0609020204030204" pitchFamily="49" charset="0"/>
                <a:cs typeface="Consolas" panose="020B0609020204030204" pitchFamily="49" charset="0"/>
              </a:rPr>
              <a:t>¿Cuándo procede?</a:t>
            </a:r>
            <a:endParaRPr lang="es-MX" sz="3200" dirty="0">
              <a:solidFill>
                <a:srgbClr val="5F147C"/>
              </a:solidFill>
              <a:latin typeface="Consolas" panose="020B0609020204030204" pitchFamily="49" charset="0"/>
              <a:cs typeface="Consolas" panose="020B0609020204030204" pitchFamily="49" charset="0"/>
            </a:endParaRPr>
          </a:p>
        </p:txBody>
      </p:sp>
      <p:sp>
        <p:nvSpPr>
          <p:cNvPr id="4" name="3 Rectángulo redondeado"/>
          <p:cNvSpPr/>
          <p:nvPr/>
        </p:nvSpPr>
        <p:spPr>
          <a:xfrm>
            <a:off x="199934" y="1973664"/>
            <a:ext cx="7884876" cy="2247424"/>
          </a:xfrm>
          <a:prstGeom prst="round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0"/>
              </a:spcBef>
              <a:spcAft>
                <a:spcPts val="0"/>
              </a:spcAft>
              <a:defRPr/>
            </a:pPr>
            <a:r>
              <a:rPr lang="es-MX" dirty="0" smtClean="0"/>
              <a:t>Procede </a:t>
            </a:r>
            <a:r>
              <a:rPr lang="es-MX" dirty="0"/>
              <a:t>contra las resoluciones emitidas por los Organismos garantes de las Entidades Federativas que</a:t>
            </a:r>
            <a:r>
              <a:rPr lang="es-MX" dirty="0" smtClean="0"/>
              <a:t>:</a:t>
            </a:r>
          </a:p>
          <a:p>
            <a:pPr fontAlgn="auto">
              <a:spcBef>
                <a:spcPts val="0"/>
              </a:spcBef>
              <a:spcAft>
                <a:spcPts val="0"/>
              </a:spcAft>
              <a:defRPr/>
            </a:pPr>
            <a:endParaRPr lang="es-MX" dirty="0"/>
          </a:p>
          <a:p>
            <a:pPr marL="363538" indent="-112713" fontAlgn="auto">
              <a:spcBef>
                <a:spcPts val="0"/>
              </a:spcBef>
              <a:spcAft>
                <a:spcPts val="0"/>
              </a:spcAft>
              <a:buFont typeface="Arial" panose="020B0604020202020204" pitchFamily="34" charset="0"/>
              <a:buChar char="•"/>
              <a:defRPr/>
            </a:pPr>
            <a:r>
              <a:rPr lang="es-MX" dirty="0" smtClean="0"/>
              <a:t>Confirmen </a:t>
            </a:r>
            <a:r>
              <a:rPr lang="es-MX" dirty="0"/>
              <a:t>o modifiquen la clasificación de la información, o</a:t>
            </a:r>
          </a:p>
          <a:p>
            <a:pPr marL="363538" indent="-112713" fontAlgn="auto">
              <a:spcBef>
                <a:spcPts val="0"/>
              </a:spcBef>
              <a:spcAft>
                <a:spcPts val="0"/>
              </a:spcAft>
              <a:buFont typeface="Arial" panose="020B0604020202020204" pitchFamily="34" charset="0"/>
              <a:buChar char="•"/>
              <a:defRPr/>
            </a:pPr>
            <a:r>
              <a:rPr lang="es-MX" dirty="0" smtClean="0"/>
              <a:t>Confirmen </a:t>
            </a:r>
            <a:r>
              <a:rPr lang="es-MX" dirty="0"/>
              <a:t>la inexistencia o negativa de </a:t>
            </a:r>
            <a:r>
              <a:rPr lang="es-MX" dirty="0" smtClean="0"/>
              <a:t>información, y </a:t>
            </a:r>
          </a:p>
          <a:p>
            <a:pPr marL="363538" indent="-112713" fontAlgn="auto">
              <a:spcBef>
                <a:spcPts val="0"/>
              </a:spcBef>
              <a:spcAft>
                <a:spcPts val="0"/>
              </a:spcAft>
              <a:buFont typeface="Arial" panose="020B0604020202020204" pitchFamily="34" charset="0"/>
              <a:buChar char="•"/>
              <a:defRPr/>
            </a:pPr>
            <a:r>
              <a:rPr lang="es-MX" dirty="0" smtClean="0"/>
              <a:t>Ante la falta de resolución por los Organismos garantes de las Entidades Federativas dentro del plazo. </a:t>
            </a:r>
          </a:p>
        </p:txBody>
      </p:sp>
      <p:sp>
        <p:nvSpPr>
          <p:cNvPr id="6" name="5 Rectángulo"/>
          <p:cNvSpPr/>
          <p:nvPr/>
        </p:nvSpPr>
        <p:spPr>
          <a:xfrm>
            <a:off x="1691680" y="116632"/>
            <a:ext cx="6750782" cy="584775"/>
          </a:xfrm>
          <a:prstGeom prst="rect">
            <a:avLst/>
          </a:prstGeom>
        </p:spPr>
        <p:txBody>
          <a:bodyPr wrap="square">
            <a:spAutoFit/>
          </a:bodyPr>
          <a:lstStyle/>
          <a:p>
            <a:pPr algn="r"/>
            <a:r>
              <a:rPr lang="es-MX" sz="3200" b="1" dirty="0" smtClean="0">
                <a:solidFill>
                  <a:srgbClr val="5F147C"/>
                </a:solidFill>
                <a:latin typeface="Consolas" panose="020B0609020204030204" pitchFamily="49" charset="0"/>
                <a:cs typeface="Consolas" panose="020B0609020204030204" pitchFamily="49" charset="0"/>
              </a:rPr>
              <a:t>Recurso de Inconformidad</a:t>
            </a:r>
            <a:endParaRPr lang="es-MX" sz="3200" dirty="0">
              <a:solidFill>
                <a:srgbClr val="5F147C"/>
              </a:solidFill>
              <a:latin typeface="Consolas" panose="020B0609020204030204" pitchFamily="49" charset="0"/>
              <a:cs typeface="Consolas" panose="020B0609020204030204" pitchFamily="49" charset="0"/>
            </a:endParaRPr>
          </a:p>
        </p:txBody>
      </p:sp>
      <p:sp>
        <p:nvSpPr>
          <p:cNvPr id="7" name="6 Rectángulo"/>
          <p:cNvSpPr/>
          <p:nvPr/>
        </p:nvSpPr>
        <p:spPr>
          <a:xfrm>
            <a:off x="323528" y="4365104"/>
            <a:ext cx="6750782" cy="584775"/>
          </a:xfrm>
          <a:prstGeom prst="rect">
            <a:avLst/>
          </a:prstGeom>
        </p:spPr>
        <p:txBody>
          <a:bodyPr wrap="square">
            <a:spAutoFit/>
          </a:bodyPr>
          <a:lstStyle/>
          <a:p>
            <a:r>
              <a:rPr lang="es-MX" sz="3200" b="1" dirty="0" smtClean="0">
                <a:solidFill>
                  <a:srgbClr val="5F147C"/>
                </a:solidFill>
                <a:latin typeface="Consolas" panose="020B0609020204030204" pitchFamily="49" charset="0"/>
                <a:cs typeface="Consolas" panose="020B0609020204030204" pitchFamily="49" charset="0"/>
              </a:rPr>
              <a:t>Plazos </a:t>
            </a:r>
            <a:endParaRPr lang="es-MX" sz="3200" dirty="0">
              <a:solidFill>
                <a:srgbClr val="5F147C"/>
              </a:solidFill>
              <a:latin typeface="Consolas" panose="020B0609020204030204" pitchFamily="49" charset="0"/>
              <a:cs typeface="Consolas" panose="020B0609020204030204" pitchFamily="49" charset="0"/>
            </a:endParaRPr>
          </a:p>
        </p:txBody>
      </p:sp>
      <p:sp>
        <p:nvSpPr>
          <p:cNvPr id="8" name="7 Rectángulo redondeado"/>
          <p:cNvSpPr/>
          <p:nvPr/>
        </p:nvSpPr>
        <p:spPr>
          <a:xfrm>
            <a:off x="199934" y="4956957"/>
            <a:ext cx="7884876" cy="1328023"/>
          </a:xfrm>
          <a:prstGeom prst="round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fontAlgn="auto">
              <a:spcBef>
                <a:spcPts val="0"/>
              </a:spcBef>
              <a:spcAft>
                <a:spcPts val="0"/>
              </a:spcAft>
              <a:buFont typeface="Arial" panose="020B0604020202020204" pitchFamily="34" charset="0"/>
              <a:buChar char="•"/>
              <a:defRPr/>
            </a:pPr>
            <a:r>
              <a:rPr lang="es-MX" dirty="0" smtClean="0"/>
              <a:t>El solicitante tiene </a:t>
            </a:r>
            <a:r>
              <a:rPr lang="es-MX" b="1" dirty="0" smtClean="0"/>
              <a:t>15 días</a:t>
            </a:r>
            <a:r>
              <a:rPr lang="es-MX" dirty="0" smtClean="0"/>
              <a:t> posteriores a que se tuvo conocimiento de la instrucción o de la falta de resolución.</a:t>
            </a:r>
          </a:p>
          <a:p>
            <a:pPr marL="285750" indent="-285750" fontAlgn="auto">
              <a:spcBef>
                <a:spcPts val="0"/>
              </a:spcBef>
              <a:spcAft>
                <a:spcPts val="0"/>
              </a:spcAft>
              <a:buFont typeface="Arial" panose="020B0604020202020204" pitchFamily="34" charset="0"/>
              <a:buChar char="•"/>
              <a:defRPr/>
            </a:pPr>
            <a:r>
              <a:rPr lang="es-MX" dirty="0" smtClean="0"/>
              <a:t>El Instituto resolverá el recurso de inconformidad en un plazo que no podrá exceder </a:t>
            </a:r>
            <a:r>
              <a:rPr lang="es-MX" b="1" dirty="0" smtClean="0"/>
              <a:t>30 días </a:t>
            </a:r>
            <a:r>
              <a:rPr lang="es-MX" dirty="0" smtClean="0"/>
              <a:t>y podrá ampliarse una vez por un periodo igual. </a:t>
            </a:r>
          </a:p>
        </p:txBody>
      </p:sp>
    </p:spTree>
    <p:extLst>
      <p:ext uri="{BB962C8B-B14F-4D97-AF65-F5344CB8AC3E}">
        <p14:creationId xmlns:p14="http://schemas.microsoft.com/office/powerpoint/2010/main" val="19376895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1332057"/>
            <a:ext cx="6750782" cy="584775"/>
          </a:xfrm>
          <a:prstGeom prst="rect">
            <a:avLst/>
          </a:prstGeom>
        </p:spPr>
        <p:txBody>
          <a:bodyPr wrap="square">
            <a:spAutoFit/>
          </a:bodyPr>
          <a:lstStyle/>
          <a:p>
            <a:r>
              <a:rPr lang="es-MX" sz="3200" b="1" dirty="0" smtClean="0">
                <a:solidFill>
                  <a:srgbClr val="5F147C"/>
                </a:solidFill>
                <a:latin typeface="Consolas" panose="020B0609020204030204" pitchFamily="49" charset="0"/>
                <a:cs typeface="Consolas" panose="020B0609020204030204" pitchFamily="49" charset="0"/>
              </a:rPr>
              <a:t>Falta de resolución</a:t>
            </a:r>
            <a:endParaRPr lang="es-MX" sz="3200" dirty="0">
              <a:solidFill>
                <a:srgbClr val="5F147C"/>
              </a:solidFill>
              <a:latin typeface="Consolas" panose="020B0609020204030204" pitchFamily="49" charset="0"/>
              <a:cs typeface="Consolas" panose="020B0609020204030204" pitchFamily="49" charset="0"/>
            </a:endParaRPr>
          </a:p>
        </p:txBody>
      </p:sp>
      <p:sp>
        <p:nvSpPr>
          <p:cNvPr id="4" name="3 Rectángulo redondeado"/>
          <p:cNvSpPr/>
          <p:nvPr/>
        </p:nvSpPr>
        <p:spPr>
          <a:xfrm>
            <a:off x="683568" y="1973664"/>
            <a:ext cx="7401242" cy="715089"/>
          </a:xfrm>
          <a:prstGeom prst="round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0"/>
              </a:spcBef>
              <a:spcAft>
                <a:spcPts val="0"/>
              </a:spcAft>
              <a:defRPr/>
            </a:pPr>
            <a:r>
              <a:rPr lang="es-MX" dirty="0" smtClean="0"/>
              <a:t>Cuando se impugne la falta de resolución, el plazo para resolver es de máximo 15 días. </a:t>
            </a:r>
          </a:p>
        </p:txBody>
      </p:sp>
    </p:spTree>
    <p:extLst>
      <p:ext uri="{BB962C8B-B14F-4D97-AF65-F5344CB8AC3E}">
        <p14:creationId xmlns:p14="http://schemas.microsoft.com/office/powerpoint/2010/main" val="30740403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683" y="-1755576"/>
            <a:ext cx="7185860" cy="778098"/>
          </a:xfrm>
        </p:spPr>
        <p:txBody>
          <a:bodyPr>
            <a:noAutofit/>
          </a:bodyPr>
          <a:lstStyle/>
          <a:p>
            <a:pPr algn="ct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smtClean="0"/>
              <a:t>Facultad de Atracción</a:t>
            </a:r>
            <a:endParaRPr lang="es-MX" sz="4300" b="1" dirty="0"/>
          </a:p>
        </p:txBody>
      </p:sp>
      <p:sp>
        <p:nvSpPr>
          <p:cNvPr id="6" name="5 CuadroTexto"/>
          <p:cNvSpPr txBox="1"/>
          <p:nvPr/>
        </p:nvSpPr>
        <p:spPr>
          <a:xfrm>
            <a:off x="6372200" y="6021288"/>
            <a:ext cx="1999561" cy="646331"/>
          </a:xfrm>
          <a:prstGeom prst="rect">
            <a:avLst/>
          </a:prstGeom>
          <a:noFill/>
        </p:spPr>
        <p:txBody>
          <a:bodyPr wrap="square" rtlCol="0">
            <a:spAutoFit/>
          </a:bodyPr>
          <a:lstStyle/>
          <a:p>
            <a:pPr algn="ctr"/>
            <a:r>
              <a:rPr lang="es-MX" dirty="0" smtClean="0"/>
              <a:t>Título Octavo, Capítulo III</a:t>
            </a:r>
            <a:endParaRPr lang="es-MX"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6 Rectángulo redondeado"/>
          <p:cNvSpPr/>
          <p:nvPr/>
        </p:nvSpPr>
        <p:spPr>
          <a:xfrm>
            <a:off x="230981" y="1337284"/>
            <a:ext cx="2587402" cy="5530513"/>
          </a:xfrm>
          <a:prstGeom prst="round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just" fontAlgn="auto">
              <a:spcBef>
                <a:spcPts val="0"/>
              </a:spcBef>
              <a:spcAft>
                <a:spcPts val="0"/>
              </a:spcAft>
              <a:defRPr/>
            </a:pPr>
            <a:r>
              <a:rPr lang="es-MX" sz="2000" dirty="0"/>
              <a:t>El Pleno del </a:t>
            </a:r>
            <a:r>
              <a:rPr lang="es-MX" sz="2000" dirty="0" smtClean="0"/>
              <a:t>INAI, </a:t>
            </a:r>
            <a:r>
              <a:rPr lang="es-MX" sz="2000" b="1" dirty="0"/>
              <a:t>cuando así lo apruebe la mayoría de sus Comisionados, de oficio o a petición de los Organismos garantes</a:t>
            </a:r>
            <a:r>
              <a:rPr lang="es-MX" sz="2000" dirty="0"/>
              <a:t>, podrá ejercer la facultad de atracción para conocer de aquellos recursos de revisión pendientes de resolución que por su interés y trascendencia así lo ameriten.</a:t>
            </a:r>
            <a:endParaRPr lang="es-MX" sz="2000" dirty="0" smtClean="0"/>
          </a:p>
        </p:txBody>
      </p:sp>
      <p:sp>
        <p:nvSpPr>
          <p:cNvPr id="8" name="7 CuadroTexto"/>
          <p:cNvSpPr txBox="1"/>
          <p:nvPr/>
        </p:nvSpPr>
        <p:spPr>
          <a:xfrm>
            <a:off x="3059832" y="1988840"/>
            <a:ext cx="5118884" cy="1328023"/>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MX" dirty="0" smtClean="0">
                <a:solidFill>
                  <a:schemeClr val="tx1">
                    <a:lumMod val="90000"/>
                    <a:lumOff val="10000"/>
                  </a:schemeClr>
                </a:solidFill>
              </a:rPr>
              <a:t>El INAI motivará y fundamentará que el caso es de tal </a:t>
            </a:r>
            <a:r>
              <a:rPr lang="es-MX" b="1" dirty="0" smtClean="0">
                <a:solidFill>
                  <a:schemeClr val="tx1">
                    <a:lumMod val="90000"/>
                    <a:lumOff val="10000"/>
                  </a:schemeClr>
                </a:solidFill>
              </a:rPr>
              <a:t>relevancia, novedad o complejidad,</a:t>
            </a:r>
            <a:r>
              <a:rPr lang="es-MX" dirty="0" smtClean="0">
                <a:solidFill>
                  <a:schemeClr val="tx1">
                    <a:lumMod val="90000"/>
                    <a:lumOff val="10000"/>
                  </a:schemeClr>
                </a:solidFill>
              </a:rPr>
              <a:t> que su resolución podrá repercutir de manera sustancial en la solución de casos futuros.  </a:t>
            </a:r>
            <a:endParaRPr lang="es-MX" dirty="0">
              <a:solidFill>
                <a:schemeClr val="tx1">
                  <a:lumMod val="90000"/>
                  <a:lumOff val="10000"/>
                </a:schemeClr>
              </a:solidFill>
            </a:endParaRPr>
          </a:p>
        </p:txBody>
      </p:sp>
      <p:sp>
        <p:nvSpPr>
          <p:cNvPr id="9" name="8 CuadroTexto"/>
          <p:cNvSpPr txBox="1"/>
          <p:nvPr/>
        </p:nvSpPr>
        <p:spPr>
          <a:xfrm>
            <a:off x="3110469" y="3861048"/>
            <a:ext cx="5068247" cy="1328023"/>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just">
              <a:defRPr>
                <a:solidFill>
                  <a:schemeClr val="tx1">
                    <a:lumMod val="90000"/>
                    <a:lumOff val="10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MX" dirty="0"/>
              <a:t>El </a:t>
            </a:r>
            <a:r>
              <a:rPr lang="es-MX" dirty="0" smtClean="0"/>
              <a:t>Instituto </a:t>
            </a:r>
            <a:r>
              <a:rPr lang="es-MX" dirty="0"/>
              <a:t>emitirá lineamientos y criterios generales de observancia obligatoria que permitirán determinar los recursos de revisión de interés y transcendencia.  </a:t>
            </a:r>
          </a:p>
        </p:txBody>
      </p:sp>
    </p:spTree>
    <p:extLst>
      <p:ext uri="{BB962C8B-B14F-4D97-AF65-F5344CB8AC3E}">
        <p14:creationId xmlns:p14="http://schemas.microsoft.com/office/powerpoint/2010/main" val="1337371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1859340"/>
            <a:ext cx="7704856" cy="2739211"/>
          </a:xfrm>
          <a:prstGeom prst="rect">
            <a:avLst/>
          </a:prstGeom>
        </p:spPr>
        <p:txBody>
          <a:bodyPr wrap="square">
            <a:spAutoFit/>
          </a:bodyPr>
          <a:lstStyle/>
          <a:p>
            <a:r>
              <a:rPr lang="es-MX" b="1" dirty="0" smtClean="0"/>
              <a:t>6.2. </a:t>
            </a:r>
            <a:r>
              <a:rPr lang="es-MX" dirty="0" smtClean="0"/>
              <a:t>El </a:t>
            </a:r>
            <a:r>
              <a:rPr lang="es-MX" dirty="0"/>
              <a:t>Instituto conocerá y resolverá dichos medios de impugnación de acuerdo con las disposiciones previstas en la Ley General, </a:t>
            </a:r>
            <a:r>
              <a:rPr lang="es-MX" sz="2000" b="1" dirty="0"/>
              <a:t>una vez que haya transcurrido el plazo de un año para la armonización de la Ley Federal</a:t>
            </a:r>
            <a:r>
              <a:rPr lang="es-MX" sz="2000" b="1" dirty="0" smtClean="0"/>
              <a:t>.</a:t>
            </a:r>
          </a:p>
          <a:p>
            <a:endParaRPr lang="es-MX" dirty="0"/>
          </a:p>
          <a:p>
            <a:endParaRPr lang="es-MX" dirty="0"/>
          </a:p>
          <a:p>
            <a:r>
              <a:rPr lang="es-MX" b="1" dirty="0"/>
              <a:t>6.3.</a:t>
            </a:r>
            <a:r>
              <a:rPr lang="es-MX" dirty="0"/>
              <a:t>    El Pleno </a:t>
            </a:r>
            <a:r>
              <a:rPr lang="es-MX" sz="2000" b="1" dirty="0"/>
              <a:t>sólo podrá ejercer las facultades de inconformidad y de atracción que establece la Ley General, una vez armonizada la legislación federal </a:t>
            </a:r>
            <a:r>
              <a:rPr lang="es-MX" dirty="0"/>
              <a:t>de la materia o transcurrido el periodo de un año, contado a partir de la entrada en vigor de la citada Ley General.</a:t>
            </a:r>
          </a:p>
        </p:txBody>
      </p:sp>
      <p:sp>
        <p:nvSpPr>
          <p:cNvPr id="4" name="3 CuadroTexto"/>
          <p:cNvSpPr txBox="1"/>
          <p:nvPr/>
        </p:nvSpPr>
        <p:spPr>
          <a:xfrm>
            <a:off x="5292080" y="6453336"/>
            <a:ext cx="2952328" cy="369332"/>
          </a:xfrm>
          <a:prstGeom prst="rect">
            <a:avLst/>
          </a:prstGeom>
          <a:noFill/>
        </p:spPr>
        <p:txBody>
          <a:bodyPr wrap="square" rtlCol="0">
            <a:spAutoFit/>
          </a:bodyPr>
          <a:lstStyle/>
          <a:p>
            <a:pPr algn="r"/>
            <a:r>
              <a:rPr lang="es-MX" dirty="0" smtClean="0">
                <a:solidFill>
                  <a:srgbClr val="00017C"/>
                </a:solidFill>
              </a:rPr>
              <a:t>Bases de interpretación</a:t>
            </a:r>
            <a:endParaRPr lang="es-MX" dirty="0">
              <a:solidFill>
                <a:srgbClr val="00017C"/>
              </a:solidFill>
            </a:endParaRPr>
          </a:p>
        </p:txBody>
      </p:sp>
    </p:spTree>
    <p:extLst>
      <p:ext uri="{BB962C8B-B14F-4D97-AF65-F5344CB8AC3E}">
        <p14:creationId xmlns:p14="http://schemas.microsoft.com/office/powerpoint/2010/main" val="36809448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1475656" y="4365104"/>
            <a:ext cx="7668344" cy="2160240"/>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s-MX" sz="4000" b="1" dirty="0" smtClean="0">
                <a:solidFill>
                  <a:prstClr val="white"/>
                </a:solidFill>
                <a:effectLst>
                  <a:outerShdw blurRad="38100" dist="38100" dir="2700000" algn="tl">
                    <a:srgbClr val="000000">
                      <a:alpha val="43137"/>
                    </a:srgbClr>
                  </a:outerShdw>
                </a:effectLst>
              </a:rPr>
              <a:t>Medidas de apremio y sanciones </a:t>
            </a:r>
            <a:endParaRPr lang="es-ES" sz="4000" b="1" dirty="0">
              <a:solidFill>
                <a:prstClr val="white"/>
              </a:solidFill>
              <a:effectLst>
                <a:outerShdw blurRad="38100" dist="38100" dir="2700000" algn="tl">
                  <a:srgbClr val="000000">
                    <a:alpha val="43137"/>
                  </a:srgbClr>
                </a:outerShdw>
              </a:effectLst>
            </a:endParaRPr>
          </a:p>
          <a:p>
            <a:pPr algn="r"/>
            <a:r>
              <a:rPr lang="es-MX" sz="4000" dirty="0" smtClean="0"/>
              <a:t>.</a:t>
            </a:r>
            <a:endParaRPr lang="es-ES" sz="4000" dirty="0"/>
          </a:p>
        </p:txBody>
      </p:sp>
      <p:pic>
        <p:nvPicPr>
          <p:cNvPr id="6" name="Picture 2" descr="C:\Users\janeth.guzman\Documents\Janeth\2015\LFTAIPG\Ley General\Logos\Logo INA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tba.com.co/images/Nueva-imagen_66n0o3q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8765" y="426653"/>
            <a:ext cx="2551999" cy="3390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4703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81477" y="-2115616"/>
            <a:ext cx="7185860" cy="778098"/>
          </a:xfrm>
        </p:spPr>
        <p:txBody>
          <a:bodyPr>
            <a:noAutofit/>
          </a:bodyPr>
          <a:lstStyle/>
          <a:p>
            <a:pPr algn="ct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a:t/>
            </a:r>
            <a:br>
              <a:rPr lang="es-MX" sz="4300" b="1" dirty="0"/>
            </a:br>
            <a:r>
              <a:rPr lang="es-MX" sz="4300" b="1" dirty="0" smtClean="0"/>
              <a:t/>
            </a:r>
            <a:br>
              <a:rPr lang="es-MX" sz="4300" b="1" dirty="0" smtClean="0"/>
            </a:br>
            <a:r>
              <a:rPr lang="es-MX" sz="4300" b="1" dirty="0" smtClean="0"/>
              <a:t/>
            </a:r>
            <a:br>
              <a:rPr lang="es-MX" sz="4300" b="1" dirty="0" smtClean="0"/>
            </a:br>
            <a:r>
              <a:rPr lang="es-MX" sz="4300" b="1" dirty="0" smtClean="0"/>
              <a:t>Medidas de Apremio</a:t>
            </a:r>
            <a:endParaRPr lang="es-MX" sz="4300" b="1" dirty="0"/>
          </a:p>
        </p:txBody>
      </p:sp>
      <p:sp>
        <p:nvSpPr>
          <p:cNvPr id="6" name="5 CuadroTexto"/>
          <p:cNvSpPr txBox="1"/>
          <p:nvPr/>
        </p:nvSpPr>
        <p:spPr>
          <a:xfrm>
            <a:off x="7810817" y="5919592"/>
            <a:ext cx="1259632" cy="923330"/>
          </a:xfrm>
          <a:prstGeom prst="rect">
            <a:avLst/>
          </a:prstGeom>
          <a:solidFill>
            <a:schemeClr val="bg1">
              <a:lumMod val="95000"/>
            </a:schemeClr>
          </a:solidFill>
        </p:spPr>
        <p:txBody>
          <a:bodyPr wrap="square" rtlCol="0">
            <a:spAutoFit/>
          </a:bodyPr>
          <a:lstStyle/>
          <a:p>
            <a:pPr algn="ctr"/>
            <a:r>
              <a:rPr lang="es-MX" dirty="0" smtClean="0"/>
              <a:t>Título Noveno, Capítulo I</a:t>
            </a:r>
            <a:endParaRPr lang="es-MX"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6 Rectángulo"/>
          <p:cNvSpPr/>
          <p:nvPr/>
        </p:nvSpPr>
        <p:spPr>
          <a:xfrm>
            <a:off x="116681" y="3284984"/>
            <a:ext cx="4509570" cy="2246769"/>
          </a:xfrm>
          <a:prstGeom prst="rect">
            <a:avLst/>
          </a:prstGeom>
          <a:solidFill>
            <a:schemeClr val="bg2"/>
          </a:solidFill>
        </p:spPr>
        <p:txBody>
          <a:bodyPr wrap="square">
            <a:spAutoFit/>
          </a:bodyPr>
          <a:lstStyle/>
          <a:p>
            <a:pPr marL="285750" indent="-285750" algn="just">
              <a:buFont typeface="Wingdings" panose="05000000000000000000" pitchFamily="2" charset="2"/>
              <a:buChar char="q"/>
            </a:pPr>
            <a:r>
              <a:rPr lang="es-MX" sz="2000" dirty="0" smtClean="0"/>
              <a:t>Amonestación pública</a:t>
            </a:r>
            <a:r>
              <a:rPr lang="es-MX" sz="2000" dirty="0"/>
              <a:t>.</a:t>
            </a:r>
            <a:endParaRPr lang="es-MX" sz="2000" dirty="0" smtClean="0"/>
          </a:p>
          <a:p>
            <a:pPr marL="285750" indent="-285750" algn="just">
              <a:buFont typeface="Wingdings" panose="05000000000000000000" pitchFamily="2" charset="2"/>
              <a:buChar char="q"/>
            </a:pPr>
            <a:endParaRPr lang="es-MX" sz="2000" dirty="0"/>
          </a:p>
          <a:p>
            <a:pPr marL="285750" indent="-285750" algn="just">
              <a:buFont typeface="Wingdings" panose="05000000000000000000" pitchFamily="2" charset="2"/>
              <a:buChar char="q"/>
            </a:pPr>
            <a:r>
              <a:rPr lang="es-MX" sz="2000" dirty="0" smtClean="0"/>
              <a:t>Multa </a:t>
            </a:r>
            <a:r>
              <a:rPr lang="es-MX" sz="2000" dirty="0"/>
              <a:t>de </a:t>
            </a:r>
            <a:r>
              <a:rPr lang="es-MX" sz="2000" dirty="0" smtClean="0"/>
              <a:t>150 hasta </a:t>
            </a:r>
            <a:r>
              <a:rPr lang="es-MX" sz="2000" dirty="0"/>
              <a:t>mil </a:t>
            </a:r>
            <a:r>
              <a:rPr lang="es-MX" sz="2000" dirty="0" smtClean="0"/>
              <a:t>500 veces SMGV. </a:t>
            </a:r>
          </a:p>
          <a:p>
            <a:pPr algn="ctr"/>
            <a:r>
              <a:rPr lang="es-MX" sz="2000" dirty="0" smtClean="0">
                <a:ln>
                  <a:solidFill>
                    <a:srgbClr val="FF0000"/>
                  </a:solidFill>
                </a:ln>
              </a:rPr>
              <a:t>(</a:t>
            </a:r>
            <a:r>
              <a:rPr lang="es-MX" dirty="0" smtClean="0">
                <a:ln>
                  <a:solidFill>
                    <a:srgbClr val="FF0000"/>
                  </a:solidFill>
                </a:ln>
              </a:rPr>
              <a:t>SMGV = </a:t>
            </a:r>
            <a:r>
              <a:rPr lang="es-MX" b="1" dirty="0" smtClean="0">
                <a:ln>
                  <a:solidFill>
                    <a:srgbClr val="FF0000"/>
                  </a:solidFill>
                </a:ln>
              </a:rPr>
              <a:t>$</a:t>
            </a:r>
            <a:r>
              <a:rPr lang="es-MX" dirty="0" smtClean="0">
                <a:ln>
                  <a:solidFill>
                    <a:srgbClr val="FF0000"/>
                  </a:solidFill>
                </a:ln>
              </a:rPr>
              <a:t> </a:t>
            </a:r>
            <a:r>
              <a:rPr lang="es-MX" b="1" dirty="0" smtClean="0">
                <a:ln>
                  <a:solidFill>
                    <a:srgbClr val="FF0000"/>
                  </a:solidFill>
                </a:ln>
              </a:rPr>
              <a:t>70.10</a:t>
            </a:r>
          </a:p>
          <a:p>
            <a:pPr algn="ctr"/>
            <a:r>
              <a:rPr lang="es-MX" dirty="0" smtClean="0">
                <a:ln>
                  <a:solidFill>
                    <a:srgbClr val="FF0000"/>
                  </a:solidFill>
                </a:ln>
              </a:rPr>
              <a:t>Multa de 150 =  </a:t>
            </a:r>
            <a:r>
              <a:rPr lang="es-MX" b="1" dirty="0" smtClean="0">
                <a:ln>
                  <a:solidFill>
                    <a:srgbClr val="FF0000"/>
                  </a:solidFill>
                </a:ln>
              </a:rPr>
              <a:t>$ 10,515.00</a:t>
            </a:r>
          </a:p>
          <a:p>
            <a:pPr algn="ctr"/>
            <a:r>
              <a:rPr lang="es-MX" dirty="0" smtClean="0">
                <a:ln>
                  <a:solidFill>
                    <a:srgbClr val="FF0000"/>
                  </a:solidFill>
                </a:ln>
              </a:rPr>
              <a:t>Multa de 1,500 =  </a:t>
            </a:r>
            <a:r>
              <a:rPr lang="es-MX" b="1" dirty="0" smtClean="0">
                <a:ln>
                  <a:solidFill>
                    <a:srgbClr val="FF0000"/>
                  </a:solidFill>
                </a:ln>
              </a:rPr>
              <a:t>$ 105,150.00</a:t>
            </a:r>
            <a:r>
              <a:rPr lang="es-MX" dirty="0" smtClean="0">
                <a:ln>
                  <a:solidFill>
                    <a:srgbClr val="FF0000"/>
                  </a:solidFill>
                </a:ln>
              </a:rPr>
              <a:t>)</a:t>
            </a:r>
            <a:endParaRPr lang="es-MX" dirty="0">
              <a:ln>
                <a:solidFill>
                  <a:srgbClr val="FF0000"/>
                </a:solidFill>
              </a:ln>
            </a:endParaRPr>
          </a:p>
        </p:txBody>
      </p:sp>
      <p:sp>
        <p:nvSpPr>
          <p:cNvPr id="8" name="7 Rectángulo"/>
          <p:cNvSpPr/>
          <p:nvPr/>
        </p:nvSpPr>
        <p:spPr>
          <a:xfrm>
            <a:off x="147963" y="5765771"/>
            <a:ext cx="7270890" cy="92333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MX" dirty="0"/>
              <a:t>La Ley Federal y las de las Entidades Federativas </a:t>
            </a:r>
            <a:r>
              <a:rPr lang="es-MX" b="1" dirty="0">
                <a:effectLst>
                  <a:outerShdw blurRad="38100" dist="38100" dir="2700000" algn="tl">
                    <a:srgbClr val="000000">
                      <a:alpha val="43137"/>
                    </a:srgbClr>
                  </a:outerShdw>
                </a:effectLst>
              </a:rPr>
              <a:t>establecerán los criterios para calificar las medidas de apremio, conforme a la gravedad de la falta y, en su caso, las condiciones económicas del infractor y la reincidencia.</a:t>
            </a:r>
          </a:p>
        </p:txBody>
      </p:sp>
      <p:sp>
        <p:nvSpPr>
          <p:cNvPr id="9" name="8 Elipse"/>
          <p:cNvSpPr/>
          <p:nvPr/>
        </p:nvSpPr>
        <p:spPr>
          <a:xfrm>
            <a:off x="8199592" y="4060963"/>
            <a:ext cx="676895" cy="64126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rPr>
              <a:t>Art. 201</a:t>
            </a:r>
            <a:endParaRPr lang="es-MX" sz="1200" dirty="0">
              <a:solidFill>
                <a:schemeClr val="tx1"/>
              </a:solidFill>
            </a:endParaRPr>
          </a:p>
        </p:txBody>
      </p:sp>
      <p:sp>
        <p:nvSpPr>
          <p:cNvPr id="10" name="9 Rectángulo"/>
          <p:cNvSpPr/>
          <p:nvPr/>
        </p:nvSpPr>
        <p:spPr>
          <a:xfrm>
            <a:off x="3973535" y="1819469"/>
            <a:ext cx="4564504" cy="1477328"/>
          </a:xfrm>
          <a:prstGeom prst="rect">
            <a:avLst/>
          </a:prstGeom>
        </p:spPr>
        <p:txBody>
          <a:bodyPr wrap="square">
            <a:spAutoFit/>
          </a:bodyPr>
          <a:lstStyle/>
          <a:p>
            <a:pPr marL="285750" indent="-285750" algn="just">
              <a:buFont typeface="Wingdings" panose="05000000000000000000" pitchFamily="2" charset="2"/>
              <a:buChar char="ü"/>
            </a:pPr>
            <a:r>
              <a:rPr lang="es-MX" dirty="0" smtClean="0"/>
              <a:t>Servidor </a:t>
            </a:r>
            <a:r>
              <a:rPr lang="es-MX" dirty="0"/>
              <a:t>público encargado de cumplir con la </a:t>
            </a:r>
            <a:r>
              <a:rPr lang="es-MX" dirty="0" smtClean="0"/>
              <a:t>resolución</a:t>
            </a:r>
            <a:r>
              <a:rPr lang="es-MX" dirty="0"/>
              <a:t>.</a:t>
            </a:r>
            <a:endParaRPr lang="es-MX" dirty="0" smtClean="0"/>
          </a:p>
          <a:p>
            <a:pPr marL="285750" indent="-285750" algn="just">
              <a:buFont typeface="Wingdings" panose="05000000000000000000" pitchFamily="2" charset="2"/>
              <a:buChar char="ü"/>
            </a:pPr>
            <a:r>
              <a:rPr lang="es-MX" dirty="0" smtClean="0"/>
              <a:t>Miembros </a:t>
            </a:r>
            <a:r>
              <a:rPr lang="es-MX" dirty="0"/>
              <a:t>de los </a:t>
            </a:r>
            <a:r>
              <a:rPr lang="es-MX" dirty="0" smtClean="0"/>
              <a:t>sindicatos.</a:t>
            </a:r>
          </a:p>
          <a:p>
            <a:pPr marL="285750" indent="-285750" algn="just">
              <a:buFont typeface="Wingdings" panose="05000000000000000000" pitchFamily="2" charset="2"/>
              <a:buChar char="ü"/>
            </a:pPr>
            <a:r>
              <a:rPr lang="es-MX" dirty="0"/>
              <a:t>P</a:t>
            </a:r>
            <a:r>
              <a:rPr lang="es-MX" dirty="0" smtClean="0"/>
              <a:t>artidos políticos.</a:t>
            </a:r>
          </a:p>
          <a:p>
            <a:pPr marL="285750" indent="-285750" algn="just">
              <a:buFont typeface="Wingdings" panose="05000000000000000000" pitchFamily="2" charset="2"/>
              <a:buChar char="ü"/>
            </a:pPr>
            <a:r>
              <a:rPr lang="es-MX" dirty="0"/>
              <a:t>P</a:t>
            </a:r>
            <a:r>
              <a:rPr lang="es-MX" dirty="0" smtClean="0"/>
              <a:t>ersona </a:t>
            </a:r>
            <a:r>
              <a:rPr lang="es-MX" dirty="0"/>
              <a:t>física o moral </a:t>
            </a:r>
            <a:r>
              <a:rPr lang="es-MX" dirty="0" smtClean="0"/>
              <a:t>responsable.</a:t>
            </a:r>
            <a:endParaRPr lang="es-MX" dirty="0"/>
          </a:p>
        </p:txBody>
      </p:sp>
      <p:sp>
        <p:nvSpPr>
          <p:cNvPr id="3" name="2 Rectángulo redondeado"/>
          <p:cNvSpPr/>
          <p:nvPr/>
        </p:nvSpPr>
        <p:spPr>
          <a:xfrm>
            <a:off x="230982" y="1731865"/>
            <a:ext cx="3402868" cy="109544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t>Sólo para asegurar el cumplimiento de las determinaciones de los OG</a:t>
            </a:r>
            <a:endParaRPr lang="es-MX" sz="2000" b="1" dirty="0"/>
          </a:p>
        </p:txBody>
      </p:sp>
      <p:sp>
        <p:nvSpPr>
          <p:cNvPr id="11" name="10 Llamada de flecha a la izquierda"/>
          <p:cNvSpPr/>
          <p:nvPr/>
        </p:nvSpPr>
        <p:spPr>
          <a:xfrm>
            <a:off x="4788024" y="3897890"/>
            <a:ext cx="3213228" cy="1051325"/>
          </a:xfrm>
          <a:prstGeom prst="leftArrowCallou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b="1" dirty="0" smtClean="0">
                <a:solidFill>
                  <a:schemeClr val="tx1"/>
                </a:solidFill>
              </a:rPr>
              <a:t>NUNCA DEBERÁN SER CUBIERTAS CON RECURSOS PÚBLICOS</a:t>
            </a:r>
            <a:endParaRPr lang="es-MX" sz="1600" b="1" dirty="0">
              <a:solidFill>
                <a:schemeClr val="tx1"/>
              </a:solidFill>
            </a:endParaRPr>
          </a:p>
        </p:txBody>
      </p:sp>
    </p:spTree>
    <p:extLst>
      <p:ext uri="{BB962C8B-B14F-4D97-AF65-F5344CB8AC3E}">
        <p14:creationId xmlns:p14="http://schemas.microsoft.com/office/powerpoint/2010/main" val="1874266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483768" y="1669248"/>
            <a:ext cx="5408863" cy="830997"/>
          </a:xfrm>
          <a:prstGeom prst="rect">
            <a:avLst/>
          </a:prstGeom>
          <a:solidFill>
            <a:srgbClr val="FBFBFB"/>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indent="-361950">
              <a:buClr>
                <a:srgbClr val="6600CC"/>
              </a:buClr>
              <a:buSzPct val="100000"/>
            </a:pPr>
            <a:r>
              <a:rPr lang="es-MX" sz="2400" b="1" dirty="0" smtClean="0">
                <a:solidFill>
                  <a:srgbClr val="7030A0"/>
                </a:solidFill>
                <a:effectLst>
                  <a:glow rad="101600">
                    <a:schemeClr val="bg1">
                      <a:lumMod val="95000"/>
                      <a:alpha val="60000"/>
                    </a:schemeClr>
                  </a:glow>
                  <a:outerShdw blurRad="38100" dist="38100" dir="2700000" algn="tl">
                    <a:srgbClr val="000000">
                      <a:alpha val="43137"/>
                    </a:srgbClr>
                  </a:outerShdw>
                </a:effectLst>
              </a:rPr>
              <a:t>Pacto Internacional de los Derechos Civiles y Políticos</a:t>
            </a:r>
            <a:endParaRPr lang="es-MX" sz="2400" b="1" dirty="0">
              <a:solidFill>
                <a:srgbClr val="7030A0"/>
              </a:solidFill>
              <a:effectLst>
                <a:glow rad="101600">
                  <a:schemeClr val="bg1">
                    <a:lumMod val="95000"/>
                    <a:alpha val="60000"/>
                  </a:schemeClr>
                </a:glow>
                <a:outerShdw blurRad="38100" dist="38100" dir="2700000" algn="tl">
                  <a:srgbClr val="000000">
                    <a:alpha val="43137"/>
                  </a:srgbClr>
                </a:outerShdw>
              </a:effectLst>
            </a:endParaRPr>
          </a:p>
        </p:txBody>
      </p:sp>
      <p:sp>
        <p:nvSpPr>
          <p:cNvPr id="4" name="3 Rectángulo"/>
          <p:cNvSpPr/>
          <p:nvPr/>
        </p:nvSpPr>
        <p:spPr>
          <a:xfrm>
            <a:off x="431540" y="2780928"/>
            <a:ext cx="7893139" cy="3416320"/>
          </a:xfrm>
          <a:prstGeom prst="rect">
            <a:avLst/>
          </a:prstGeom>
          <a:noFill/>
          <a:ln w="28575">
            <a:solidFill>
              <a:srgbClr val="7E668A"/>
            </a:solidFill>
            <a:miter lim="800000"/>
            <a:headEnd/>
            <a:tailEnd/>
          </a:ln>
          <a:effectLst>
            <a:innerShdw blurRad="63500" dist="50800" dir="13500000">
              <a:prstClr val="black">
                <a:alpha val="50000"/>
              </a:prstClr>
            </a:innerShdw>
          </a:effectLst>
        </p:spPr>
        <p:txBody>
          <a:bodyPr vert="horz" wrap="square" lIns="91440" tIns="45720" rIns="91440" bIns="45720" numCol="1" anchor="ctr" anchorCtr="0" compatLnSpc="1">
            <a:prstTxWarp prst="textNoShape">
              <a:avLst/>
            </a:prstTxWarp>
            <a:spAutoFit/>
          </a:bodyPr>
          <a:lstStyle/>
          <a:p>
            <a:pPr marL="457200" indent="-457200" fontAlgn="base">
              <a:spcBef>
                <a:spcPct val="0"/>
              </a:spcBef>
              <a:spcAft>
                <a:spcPct val="0"/>
              </a:spcAft>
            </a:pPr>
            <a:r>
              <a:rPr lang="es-MX" sz="2000" b="1" dirty="0" smtClean="0">
                <a:solidFill>
                  <a:schemeClr val="tx1"/>
                </a:solidFill>
                <a:ea typeface="Times New Roman" pitchFamily="18" charset="0"/>
                <a:cs typeface="Tahoma" pitchFamily="34" charset="0"/>
              </a:rPr>
              <a:t>Artículo 19</a:t>
            </a:r>
          </a:p>
          <a:p>
            <a:pPr marL="457200" indent="-457200" fontAlgn="base">
              <a:spcBef>
                <a:spcPct val="0"/>
              </a:spcBef>
              <a:spcAft>
                <a:spcPct val="0"/>
              </a:spcAft>
              <a:buAutoNum type="arabicPeriod"/>
            </a:pPr>
            <a:r>
              <a:rPr lang="es-MX" sz="1400" dirty="0" smtClean="0">
                <a:solidFill>
                  <a:schemeClr val="tx1"/>
                </a:solidFill>
                <a:ea typeface="Times New Roman" pitchFamily="18" charset="0"/>
                <a:cs typeface="Tahoma" pitchFamily="34" charset="0"/>
              </a:rPr>
              <a:t>Nadie podrá ser molestado a causa de sus opiniones. </a:t>
            </a:r>
          </a:p>
          <a:p>
            <a:pPr marL="457200" indent="-457200" fontAlgn="base">
              <a:spcBef>
                <a:spcPct val="0"/>
              </a:spcBef>
              <a:spcAft>
                <a:spcPct val="0"/>
              </a:spcAft>
              <a:buAutoNum type="arabicPeriod"/>
            </a:pPr>
            <a:r>
              <a:rPr lang="es-MX" sz="1400" dirty="0" smtClean="0">
                <a:solidFill>
                  <a:schemeClr val="tx1"/>
                </a:solidFill>
                <a:ea typeface="Times New Roman" pitchFamily="18" charset="0"/>
                <a:cs typeface="Tahoma" pitchFamily="34" charset="0"/>
              </a:rPr>
              <a:t>Toda persona tiene derecho a la libertad de expresión; este derecho comprende </a:t>
            </a:r>
            <a:r>
              <a:rPr lang="es-MX" sz="1400" b="1" dirty="0" smtClean="0">
                <a:solidFill>
                  <a:schemeClr val="tx1"/>
                </a:solidFill>
                <a:ea typeface="Times New Roman" pitchFamily="18" charset="0"/>
                <a:cs typeface="Tahoma" pitchFamily="34" charset="0"/>
              </a:rPr>
              <a:t>la libertad de buscar, recibir y difundir informaciones e ideas de toda índole, </a:t>
            </a:r>
            <a:r>
              <a:rPr lang="es-MX" sz="1400" dirty="0" smtClean="0">
                <a:solidFill>
                  <a:schemeClr val="tx1"/>
                </a:solidFill>
                <a:ea typeface="Times New Roman" pitchFamily="18" charset="0"/>
                <a:cs typeface="Tahoma" pitchFamily="34" charset="0"/>
              </a:rPr>
              <a:t>sin consideración de fronteras, ya sea oralmente, por escrito o en forma impresa o artística, o por cualquier otro procedimiento de su elección.</a:t>
            </a:r>
          </a:p>
          <a:p>
            <a:pPr marL="457200" indent="-457200" fontAlgn="base">
              <a:spcBef>
                <a:spcPct val="0"/>
              </a:spcBef>
              <a:spcAft>
                <a:spcPct val="0"/>
              </a:spcAft>
              <a:buAutoNum type="arabicPeriod"/>
            </a:pPr>
            <a:r>
              <a:rPr lang="es-MX" sz="1400" dirty="0" smtClean="0">
                <a:solidFill>
                  <a:schemeClr val="tx1"/>
                </a:solidFill>
                <a:ea typeface="Times New Roman" pitchFamily="18" charset="0"/>
                <a:cs typeface="Tahoma" pitchFamily="34" charset="0"/>
              </a:rPr>
              <a:t>El ejercicio del derecho previsto en el párrafo 2 de este artículo </a:t>
            </a:r>
            <a:r>
              <a:rPr lang="es-MX" b="1" dirty="0" smtClean="0">
                <a:solidFill>
                  <a:schemeClr val="tx1"/>
                </a:solidFill>
                <a:ea typeface="Times New Roman" pitchFamily="18" charset="0"/>
                <a:cs typeface="Tahoma" pitchFamily="34" charset="0"/>
              </a:rPr>
              <a:t>entraña deberes y responsabilidades especiales.</a:t>
            </a:r>
            <a:r>
              <a:rPr lang="es-MX" dirty="0" smtClean="0">
                <a:solidFill>
                  <a:schemeClr val="tx1"/>
                </a:solidFill>
                <a:ea typeface="Times New Roman" pitchFamily="18" charset="0"/>
                <a:cs typeface="Tahoma" pitchFamily="34" charset="0"/>
              </a:rPr>
              <a:t> Por consiguiente, puede estar sujeto a ciertas </a:t>
            </a:r>
            <a:r>
              <a:rPr lang="es-MX" b="1" dirty="0" smtClean="0">
                <a:solidFill>
                  <a:schemeClr val="tx1"/>
                </a:solidFill>
                <a:ea typeface="Times New Roman" pitchFamily="18" charset="0"/>
                <a:cs typeface="Tahoma" pitchFamily="34" charset="0"/>
              </a:rPr>
              <a:t>restricciones,</a:t>
            </a:r>
            <a:r>
              <a:rPr lang="es-MX" dirty="0" smtClean="0">
                <a:solidFill>
                  <a:schemeClr val="tx1"/>
                </a:solidFill>
                <a:ea typeface="Times New Roman" pitchFamily="18" charset="0"/>
                <a:cs typeface="Tahoma" pitchFamily="34" charset="0"/>
              </a:rPr>
              <a:t> que deberán, sin embargo, estar expresamente </a:t>
            </a:r>
            <a:r>
              <a:rPr lang="es-MX" b="1" dirty="0" smtClean="0">
                <a:solidFill>
                  <a:schemeClr val="tx1"/>
                </a:solidFill>
                <a:ea typeface="Times New Roman" pitchFamily="18" charset="0"/>
                <a:cs typeface="Tahoma" pitchFamily="34" charset="0"/>
              </a:rPr>
              <a:t>fijadas por la ley y ser necesarias para: </a:t>
            </a:r>
          </a:p>
          <a:p>
            <a:pPr marL="457200" indent="-457200" fontAlgn="base">
              <a:spcBef>
                <a:spcPct val="0"/>
              </a:spcBef>
              <a:spcAft>
                <a:spcPct val="0"/>
              </a:spcAft>
              <a:buAutoNum type="arabicPeriod"/>
            </a:pPr>
            <a:r>
              <a:rPr lang="es-MX" dirty="0" smtClean="0">
                <a:solidFill>
                  <a:schemeClr val="tx1"/>
                </a:solidFill>
                <a:ea typeface="Times New Roman" pitchFamily="18" charset="0"/>
                <a:cs typeface="Tahoma" pitchFamily="34" charset="0"/>
              </a:rPr>
              <a:t>Asegurar el respeto a los derechos o a la reputación de los demás;</a:t>
            </a:r>
          </a:p>
          <a:p>
            <a:pPr marL="457200" indent="-457200" fontAlgn="base">
              <a:spcBef>
                <a:spcPct val="0"/>
              </a:spcBef>
              <a:spcAft>
                <a:spcPct val="0"/>
              </a:spcAft>
              <a:buAutoNum type="arabicPeriod"/>
            </a:pPr>
            <a:r>
              <a:rPr lang="es-MX" dirty="0" smtClean="0">
                <a:solidFill>
                  <a:schemeClr val="tx1"/>
                </a:solidFill>
                <a:ea typeface="Times New Roman" pitchFamily="18" charset="0"/>
                <a:cs typeface="Tahoma" pitchFamily="34" charset="0"/>
              </a:rPr>
              <a:t>La protección de la seguridad nacional, el orden público o la salud o la moral públicas.</a:t>
            </a:r>
            <a:endParaRPr lang="es-MX" dirty="0">
              <a:solidFill>
                <a:schemeClr val="tx1"/>
              </a:solidFill>
              <a:ea typeface="Times New Roman" pitchFamily="18" charset="0"/>
              <a:cs typeface="Tahoma" pitchFamily="34" charset="0"/>
            </a:endParaRPr>
          </a:p>
        </p:txBody>
      </p:sp>
      <p:sp>
        <p:nvSpPr>
          <p:cNvPr id="7" name="3 Título"/>
          <p:cNvSpPr>
            <a:spLocks noGrp="1"/>
          </p:cNvSpPr>
          <p:nvPr>
            <p:ph type="title"/>
          </p:nvPr>
        </p:nvSpPr>
        <p:spPr>
          <a:xfrm>
            <a:off x="4379168" y="-27384"/>
            <a:ext cx="4081264" cy="1008112"/>
          </a:xfrm>
        </p:spPr>
        <p:txBody>
          <a:bodyPr/>
          <a:lstStyle/>
          <a:p>
            <a:pPr algn="r"/>
            <a:r>
              <a:rPr lang="es-MX" sz="2400" b="1" dirty="0" smtClean="0">
                <a:solidFill>
                  <a:schemeClr val="bg1">
                    <a:lumMod val="50000"/>
                  </a:schemeClr>
                </a:solidFill>
              </a:rPr>
              <a:t>Instrumentos Internacionales</a:t>
            </a:r>
            <a:endParaRPr lang="es-MX" sz="2400" b="1" dirty="0">
              <a:solidFill>
                <a:schemeClr val="bg1">
                  <a:lumMod val="50000"/>
                </a:schemeClr>
              </a:solidFill>
            </a:endParaRPr>
          </a:p>
        </p:txBody>
      </p:sp>
      <p:sp>
        <p:nvSpPr>
          <p:cNvPr id="17" name="16 Rectángulo"/>
          <p:cNvSpPr/>
          <p:nvPr/>
        </p:nvSpPr>
        <p:spPr>
          <a:xfrm>
            <a:off x="539552" y="1628800"/>
            <a:ext cx="2071702" cy="830997"/>
          </a:xfrm>
          <a:prstGeom prst="rect">
            <a:avLst/>
          </a:prstGeom>
        </p:spPr>
        <p:txBody>
          <a:bodyPr wrap="square">
            <a:spAutoFit/>
          </a:bodyPr>
          <a:lstStyle/>
          <a:p>
            <a:pPr marL="361950" indent="-361950" algn="ctr">
              <a:buClr>
                <a:srgbClr val="6600CC"/>
              </a:buClr>
              <a:buSzPct val="100000"/>
            </a:pPr>
            <a:r>
              <a:rPr lang="es-MX" sz="4800" dirty="0" smtClean="0">
                <a:solidFill>
                  <a:srgbClr val="7030A0"/>
                </a:solidFill>
                <a:effectLst>
                  <a:glow rad="101600">
                    <a:schemeClr val="accent6">
                      <a:lumMod val="40000"/>
                      <a:lumOff val="60000"/>
                      <a:alpha val="60000"/>
                    </a:schemeClr>
                  </a:glow>
                </a:effectLst>
              </a:rPr>
              <a:t>1966</a:t>
            </a:r>
            <a:endParaRPr lang="es-MX" sz="4800" dirty="0">
              <a:solidFill>
                <a:srgbClr val="7030A0"/>
              </a:solidFill>
              <a:effectLst>
                <a:glow rad="101600">
                  <a:schemeClr val="accent6">
                    <a:lumMod val="40000"/>
                    <a:lumOff val="60000"/>
                    <a:alpha val="60000"/>
                  </a:schemeClr>
                </a:glow>
              </a:effectLst>
            </a:endParaRPr>
          </a:p>
        </p:txBody>
      </p:sp>
      <p:sp>
        <p:nvSpPr>
          <p:cNvPr id="6" name="5 Rectángulo"/>
          <p:cNvSpPr/>
          <p:nvPr/>
        </p:nvSpPr>
        <p:spPr>
          <a:xfrm>
            <a:off x="5724128" y="6484303"/>
            <a:ext cx="1715534" cy="276999"/>
          </a:xfrm>
          <a:prstGeom prst="rect">
            <a:avLst/>
          </a:prstGeom>
        </p:spPr>
        <p:txBody>
          <a:bodyPr wrap="none">
            <a:spAutoFit/>
          </a:bodyPr>
          <a:lstStyle/>
          <a:p>
            <a:r>
              <a:rPr lang="es-MX" sz="1200" i="1" dirty="0" smtClean="0"/>
              <a:t>16 de diciembre de 1966</a:t>
            </a:r>
            <a:endParaRPr lang="es-MX" sz="1200" i="1" dirty="0"/>
          </a:p>
        </p:txBody>
      </p:sp>
    </p:spTree>
    <p:extLst>
      <p:ext uri="{BB962C8B-B14F-4D97-AF65-F5344CB8AC3E}">
        <p14:creationId xmlns:p14="http://schemas.microsoft.com/office/powerpoint/2010/main" val="42540006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25368" y="173831"/>
            <a:ext cx="5832648" cy="461665"/>
          </a:xfrm>
          <a:prstGeom prst="rect">
            <a:avLst/>
          </a:prstGeom>
        </p:spPr>
        <p:txBody>
          <a:bodyPr wrap="square">
            <a:spAutoFit/>
          </a:bodyPr>
          <a:lstStyle/>
          <a:p>
            <a:pPr algn="r" fontAlgn="auto">
              <a:spcBef>
                <a:spcPts val="0"/>
              </a:spcBef>
              <a:spcAft>
                <a:spcPts val="0"/>
              </a:spcAft>
              <a:defRPr/>
            </a:pPr>
            <a:r>
              <a:rPr lang="es-ES" sz="2400" b="1" dirty="0" smtClean="0">
                <a:solidFill>
                  <a:srgbClr val="7030A0"/>
                </a:solidFill>
                <a:effectLst>
                  <a:glow rad="101600">
                    <a:schemeClr val="bg1">
                      <a:lumMod val="95000"/>
                      <a:alpha val="60000"/>
                    </a:schemeClr>
                  </a:glow>
                  <a:outerShdw blurRad="38100" dist="38100" dir="2700000" algn="tl">
                    <a:srgbClr val="000000">
                      <a:alpha val="43137"/>
                    </a:srgbClr>
                  </a:outerShdw>
                </a:effectLst>
              </a:rPr>
              <a:t>Causas </a:t>
            </a:r>
            <a:r>
              <a:rPr lang="es-ES" sz="2400" b="1" dirty="0">
                <a:solidFill>
                  <a:srgbClr val="7030A0"/>
                </a:solidFill>
                <a:effectLst>
                  <a:glow rad="101600">
                    <a:schemeClr val="bg1">
                      <a:lumMod val="95000"/>
                      <a:alpha val="60000"/>
                    </a:schemeClr>
                  </a:glow>
                  <a:outerShdw blurRad="38100" dist="38100" dir="2700000" algn="tl">
                    <a:srgbClr val="000000">
                      <a:alpha val="43137"/>
                    </a:srgbClr>
                  </a:outerShdw>
                </a:effectLst>
              </a:rPr>
              <a:t>de </a:t>
            </a:r>
            <a:r>
              <a:rPr lang="es-ES" sz="2400" b="1" dirty="0" smtClean="0">
                <a:solidFill>
                  <a:srgbClr val="7030A0"/>
                </a:solidFill>
                <a:effectLst>
                  <a:glow rad="101600">
                    <a:schemeClr val="bg1">
                      <a:lumMod val="95000"/>
                      <a:alpha val="60000"/>
                    </a:schemeClr>
                  </a:glow>
                  <a:outerShdw blurRad="38100" dist="38100" dir="2700000" algn="tl">
                    <a:srgbClr val="000000">
                      <a:alpha val="43137"/>
                    </a:srgbClr>
                  </a:outerShdw>
                </a:effectLst>
              </a:rPr>
              <a:t>Sanciones: </a:t>
            </a:r>
            <a:endParaRPr lang="es-MX" sz="2400" dirty="0">
              <a:solidFill>
                <a:srgbClr val="7030A0"/>
              </a:solidFill>
              <a:effectLst>
                <a:outerShdw blurRad="38100" dist="38100" dir="2700000" algn="tl">
                  <a:srgbClr val="000000">
                    <a:alpha val="43137"/>
                  </a:srgbClr>
                </a:outerShdw>
              </a:effectLst>
            </a:endParaRPr>
          </a:p>
        </p:txBody>
      </p:sp>
      <p:sp>
        <p:nvSpPr>
          <p:cNvPr id="4" name="3 Rectángulo"/>
          <p:cNvSpPr/>
          <p:nvPr/>
        </p:nvSpPr>
        <p:spPr>
          <a:xfrm>
            <a:off x="1060899" y="1334003"/>
            <a:ext cx="2928938" cy="1323439"/>
          </a:xfrm>
          <a:prstGeom prst="rect">
            <a:avLst/>
          </a:prstGeom>
          <a:solidFill>
            <a:schemeClr val="bg1"/>
          </a:solidFill>
        </p:spPr>
        <p:txBody>
          <a:bodyPr>
            <a:spAutoFit/>
          </a:bodyPr>
          <a:lstStyle/>
          <a:p>
            <a:pPr fontAlgn="auto">
              <a:spcBef>
                <a:spcPts val="0"/>
              </a:spcBef>
              <a:spcAft>
                <a:spcPts val="0"/>
              </a:spcAft>
              <a:defRPr/>
            </a:pPr>
            <a:r>
              <a:rPr lang="es-ES" sz="1600" dirty="0">
                <a:latin typeface="+mn-lt"/>
              </a:rPr>
              <a:t>Usar, sustraer, destruir, ocultar, inutilizar, divulgar o alterar, total o parcialmente e indebidamente información en posesión del </a:t>
            </a:r>
            <a:r>
              <a:rPr lang="es-ES" sz="1600" dirty="0" smtClean="0">
                <a:latin typeface="+mn-lt"/>
              </a:rPr>
              <a:t>Sujeto Obligado.</a:t>
            </a:r>
            <a:endParaRPr lang="es-MX" sz="1600" dirty="0">
              <a:latin typeface="+mn-lt"/>
            </a:endParaRPr>
          </a:p>
        </p:txBody>
      </p:sp>
      <p:sp>
        <p:nvSpPr>
          <p:cNvPr id="5" name="4 Rectángulo"/>
          <p:cNvSpPr/>
          <p:nvPr/>
        </p:nvSpPr>
        <p:spPr>
          <a:xfrm>
            <a:off x="1115616" y="2783136"/>
            <a:ext cx="2880320" cy="1077912"/>
          </a:xfrm>
          <a:prstGeom prst="rect">
            <a:avLst/>
          </a:prstGeom>
          <a:solidFill>
            <a:schemeClr val="bg1"/>
          </a:solidFill>
        </p:spPr>
        <p:txBody>
          <a:bodyPr wrap="square">
            <a:spAutoFit/>
          </a:bodyPr>
          <a:lstStyle/>
          <a:p>
            <a:pPr fontAlgn="auto">
              <a:spcBef>
                <a:spcPts val="0"/>
              </a:spcBef>
              <a:spcAft>
                <a:spcPts val="0"/>
              </a:spcAft>
              <a:defRPr/>
            </a:pPr>
            <a:r>
              <a:rPr lang="es-ES" sz="1600" dirty="0">
                <a:latin typeface="+mn-lt"/>
              </a:rPr>
              <a:t>Actuar con negligencia, dolo o mala fe en la sustanciación de las SIP o en la difusión de la información.</a:t>
            </a:r>
            <a:endParaRPr lang="es-MX" sz="1600" dirty="0">
              <a:latin typeface="+mn-lt"/>
            </a:endParaRPr>
          </a:p>
        </p:txBody>
      </p:sp>
      <p:sp>
        <p:nvSpPr>
          <p:cNvPr id="6" name="5 Rectángulo"/>
          <p:cNvSpPr/>
          <p:nvPr/>
        </p:nvSpPr>
        <p:spPr>
          <a:xfrm>
            <a:off x="1115616" y="4134527"/>
            <a:ext cx="2928938" cy="584200"/>
          </a:xfrm>
          <a:prstGeom prst="rect">
            <a:avLst/>
          </a:prstGeom>
          <a:solidFill>
            <a:schemeClr val="bg1"/>
          </a:solidFill>
        </p:spPr>
        <p:txBody>
          <a:bodyPr>
            <a:spAutoFit/>
          </a:bodyPr>
          <a:lstStyle/>
          <a:p>
            <a:pPr fontAlgn="auto">
              <a:spcBef>
                <a:spcPts val="0"/>
              </a:spcBef>
              <a:spcAft>
                <a:spcPts val="0"/>
              </a:spcAft>
              <a:defRPr/>
            </a:pPr>
            <a:r>
              <a:rPr lang="es-ES" sz="1600" dirty="0">
                <a:latin typeface="+mn-lt"/>
              </a:rPr>
              <a:t>Denegar intencionalmente información no clasificada</a:t>
            </a:r>
            <a:endParaRPr lang="es-MX" sz="1600" dirty="0">
              <a:latin typeface="+mn-lt"/>
            </a:endParaRPr>
          </a:p>
        </p:txBody>
      </p:sp>
      <p:sp>
        <p:nvSpPr>
          <p:cNvPr id="7" name="6 Rectángulo"/>
          <p:cNvSpPr/>
          <p:nvPr/>
        </p:nvSpPr>
        <p:spPr>
          <a:xfrm>
            <a:off x="5394445" y="1384388"/>
            <a:ext cx="2928937" cy="584200"/>
          </a:xfrm>
          <a:prstGeom prst="rect">
            <a:avLst/>
          </a:prstGeom>
          <a:solidFill>
            <a:schemeClr val="bg1"/>
          </a:solidFill>
        </p:spPr>
        <p:txBody>
          <a:bodyPr>
            <a:spAutoFit/>
          </a:bodyPr>
          <a:lstStyle/>
          <a:p>
            <a:pPr fontAlgn="auto">
              <a:spcBef>
                <a:spcPts val="0"/>
              </a:spcBef>
              <a:spcAft>
                <a:spcPts val="0"/>
              </a:spcAft>
              <a:defRPr/>
            </a:pPr>
            <a:r>
              <a:rPr lang="es-ES" sz="1600" dirty="0">
                <a:latin typeface="+mn-lt"/>
              </a:rPr>
              <a:t>Clasificar con dolo la información sin apego a la Ley.</a:t>
            </a:r>
            <a:endParaRPr lang="es-MX" sz="1600" dirty="0">
              <a:latin typeface="+mn-lt"/>
            </a:endParaRPr>
          </a:p>
        </p:txBody>
      </p:sp>
      <p:sp>
        <p:nvSpPr>
          <p:cNvPr id="8" name="7 Rectángulo"/>
          <p:cNvSpPr/>
          <p:nvPr/>
        </p:nvSpPr>
        <p:spPr>
          <a:xfrm>
            <a:off x="5580112" y="2655121"/>
            <a:ext cx="2841512" cy="584200"/>
          </a:xfrm>
          <a:prstGeom prst="rect">
            <a:avLst/>
          </a:prstGeom>
          <a:solidFill>
            <a:schemeClr val="bg1"/>
          </a:solidFill>
        </p:spPr>
        <p:txBody>
          <a:bodyPr wrap="square">
            <a:spAutoFit/>
          </a:bodyPr>
          <a:lstStyle/>
          <a:p>
            <a:pPr fontAlgn="auto">
              <a:spcBef>
                <a:spcPts val="0"/>
              </a:spcBef>
              <a:spcAft>
                <a:spcPts val="0"/>
              </a:spcAft>
              <a:defRPr/>
            </a:pPr>
            <a:r>
              <a:rPr lang="es-ES" sz="1600" dirty="0">
                <a:latin typeface="+mn-lt"/>
              </a:rPr>
              <a:t>Entregar información clasificada como reservada o confidencial</a:t>
            </a:r>
            <a:endParaRPr lang="es-MX" sz="1600" dirty="0">
              <a:latin typeface="+mn-lt"/>
            </a:endParaRPr>
          </a:p>
        </p:txBody>
      </p:sp>
      <p:sp>
        <p:nvSpPr>
          <p:cNvPr id="9" name="8 Rectángulo"/>
          <p:cNvSpPr/>
          <p:nvPr/>
        </p:nvSpPr>
        <p:spPr>
          <a:xfrm>
            <a:off x="5715322" y="3955685"/>
            <a:ext cx="2625488" cy="584200"/>
          </a:xfrm>
          <a:prstGeom prst="rect">
            <a:avLst/>
          </a:prstGeom>
          <a:solidFill>
            <a:schemeClr val="bg1"/>
          </a:solidFill>
        </p:spPr>
        <p:txBody>
          <a:bodyPr wrap="square">
            <a:spAutoFit/>
          </a:bodyPr>
          <a:lstStyle/>
          <a:p>
            <a:pPr fontAlgn="auto">
              <a:spcBef>
                <a:spcPts val="0"/>
              </a:spcBef>
              <a:spcAft>
                <a:spcPts val="0"/>
              </a:spcAft>
              <a:defRPr/>
            </a:pPr>
            <a:r>
              <a:rPr lang="es-ES" sz="1600" dirty="0">
                <a:latin typeface="+mn-lt"/>
              </a:rPr>
              <a:t>Entregar intencionalmente la información  incompleta.</a:t>
            </a:r>
            <a:endParaRPr lang="es-MX" sz="1600" dirty="0">
              <a:latin typeface="+mn-lt"/>
            </a:endParaRPr>
          </a:p>
        </p:txBody>
      </p:sp>
      <p:grpSp>
        <p:nvGrpSpPr>
          <p:cNvPr id="11" name="71 Grupo"/>
          <p:cNvGrpSpPr>
            <a:grpSpLocks/>
          </p:cNvGrpSpPr>
          <p:nvPr/>
        </p:nvGrpSpPr>
        <p:grpSpPr bwMode="auto">
          <a:xfrm>
            <a:off x="64120" y="1439129"/>
            <a:ext cx="684709" cy="993849"/>
            <a:chOff x="0" y="1643050"/>
            <a:chExt cx="1201585" cy="1525202"/>
          </a:xfrm>
        </p:grpSpPr>
        <p:pic>
          <p:nvPicPr>
            <p:cNvPr id="12" name="Picture 10"/>
            <p:cNvPicPr>
              <a:picLocks noChangeAspect="1" noChangeArrowheads="1"/>
            </p:cNvPicPr>
            <p:nvPr/>
          </p:nvPicPr>
          <p:blipFill>
            <a:blip r:embed="rId2" cstate="email">
              <a:clrChange>
                <a:clrFrom>
                  <a:srgbClr val="ED1C24"/>
                </a:clrFrom>
                <a:clrTo>
                  <a:srgbClr val="ED1C24">
                    <a:alpha val="0"/>
                  </a:srgbClr>
                </a:clrTo>
              </a:clrChange>
            </a:blip>
            <a:srcRect/>
            <a:stretch>
              <a:fillRect/>
            </a:stretch>
          </p:blipFill>
          <p:spPr bwMode="auto">
            <a:xfrm>
              <a:off x="428596" y="1643050"/>
              <a:ext cx="772989" cy="1162043"/>
            </a:xfrm>
            <a:prstGeom prst="rect">
              <a:avLst/>
            </a:prstGeom>
            <a:noFill/>
            <a:ln w="9525">
              <a:noFill/>
              <a:miter lim="800000"/>
              <a:headEnd/>
              <a:tailEnd/>
            </a:ln>
            <a:effectLst>
              <a:glow rad="228600">
                <a:schemeClr val="tx1">
                  <a:alpha val="40000"/>
                </a:schemeClr>
              </a:glow>
            </a:effectLst>
          </p:spPr>
        </p:pic>
        <p:pic>
          <p:nvPicPr>
            <p:cNvPr id="13" name="Picture 4" descr="http://t1.gstatic.com/images?q=tbn:ANd9GcSckO1ox7sGdSnE50bpk-eZuyD9iB98ebtTI8Q-wzuEd6zv7nyVvhX9x0vypQ"/>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2214554"/>
              <a:ext cx="1071570" cy="953698"/>
            </a:xfrm>
            <a:prstGeom prst="rect">
              <a:avLst/>
            </a:prstGeom>
            <a:noFill/>
            <a:effectLst>
              <a:glow rad="228600">
                <a:schemeClr val="tx1">
                  <a:alpha val="40000"/>
                </a:schemeClr>
              </a:glow>
            </a:effectLst>
          </p:spPr>
        </p:pic>
      </p:grpSp>
      <p:grpSp>
        <p:nvGrpSpPr>
          <p:cNvPr id="14" name="26 Grupo"/>
          <p:cNvGrpSpPr>
            <a:grpSpLocks/>
          </p:cNvGrpSpPr>
          <p:nvPr/>
        </p:nvGrpSpPr>
        <p:grpSpPr bwMode="auto">
          <a:xfrm>
            <a:off x="73874" y="2809920"/>
            <a:ext cx="957436" cy="864097"/>
            <a:chOff x="75998" y="3571876"/>
            <a:chExt cx="1269206" cy="1100131"/>
          </a:xfrm>
        </p:grpSpPr>
        <p:grpSp>
          <p:nvGrpSpPr>
            <p:cNvPr id="15" name="19 Grupo"/>
            <p:cNvGrpSpPr/>
            <p:nvPr/>
          </p:nvGrpSpPr>
          <p:grpSpPr>
            <a:xfrm rot="20218597">
              <a:off x="75998" y="3571876"/>
              <a:ext cx="857256" cy="928694"/>
              <a:chOff x="928662" y="5286388"/>
              <a:chExt cx="857256" cy="1000132"/>
            </a:xfrm>
            <a:effectLst>
              <a:glow rad="139700">
                <a:schemeClr val="tx1">
                  <a:alpha val="40000"/>
                </a:schemeClr>
              </a:glow>
            </a:effectLst>
          </p:grpSpPr>
          <p:grpSp>
            <p:nvGrpSpPr>
              <p:cNvPr id="17" name="63 Grupo"/>
              <p:cNvGrpSpPr/>
              <p:nvPr/>
            </p:nvGrpSpPr>
            <p:grpSpPr>
              <a:xfrm>
                <a:off x="1000100" y="5286388"/>
                <a:ext cx="785818" cy="1000132"/>
                <a:chOff x="7858148" y="5286388"/>
                <a:chExt cx="1013121" cy="1285884"/>
              </a:xfrm>
            </p:grpSpPr>
            <p:pic>
              <p:nvPicPr>
                <p:cNvPr id="20" name="Picture 8" descr="http://png.findicons.com/files/icons/990/vistaico_toolbar/256/document.png"/>
                <p:cNvPicPr>
                  <a:picLocks noChangeAspect="1" noChangeArrowheads="1"/>
                </p:cNvPicPr>
                <p:nvPr/>
              </p:nvPicPr>
              <p:blipFill>
                <a:blip r:embed="rId4" cstate="email"/>
                <a:srcRect/>
                <a:stretch>
                  <a:fillRect/>
                </a:stretch>
              </p:blipFill>
              <p:spPr bwMode="auto">
                <a:xfrm>
                  <a:off x="7858148" y="5286388"/>
                  <a:ext cx="1013121" cy="1285884"/>
                </a:xfrm>
                <a:prstGeom prst="rect">
                  <a:avLst/>
                </a:prstGeom>
                <a:noFill/>
              </p:spPr>
            </p:pic>
            <p:cxnSp>
              <p:nvCxnSpPr>
                <p:cNvPr id="21" name="20 Conector recto"/>
                <p:cNvCxnSpPr/>
                <p:nvPr/>
              </p:nvCxnSpPr>
              <p:spPr>
                <a:xfrm>
                  <a:off x="8072462" y="5572140"/>
                  <a:ext cx="42862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8072462" y="5643578"/>
                  <a:ext cx="42862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18" name="Picture 4" descr="http://t2.gstatic.com/images?q=tbn:ANd9GcRGURSu1SwtTbR_xFeuWiadOJrT0ocdPf-o0WAZZC2dn2ZvlY1M41jQr_lpVQ"/>
              <p:cNvPicPr>
                <a:picLocks noChangeAspect="1" noChangeArrowheads="1"/>
              </p:cNvPicPr>
              <p:nvPr/>
            </p:nvPicPr>
            <p:blipFill>
              <a:blip r:embed="rId5" cstate="email">
                <a:clrChange>
                  <a:clrFrom>
                    <a:srgbClr val="FFFEFF"/>
                  </a:clrFrom>
                  <a:clrTo>
                    <a:srgbClr val="FFFEFF">
                      <a:alpha val="0"/>
                    </a:srgbClr>
                  </a:clrTo>
                </a:clrChange>
              </a:blip>
              <a:srcRect/>
              <a:stretch>
                <a:fillRect/>
              </a:stretch>
            </p:blipFill>
            <p:spPr bwMode="auto">
              <a:xfrm>
                <a:off x="928662" y="6072206"/>
                <a:ext cx="285752" cy="202274"/>
              </a:xfrm>
              <a:prstGeom prst="rect">
                <a:avLst/>
              </a:prstGeom>
              <a:noFill/>
              <a:effectLst>
                <a:glow rad="101600">
                  <a:schemeClr val="tx1">
                    <a:alpha val="60000"/>
                  </a:schemeClr>
                </a:glow>
              </a:effectLst>
            </p:spPr>
          </p:pic>
          <p:sp>
            <p:nvSpPr>
              <p:cNvPr id="19" name="18 CuadroTexto"/>
              <p:cNvSpPr txBox="1"/>
              <p:nvPr/>
            </p:nvSpPr>
            <p:spPr>
              <a:xfrm>
                <a:off x="1071538" y="5584645"/>
                <a:ext cx="642942" cy="353411"/>
              </a:xfrm>
              <a:prstGeom prst="rect">
                <a:avLst/>
              </a:prstGeom>
              <a:noFill/>
              <a:ln>
                <a:noFill/>
              </a:ln>
            </p:spPr>
            <p:txBody>
              <a:bodyPr>
                <a:spAutoFit/>
              </a:bodyPr>
              <a:lstStyle/>
              <a:p>
                <a:pPr algn="ctr" fontAlgn="auto">
                  <a:lnSpc>
                    <a:spcPts val="900"/>
                  </a:lnSpc>
                  <a:spcBef>
                    <a:spcPts val="0"/>
                  </a:spcBef>
                  <a:spcAft>
                    <a:spcPts val="0"/>
                  </a:spcAft>
                  <a:defRPr/>
                </a:pPr>
                <a:r>
                  <a:rPr lang="es-MX" sz="1000" b="1" dirty="0">
                    <a:solidFill>
                      <a:srgbClr val="0070C0"/>
                    </a:solidFill>
                    <a:latin typeface="+mn-lt"/>
                  </a:rPr>
                  <a:t>Sustan</a:t>
                </a:r>
              </a:p>
              <a:p>
                <a:pPr algn="ctr" fontAlgn="auto">
                  <a:lnSpc>
                    <a:spcPts val="900"/>
                  </a:lnSpc>
                  <a:spcBef>
                    <a:spcPts val="0"/>
                  </a:spcBef>
                  <a:spcAft>
                    <a:spcPts val="0"/>
                  </a:spcAft>
                  <a:defRPr/>
                </a:pPr>
                <a:r>
                  <a:rPr lang="es-MX" sz="1000" b="1" dirty="0">
                    <a:solidFill>
                      <a:srgbClr val="0070C0"/>
                    </a:solidFill>
                    <a:latin typeface="+mn-lt"/>
                  </a:rPr>
                  <a:t>ciación</a:t>
                </a:r>
              </a:p>
            </p:txBody>
          </p:sp>
        </p:grpSp>
        <p:pic>
          <p:nvPicPr>
            <p:cNvPr id="16" name="Picture 9"/>
            <p:cNvPicPr>
              <a:picLocks noChangeAspect="1" noChangeArrowheads="1"/>
            </p:cNvPicPr>
            <p:nvPr/>
          </p:nvPicPr>
          <p:blipFill>
            <a:blip r:embed="rId6" cstate="email">
              <a:clrChange>
                <a:clrFrom>
                  <a:srgbClr val="ED1C24"/>
                </a:clrFrom>
                <a:clrTo>
                  <a:srgbClr val="ED1C24">
                    <a:alpha val="0"/>
                  </a:srgbClr>
                </a:clrTo>
              </a:clrChange>
            </a:blip>
            <a:srcRect/>
            <a:stretch>
              <a:fillRect/>
            </a:stretch>
          </p:blipFill>
          <p:spPr bwMode="auto">
            <a:xfrm>
              <a:off x="500034" y="3643314"/>
              <a:ext cx="845170" cy="1028693"/>
            </a:xfrm>
            <a:prstGeom prst="rect">
              <a:avLst/>
            </a:prstGeom>
            <a:noFill/>
            <a:ln w="9525">
              <a:noFill/>
              <a:miter lim="800000"/>
              <a:headEnd/>
              <a:tailEnd/>
            </a:ln>
            <a:effectLst>
              <a:glow rad="228600">
                <a:schemeClr val="tx1">
                  <a:alpha val="40000"/>
                </a:schemeClr>
              </a:glow>
            </a:effectLst>
          </p:spPr>
        </p:pic>
      </p:grpSp>
      <p:grpSp>
        <p:nvGrpSpPr>
          <p:cNvPr id="23" name="69 Grupo"/>
          <p:cNvGrpSpPr>
            <a:grpSpLocks/>
          </p:cNvGrpSpPr>
          <p:nvPr/>
        </p:nvGrpSpPr>
        <p:grpSpPr bwMode="auto">
          <a:xfrm>
            <a:off x="4463681" y="3827991"/>
            <a:ext cx="1080119" cy="1015528"/>
            <a:chOff x="4929190" y="4429132"/>
            <a:chExt cx="1273054" cy="1250259"/>
          </a:xfrm>
        </p:grpSpPr>
        <p:grpSp>
          <p:nvGrpSpPr>
            <p:cNvPr id="24" name="45 Grupo"/>
            <p:cNvGrpSpPr/>
            <p:nvPr/>
          </p:nvGrpSpPr>
          <p:grpSpPr>
            <a:xfrm>
              <a:off x="4929190" y="4500570"/>
              <a:ext cx="940757" cy="1178821"/>
              <a:chOff x="428596" y="5143512"/>
              <a:chExt cx="940757" cy="1250259"/>
            </a:xfrm>
            <a:effectLst>
              <a:glow rad="139700">
                <a:schemeClr val="tx1">
                  <a:alpha val="40000"/>
                </a:schemeClr>
              </a:glow>
            </a:effectLst>
          </p:grpSpPr>
          <p:grpSp>
            <p:nvGrpSpPr>
              <p:cNvPr id="26" name="21 Grupo"/>
              <p:cNvGrpSpPr/>
              <p:nvPr/>
            </p:nvGrpSpPr>
            <p:grpSpPr>
              <a:xfrm>
                <a:off x="583535" y="5393639"/>
                <a:ext cx="785818" cy="1000132"/>
                <a:chOff x="571472" y="5143512"/>
                <a:chExt cx="785818" cy="1000132"/>
              </a:xfrm>
            </p:grpSpPr>
            <p:grpSp>
              <p:nvGrpSpPr>
                <p:cNvPr id="33" name="63 Grupo"/>
                <p:cNvGrpSpPr/>
                <p:nvPr/>
              </p:nvGrpSpPr>
              <p:grpSpPr>
                <a:xfrm>
                  <a:off x="571472" y="5143512"/>
                  <a:ext cx="785818" cy="1000132"/>
                  <a:chOff x="7858148" y="5286388"/>
                  <a:chExt cx="1013121" cy="1285884"/>
                </a:xfrm>
              </p:grpSpPr>
              <p:pic>
                <p:nvPicPr>
                  <p:cNvPr id="35" name="Picture 8" descr="http://png.findicons.com/files/icons/990/vistaico_toolbar/256/document.png"/>
                  <p:cNvPicPr>
                    <a:picLocks noChangeAspect="1" noChangeArrowheads="1"/>
                  </p:cNvPicPr>
                  <p:nvPr/>
                </p:nvPicPr>
                <p:blipFill>
                  <a:blip r:embed="rId7" cstate="email"/>
                  <a:srcRect/>
                  <a:stretch>
                    <a:fillRect/>
                  </a:stretch>
                </p:blipFill>
                <p:spPr bwMode="auto">
                  <a:xfrm>
                    <a:off x="7858148" y="5286388"/>
                    <a:ext cx="1013121" cy="1285884"/>
                  </a:xfrm>
                  <a:prstGeom prst="rect">
                    <a:avLst/>
                  </a:prstGeom>
                  <a:noFill/>
                </p:spPr>
              </p:pic>
              <p:cxnSp>
                <p:nvCxnSpPr>
                  <p:cNvPr id="36" name="35 Conector recto"/>
                  <p:cNvCxnSpPr/>
                  <p:nvPr/>
                </p:nvCxnSpPr>
                <p:spPr>
                  <a:xfrm>
                    <a:off x="8072462" y="5572140"/>
                    <a:ext cx="42862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a:off x="8072462" y="5643578"/>
                    <a:ext cx="42862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4" name="33 CuadroTexto"/>
                <p:cNvSpPr txBox="1"/>
                <p:nvPr/>
              </p:nvSpPr>
              <p:spPr>
                <a:xfrm>
                  <a:off x="642910" y="5857892"/>
                  <a:ext cx="642942" cy="220339"/>
                </a:xfrm>
                <a:prstGeom prst="rect">
                  <a:avLst/>
                </a:prstGeom>
                <a:noFill/>
                <a:ln>
                  <a:noFill/>
                </a:ln>
              </p:spPr>
              <p:txBody>
                <a:bodyPr>
                  <a:spAutoFit/>
                </a:bodyPr>
                <a:lstStyle/>
                <a:p>
                  <a:pPr algn="ctr" fontAlgn="auto">
                    <a:lnSpc>
                      <a:spcPts val="900"/>
                    </a:lnSpc>
                    <a:spcBef>
                      <a:spcPts val="0"/>
                    </a:spcBef>
                    <a:spcAft>
                      <a:spcPts val="0"/>
                    </a:spcAft>
                    <a:defRPr/>
                  </a:pPr>
                  <a:r>
                    <a:rPr lang="es-MX" sz="1000" b="1" dirty="0">
                      <a:solidFill>
                        <a:srgbClr val="F88E24"/>
                      </a:solidFill>
                      <a:latin typeface="+mn-lt"/>
                    </a:rPr>
                    <a:t>2 de 5</a:t>
                  </a:r>
                </a:p>
              </p:txBody>
            </p:sp>
          </p:grpSp>
          <p:grpSp>
            <p:nvGrpSpPr>
              <p:cNvPr id="27" name="20 Grupo"/>
              <p:cNvGrpSpPr/>
              <p:nvPr/>
            </p:nvGrpSpPr>
            <p:grpSpPr>
              <a:xfrm>
                <a:off x="428596" y="5143512"/>
                <a:ext cx="785818" cy="1000132"/>
                <a:chOff x="571472" y="5143512"/>
                <a:chExt cx="785818" cy="1000132"/>
              </a:xfrm>
            </p:grpSpPr>
            <p:grpSp>
              <p:nvGrpSpPr>
                <p:cNvPr id="28" name="63 Grupo"/>
                <p:cNvGrpSpPr/>
                <p:nvPr/>
              </p:nvGrpSpPr>
              <p:grpSpPr>
                <a:xfrm>
                  <a:off x="571472" y="5143512"/>
                  <a:ext cx="785818" cy="1000132"/>
                  <a:chOff x="7858148" y="5286388"/>
                  <a:chExt cx="1013121" cy="1285884"/>
                </a:xfrm>
              </p:grpSpPr>
              <p:pic>
                <p:nvPicPr>
                  <p:cNvPr id="30" name="Picture 8" descr="http://png.findicons.com/files/icons/990/vistaico_toolbar/256/document.png"/>
                  <p:cNvPicPr>
                    <a:picLocks noChangeAspect="1" noChangeArrowheads="1"/>
                  </p:cNvPicPr>
                  <p:nvPr/>
                </p:nvPicPr>
                <p:blipFill>
                  <a:blip r:embed="rId7" cstate="email"/>
                  <a:srcRect/>
                  <a:stretch>
                    <a:fillRect/>
                  </a:stretch>
                </p:blipFill>
                <p:spPr bwMode="auto">
                  <a:xfrm>
                    <a:off x="7858148" y="5286388"/>
                    <a:ext cx="1013121" cy="1285884"/>
                  </a:xfrm>
                  <a:prstGeom prst="rect">
                    <a:avLst/>
                  </a:prstGeom>
                  <a:noFill/>
                </p:spPr>
              </p:pic>
              <p:cxnSp>
                <p:nvCxnSpPr>
                  <p:cNvPr id="31" name="30 Conector recto"/>
                  <p:cNvCxnSpPr/>
                  <p:nvPr/>
                </p:nvCxnSpPr>
                <p:spPr>
                  <a:xfrm>
                    <a:off x="8072462" y="5572140"/>
                    <a:ext cx="428628" cy="0"/>
                  </a:xfrm>
                  <a:prstGeom prst="line">
                    <a:avLst/>
                  </a:prstGeom>
                  <a:ln w="28575">
                    <a:solidFill>
                      <a:srgbClr val="F88E24"/>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8072462" y="5643578"/>
                    <a:ext cx="428628" cy="0"/>
                  </a:xfrm>
                  <a:prstGeom prst="line">
                    <a:avLst/>
                  </a:prstGeom>
                  <a:ln w="28575">
                    <a:solidFill>
                      <a:srgbClr val="F88E24"/>
                    </a:solidFill>
                  </a:ln>
                </p:spPr>
                <p:style>
                  <a:lnRef idx="1">
                    <a:schemeClr val="accent1"/>
                  </a:lnRef>
                  <a:fillRef idx="0">
                    <a:schemeClr val="accent1"/>
                  </a:fillRef>
                  <a:effectRef idx="0">
                    <a:schemeClr val="accent1"/>
                  </a:effectRef>
                  <a:fontRef idx="minor">
                    <a:schemeClr val="tx1"/>
                  </a:fontRef>
                </p:style>
              </p:cxnSp>
            </p:grpSp>
            <p:sp>
              <p:nvSpPr>
                <p:cNvPr id="29" name="28 CuadroTexto"/>
                <p:cNvSpPr txBox="1"/>
                <p:nvPr/>
              </p:nvSpPr>
              <p:spPr>
                <a:xfrm>
                  <a:off x="642910" y="5857892"/>
                  <a:ext cx="642942" cy="220339"/>
                </a:xfrm>
                <a:prstGeom prst="rect">
                  <a:avLst/>
                </a:prstGeom>
                <a:noFill/>
                <a:ln>
                  <a:noFill/>
                </a:ln>
              </p:spPr>
              <p:txBody>
                <a:bodyPr>
                  <a:spAutoFit/>
                </a:bodyPr>
                <a:lstStyle/>
                <a:p>
                  <a:pPr algn="ctr" fontAlgn="auto">
                    <a:lnSpc>
                      <a:spcPts val="900"/>
                    </a:lnSpc>
                    <a:spcBef>
                      <a:spcPts val="0"/>
                    </a:spcBef>
                    <a:spcAft>
                      <a:spcPts val="0"/>
                    </a:spcAft>
                    <a:defRPr/>
                  </a:pPr>
                  <a:r>
                    <a:rPr lang="es-MX" sz="1000" b="1" dirty="0">
                      <a:solidFill>
                        <a:srgbClr val="F88E24"/>
                      </a:solidFill>
                      <a:latin typeface="+mn-lt"/>
                    </a:rPr>
                    <a:t>1 de 5</a:t>
                  </a:r>
                </a:p>
              </p:txBody>
            </p:sp>
          </p:grpSp>
        </p:grpSp>
        <p:pic>
          <p:nvPicPr>
            <p:cNvPr id="25" name="Picture 10"/>
            <p:cNvPicPr>
              <a:picLocks noChangeAspect="1" noChangeArrowheads="1"/>
            </p:cNvPicPr>
            <p:nvPr/>
          </p:nvPicPr>
          <p:blipFill>
            <a:blip r:embed="rId8" cstate="email">
              <a:clrChange>
                <a:clrFrom>
                  <a:srgbClr val="ED1C24"/>
                </a:clrFrom>
                <a:clrTo>
                  <a:srgbClr val="ED1C24">
                    <a:alpha val="0"/>
                  </a:srgbClr>
                </a:clrTo>
              </a:clrChange>
            </a:blip>
            <a:srcRect/>
            <a:stretch>
              <a:fillRect/>
            </a:stretch>
          </p:blipFill>
          <p:spPr bwMode="auto">
            <a:xfrm>
              <a:off x="5429255" y="4429132"/>
              <a:ext cx="772989" cy="1162042"/>
            </a:xfrm>
            <a:prstGeom prst="rect">
              <a:avLst/>
            </a:prstGeom>
            <a:noFill/>
            <a:ln w="9525">
              <a:noFill/>
              <a:miter lim="800000"/>
              <a:headEnd/>
              <a:tailEnd/>
            </a:ln>
            <a:effectLst>
              <a:glow rad="228600">
                <a:schemeClr val="tx1">
                  <a:alpha val="40000"/>
                </a:schemeClr>
              </a:glow>
            </a:effectLst>
          </p:spPr>
        </p:pic>
      </p:grpSp>
      <p:grpSp>
        <p:nvGrpSpPr>
          <p:cNvPr id="38" name="35 Grupo"/>
          <p:cNvGrpSpPr>
            <a:grpSpLocks/>
          </p:cNvGrpSpPr>
          <p:nvPr/>
        </p:nvGrpSpPr>
        <p:grpSpPr bwMode="auto">
          <a:xfrm>
            <a:off x="77777" y="3931435"/>
            <a:ext cx="857250" cy="1071562"/>
            <a:chOff x="214282" y="5143512"/>
            <a:chExt cx="857256" cy="1071570"/>
          </a:xfrm>
        </p:grpSpPr>
        <p:grpSp>
          <p:nvGrpSpPr>
            <p:cNvPr id="39" name="27 Grupo"/>
            <p:cNvGrpSpPr/>
            <p:nvPr/>
          </p:nvGrpSpPr>
          <p:grpSpPr>
            <a:xfrm>
              <a:off x="285720" y="5143512"/>
              <a:ext cx="785818" cy="928694"/>
              <a:chOff x="1000100" y="5286388"/>
              <a:chExt cx="785818" cy="1000132"/>
            </a:xfrm>
            <a:effectLst>
              <a:glow rad="139700">
                <a:schemeClr val="tx1">
                  <a:alpha val="40000"/>
                </a:schemeClr>
              </a:glow>
            </a:effectLst>
          </p:grpSpPr>
          <p:grpSp>
            <p:nvGrpSpPr>
              <p:cNvPr id="41" name="63 Grupo"/>
              <p:cNvGrpSpPr/>
              <p:nvPr/>
            </p:nvGrpSpPr>
            <p:grpSpPr>
              <a:xfrm>
                <a:off x="1000100" y="5286388"/>
                <a:ext cx="785818" cy="1000132"/>
                <a:chOff x="7858148" y="5286388"/>
                <a:chExt cx="1013121" cy="1285884"/>
              </a:xfrm>
            </p:grpSpPr>
            <p:pic>
              <p:nvPicPr>
                <p:cNvPr id="43" name="Picture 8" descr="http://png.findicons.com/files/icons/990/vistaico_toolbar/256/document.png"/>
                <p:cNvPicPr>
                  <a:picLocks noChangeAspect="1" noChangeArrowheads="1"/>
                </p:cNvPicPr>
                <p:nvPr/>
              </p:nvPicPr>
              <p:blipFill>
                <a:blip r:embed="rId9" cstate="email"/>
                <a:srcRect/>
                <a:stretch>
                  <a:fillRect/>
                </a:stretch>
              </p:blipFill>
              <p:spPr bwMode="auto">
                <a:xfrm>
                  <a:off x="7858148" y="5286388"/>
                  <a:ext cx="1013121" cy="1285884"/>
                </a:xfrm>
                <a:prstGeom prst="rect">
                  <a:avLst/>
                </a:prstGeom>
                <a:noFill/>
              </p:spPr>
            </p:pic>
            <p:cxnSp>
              <p:nvCxnSpPr>
                <p:cNvPr id="44" name="43 Conector recto"/>
                <p:cNvCxnSpPr/>
                <p:nvPr/>
              </p:nvCxnSpPr>
              <p:spPr>
                <a:xfrm>
                  <a:off x="8072462" y="5572140"/>
                  <a:ext cx="42862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8072462" y="5643578"/>
                  <a:ext cx="42862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2" name="41 CuadroTexto"/>
              <p:cNvSpPr txBox="1"/>
              <p:nvPr/>
            </p:nvSpPr>
            <p:spPr>
              <a:xfrm>
                <a:off x="1071538" y="5584645"/>
                <a:ext cx="642942" cy="477705"/>
              </a:xfrm>
              <a:prstGeom prst="rect">
                <a:avLst/>
              </a:prstGeom>
              <a:noFill/>
              <a:ln>
                <a:noFill/>
              </a:ln>
            </p:spPr>
            <p:txBody>
              <a:bodyPr>
                <a:spAutoFit/>
              </a:bodyPr>
              <a:lstStyle/>
              <a:p>
                <a:pPr algn="ctr" fontAlgn="auto">
                  <a:lnSpc>
                    <a:spcPts val="900"/>
                  </a:lnSpc>
                  <a:spcBef>
                    <a:spcPts val="0"/>
                  </a:spcBef>
                  <a:spcAft>
                    <a:spcPts val="0"/>
                  </a:spcAft>
                  <a:defRPr/>
                </a:pPr>
                <a:r>
                  <a:rPr lang="es-MX" sz="1000" b="1" dirty="0">
                    <a:solidFill>
                      <a:srgbClr val="00B050"/>
                    </a:solidFill>
                    <a:latin typeface="+mn-lt"/>
                  </a:rPr>
                  <a:t>INFOR</a:t>
                </a:r>
              </a:p>
              <a:p>
                <a:pPr algn="ctr" fontAlgn="auto">
                  <a:lnSpc>
                    <a:spcPts val="900"/>
                  </a:lnSpc>
                  <a:spcBef>
                    <a:spcPts val="0"/>
                  </a:spcBef>
                  <a:spcAft>
                    <a:spcPts val="0"/>
                  </a:spcAft>
                  <a:defRPr/>
                </a:pPr>
                <a:r>
                  <a:rPr lang="es-MX" sz="1000" b="1" dirty="0">
                    <a:solidFill>
                      <a:srgbClr val="00B050"/>
                    </a:solidFill>
                    <a:latin typeface="+mn-lt"/>
                  </a:rPr>
                  <a:t>MACIÓN PÚBLICA</a:t>
                </a:r>
              </a:p>
            </p:txBody>
          </p:sp>
        </p:grpSp>
        <p:pic>
          <p:nvPicPr>
            <p:cNvPr id="40" name="Picture 10" descr="http://www.viciodigital.com/wp-content/uploads/2011/07/Prohibido_0.jpg"/>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214282" y="5786454"/>
              <a:ext cx="428628" cy="428628"/>
            </a:xfrm>
            <a:prstGeom prst="rect">
              <a:avLst/>
            </a:prstGeom>
            <a:noFill/>
            <a:effectLst>
              <a:glow rad="101600">
                <a:schemeClr val="tx1">
                  <a:alpha val="60000"/>
                </a:schemeClr>
              </a:glow>
            </a:effectLst>
          </p:spPr>
        </p:pic>
      </p:grpSp>
      <p:grpSp>
        <p:nvGrpSpPr>
          <p:cNvPr id="46" name="44 Grupo"/>
          <p:cNvGrpSpPr>
            <a:grpSpLocks/>
          </p:cNvGrpSpPr>
          <p:nvPr/>
        </p:nvGrpSpPr>
        <p:grpSpPr bwMode="auto">
          <a:xfrm>
            <a:off x="4371911" y="1244440"/>
            <a:ext cx="866948" cy="994420"/>
            <a:chOff x="4643438" y="1785926"/>
            <a:chExt cx="928694" cy="1143008"/>
          </a:xfrm>
        </p:grpSpPr>
        <p:grpSp>
          <p:nvGrpSpPr>
            <p:cNvPr id="47" name="42 Grupo"/>
            <p:cNvGrpSpPr>
              <a:grpSpLocks/>
            </p:cNvGrpSpPr>
            <p:nvPr/>
          </p:nvGrpSpPr>
          <p:grpSpPr bwMode="auto">
            <a:xfrm>
              <a:off x="4643438" y="1785926"/>
              <a:ext cx="928694" cy="1143008"/>
              <a:chOff x="4643438" y="1785926"/>
              <a:chExt cx="928694" cy="1143008"/>
            </a:xfrm>
          </p:grpSpPr>
          <p:grpSp>
            <p:nvGrpSpPr>
              <p:cNvPr id="49" name="36 Grupo"/>
              <p:cNvGrpSpPr>
                <a:grpSpLocks/>
              </p:cNvGrpSpPr>
              <p:nvPr/>
            </p:nvGrpSpPr>
            <p:grpSpPr bwMode="auto">
              <a:xfrm>
                <a:off x="4643438" y="1785926"/>
                <a:ext cx="928694" cy="1143008"/>
                <a:chOff x="6786578" y="857232"/>
                <a:chExt cx="1857388" cy="2357454"/>
              </a:xfrm>
            </p:grpSpPr>
            <p:pic>
              <p:nvPicPr>
                <p:cNvPr id="51" name="Picture 8" descr="http://png.findicons.com/files/icons/990/vistaico_toolbar/256/document.png"/>
                <p:cNvPicPr>
                  <a:picLocks noChangeAspect="1" noChangeArrowheads="1"/>
                </p:cNvPicPr>
                <p:nvPr/>
              </p:nvPicPr>
              <p:blipFill>
                <a:blip r:embed="rId11" cstate="print"/>
                <a:srcRect/>
                <a:stretch>
                  <a:fillRect/>
                </a:stretch>
              </p:blipFill>
              <p:spPr bwMode="auto">
                <a:xfrm>
                  <a:off x="6786578" y="857232"/>
                  <a:ext cx="1857388" cy="2357454"/>
                </a:xfrm>
                <a:prstGeom prst="rect">
                  <a:avLst/>
                </a:prstGeom>
                <a:noFill/>
                <a:ln w="9525">
                  <a:noFill/>
                  <a:miter lim="800000"/>
                  <a:headEnd/>
                  <a:tailEnd/>
                </a:ln>
              </p:spPr>
            </p:pic>
            <p:sp>
              <p:nvSpPr>
                <p:cNvPr id="52" name="51 Forma libre"/>
                <p:cNvSpPr/>
                <p:nvPr/>
              </p:nvSpPr>
              <p:spPr>
                <a:xfrm>
                  <a:off x="7929587" y="1430225"/>
                  <a:ext cx="384177" cy="65485"/>
                </a:xfrm>
                <a:custGeom>
                  <a:avLst/>
                  <a:gdLst>
                    <a:gd name="connsiteX0" fmla="*/ 0 w 382772"/>
                    <a:gd name="connsiteY0" fmla="*/ 0 h 65743"/>
                    <a:gd name="connsiteX1" fmla="*/ 63795 w 382772"/>
                    <a:gd name="connsiteY1" fmla="*/ 31898 h 65743"/>
                    <a:gd name="connsiteX2" fmla="*/ 95693 w 382772"/>
                    <a:gd name="connsiteY2" fmla="*/ 21265 h 65743"/>
                    <a:gd name="connsiteX3" fmla="*/ 127590 w 382772"/>
                    <a:gd name="connsiteY3" fmla="*/ 0 h 65743"/>
                    <a:gd name="connsiteX4" fmla="*/ 159488 w 382772"/>
                    <a:gd name="connsiteY4" fmla="*/ 21265 h 65743"/>
                    <a:gd name="connsiteX5" fmla="*/ 180753 w 382772"/>
                    <a:gd name="connsiteY5" fmla="*/ 53163 h 65743"/>
                    <a:gd name="connsiteX6" fmla="*/ 223283 w 382772"/>
                    <a:gd name="connsiteY6" fmla="*/ 42531 h 65743"/>
                    <a:gd name="connsiteX7" fmla="*/ 276446 w 382772"/>
                    <a:gd name="connsiteY7" fmla="*/ 53163 h 65743"/>
                    <a:gd name="connsiteX8" fmla="*/ 308344 w 382772"/>
                    <a:gd name="connsiteY8" fmla="*/ 63796 h 65743"/>
                    <a:gd name="connsiteX9" fmla="*/ 382772 w 382772"/>
                    <a:gd name="connsiteY9" fmla="*/ 42531 h 6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772" h="65743">
                      <a:moveTo>
                        <a:pt x="0" y="0"/>
                      </a:moveTo>
                      <a:cubicBezTo>
                        <a:pt x="16127" y="10752"/>
                        <a:pt x="41785" y="31898"/>
                        <a:pt x="63795" y="31898"/>
                      </a:cubicBezTo>
                      <a:cubicBezTo>
                        <a:pt x="75003" y="31898"/>
                        <a:pt x="85668" y="26277"/>
                        <a:pt x="95693" y="21265"/>
                      </a:cubicBezTo>
                      <a:cubicBezTo>
                        <a:pt x="107122" y="15550"/>
                        <a:pt x="116958" y="7088"/>
                        <a:pt x="127590" y="0"/>
                      </a:cubicBezTo>
                      <a:cubicBezTo>
                        <a:pt x="138223" y="7088"/>
                        <a:pt x="150452" y="12229"/>
                        <a:pt x="159488" y="21265"/>
                      </a:cubicBezTo>
                      <a:cubicBezTo>
                        <a:pt x="168524" y="30301"/>
                        <a:pt x="168630" y="49122"/>
                        <a:pt x="180753" y="53163"/>
                      </a:cubicBezTo>
                      <a:cubicBezTo>
                        <a:pt x="194616" y="57784"/>
                        <a:pt x="209106" y="46075"/>
                        <a:pt x="223283" y="42531"/>
                      </a:cubicBezTo>
                      <a:cubicBezTo>
                        <a:pt x="241004" y="46075"/>
                        <a:pt x="258914" y="48780"/>
                        <a:pt x="276446" y="53163"/>
                      </a:cubicBezTo>
                      <a:cubicBezTo>
                        <a:pt x="287319" y="55881"/>
                        <a:pt x="297136" y="63796"/>
                        <a:pt x="308344" y="63796"/>
                      </a:cubicBezTo>
                      <a:cubicBezTo>
                        <a:pt x="365625" y="63796"/>
                        <a:pt x="359558" y="65743"/>
                        <a:pt x="382772" y="42531"/>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MX" dirty="0"/>
                </a:p>
              </p:txBody>
            </p:sp>
            <p:sp>
              <p:nvSpPr>
                <p:cNvPr id="53" name="39 Forma libre"/>
                <p:cNvSpPr/>
                <p:nvPr/>
              </p:nvSpPr>
              <p:spPr>
                <a:xfrm>
                  <a:off x="7929587" y="1498983"/>
                  <a:ext cx="384177" cy="75309"/>
                </a:xfrm>
                <a:custGeom>
                  <a:avLst/>
                  <a:gdLst>
                    <a:gd name="connsiteX0" fmla="*/ 0 w 382772"/>
                    <a:gd name="connsiteY0" fmla="*/ 0 h 65743"/>
                    <a:gd name="connsiteX1" fmla="*/ 63795 w 382772"/>
                    <a:gd name="connsiteY1" fmla="*/ 31898 h 65743"/>
                    <a:gd name="connsiteX2" fmla="*/ 95693 w 382772"/>
                    <a:gd name="connsiteY2" fmla="*/ 21265 h 65743"/>
                    <a:gd name="connsiteX3" fmla="*/ 127590 w 382772"/>
                    <a:gd name="connsiteY3" fmla="*/ 0 h 65743"/>
                    <a:gd name="connsiteX4" fmla="*/ 159488 w 382772"/>
                    <a:gd name="connsiteY4" fmla="*/ 21265 h 65743"/>
                    <a:gd name="connsiteX5" fmla="*/ 180753 w 382772"/>
                    <a:gd name="connsiteY5" fmla="*/ 53163 h 65743"/>
                    <a:gd name="connsiteX6" fmla="*/ 223283 w 382772"/>
                    <a:gd name="connsiteY6" fmla="*/ 42531 h 65743"/>
                    <a:gd name="connsiteX7" fmla="*/ 276446 w 382772"/>
                    <a:gd name="connsiteY7" fmla="*/ 53163 h 65743"/>
                    <a:gd name="connsiteX8" fmla="*/ 308344 w 382772"/>
                    <a:gd name="connsiteY8" fmla="*/ 63796 h 65743"/>
                    <a:gd name="connsiteX9" fmla="*/ 382772 w 382772"/>
                    <a:gd name="connsiteY9" fmla="*/ 42531 h 6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772" h="65743">
                      <a:moveTo>
                        <a:pt x="0" y="0"/>
                      </a:moveTo>
                      <a:cubicBezTo>
                        <a:pt x="16127" y="10752"/>
                        <a:pt x="41785" y="31898"/>
                        <a:pt x="63795" y="31898"/>
                      </a:cubicBezTo>
                      <a:cubicBezTo>
                        <a:pt x="75003" y="31898"/>
                        <a:pt x="85668" y="26277"/>
                        <a:pt x="95693" y="21265"/>
                      </a:cubicBezTo>
                      <a:cubicBezTo>
                        <a:pt x="107122" y="15550"/>
                        <a:pt x="116958" y="7088"/>
                        <a:pt x="127590" y="0"/>
                      </a:cubicBezTo>
                      <a:cubicBezTo>
                        <a:pt x="138223" y="7088"/>
                        <a:pt x="150452" y="12229"/>
                        <a:pt x="159488" y="21265"/>
                      </a:cubicBezTo>
                      <a:cubicBezTo>
                        <a:pt x="168524" y="30301"/>
                        <a:pt x="168630" y="49122"/>
                        <a:pt x="180753" y="53163"/>
                      </a:cubicBezTo>
                      <a:cubicBezTo>
                        <a:pt x="194616" y="57784"/>
                        <a:pt x="209106" y="46075"/>
                        <a:pt x="223283" y="42531"/>
                      </a:cubicBezTo>
                      <a:cubicBezTo>
                        <a:pt x="241004" y="46075"/>
                        <a:pt x="258914" y="48780"/>
                        <a:pt x="276446" y="53163"/>
                      </a:cubicBezTo>
                      <a:cubicBezTo>
                        <a:pt x="287319" y="55881"/>
                        <a:pt x="297136" y="63796"/>
                        <a:pt x="308344" y="63796"/>
                      </a:cubicBezTo>
                      <a:cubicBezTo>
                        <a:pt x="365625" y="63796"/>
                        <a:pt x="359558" y="65743"/>
                        <a:pt x="382772" y="42531"/>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MX" dirty="0"/>
                </a:p>
              </p:txBody>
            </p:sp>
            <p:sp>
              <p:nvSpPr>
                <p:cNvPr id="54" name="53 Forma libre"/>
                <p:cNvSpPr/>
                <p:nvPr/>
              </p:nvSpPr>
              <p:spPr>
                <a:xfrm>
                  <a:off x="7929587" y="1571017"/>
                  <a:ext cx="384177" cy="65485"/>
                </a:xfrm>
                <a:custGeom>
                  <a:avLst/>
                  <a:gdLst>
                    <a:gd name="connsiteX0" fmla="*/ 0 w 382772"/>
                    <a:gd name="connsiteY0" fmla="*/ 0 h 65743"/>
                    <a:gd name="connsiteX1" fmla="*/ 63795 w 382772"/>
                    <a:gd name="connsiteY1" fmla="*/ 31898 h 65743"/>
                    <a:gd name="connsiteX2" fmla="*/ 95693 w 382772"/>
                    <a:gd name="connsiteY2" fmla="*/ 21265 h 65743"/>
                    <a:gd name="connsiteX3" fmla="*/ 127590 w 382772"/>
                    <a:gd name="connsiteY3" fmla="*/ 0 h 65743"/>
                    <a:gd name="connsiteX4" fmla="*/ 159488 w 382772"/>
                    <a:gd name="connsiteY4" fmla="*/ 21265 h 65743"/>
                    <a:gd name="connsiteX5" fmla="*/ 180753 w 382772"/>
                    <a:gd name="connsiteY5" fmla="*/ 53163 h 65743"/>
                    <a:gd name="connsiteX6" fmla="*/ 223283 w 382772"/>
                    <a:gd name="connsiteY6" fmla="*/ 42531 h 65743"/>
                    <a:gd name="connsiteX7" fmla="*/ 276446 w 382772"/>
                    <a:gd name="connsiteY7" fmla="*/ 53163 h 65743"/>
                    <a:gd name="connsiteX8" fmla="*/ 308344 w 382772"/>
                    <a:gd name="connsiteY8" fmla="*/ 63796 h 65743"/>
                    <a:gd name="connsiteX9" fmla="*/ 382772 w 382772"/>
                    <a:gd name="connsiteY9" fmla="*/ 42531 h 6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772" h="65743">
                      <a:moveTo>
                        <a:pt x="0" y="0"/>
                      </a:moveTo>
                      <a:cubicBezTo>
                        <a:pt x="16127" y="10752"/>
                        <a:pt x="41785" y="31898"/>
                        <a:pt x="63795" y="31898"/>
                      </a:cubicBezTo>
                      <a:cubicBezTo>
                        <a:pt x="75003" y="31898"/>
                        <a:pt x="85668" y="26277"/>
                        <a:pt x="95693" y="21265"/>
                      </a:cubicBezTo>
                      <a:cubicBezTo>
                        <a:pt x="107122" y="15550"/>
                        <a:pt x="116958" y="7088"/>
                        <a:pt x="127590" y="0"/>
                      </a:cubicBezTo>
                      <a:cubicBezTo>
                        <a:pt x="138223" y="7088"/>
                        <a:pt x="150452" y="12229"/>
                        <a:pt x="159488" y="21265"/>
                      </a:cubicBezTo>
                      <a:cubicBezTo>
                        <a:pt x="168524" y="30301"/>
                        <a:pt x="168630" y="49122"/>
                        <a:pt x="180753" y="53163"/>
                      </a:cubicBezTo>
                      <a:cubicBezTo>
                        <a:pt x="194616" y="57784"/>
                        <a:pt x="209106" y="46075"/>
                        <a:pt x="223283" y="42531"/>
                      </a:cubicBezTo>
                      <a:cubicBezTo>
                        <a:pt x="241004" y="46075"/>
                        <a:pt x="258914" y="48780"/>
                        <a:pt x="276446" y="53163"/>
                      </a:cubicBezTo>
                      <a:cubicBezTo>
                        <a:pt x="287319" y="55881"/>
                        <a:pt x="297136" y="63796"/>
                        <a:pt x="308344" y="63796"/>
                      </a:cubicBezTo>
                      <a:cubicBezTo>
                        <a:pt x="365625" y="63796"/>
                        <a:pt x="359558" y="65743"/>
                        <a:pt x="382772" y="42531"/>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MX" dirty="0"/>
                </a:p>
              </p:txBody>
            </p:sp>
          </p:grpSp>
          <p:sp>
            <p:nvSpPr>
              <p:cNvPr id="50" name="49 CuadroTexto"/>
              <p:cNvSpPr txBox="1"/>
              <p:nvPr/>
            </p:nvSpPr>
            <p:spPr>
              <a:xfrm>
                <a:off x="4714875" y="2282531"/>
                <a:ext cx="854201" cy="238791"/>
              </a:xfrm>
              <a:prstGeom prst="rect">
                <a:avLst/>
              </a:prstGeom>
              <a:noFill/>
              <a:ln>
                <a:noFill/>
              </a:ln>
            </p:spPr>
            <p:txBody>
              <a:bodyPr wrap="square">
                <a:spAutoFit/>
              </a:bodyPr>
              <a:lstStyle/>
              <a:p>
                <a:pPr fontAlgn="auto">
                  <a:lnSpc>
                    <a:spcPts val="900"/>
                  </a:lnSpc>
                  <a:spcBef>
                    <a:spcPts val="0"/>
                  </a:spcBef>
                  <a:spcAft>
                    <a:spcPts val="0"/>
                  </a:spcAft>
                  <a:defRPr/>
                </a:pPr>
                <a:r>
                  <a:rPr lang="es-MX" sz="800" b="1" dirty="0" smtClean="0">
                    <a:solidFill>
                      <a:schemeClr val="tx2">
                        <a:lumMod val="25000"/>
                      </a:schemeClr>
                    </a:solidFill>
                    <a:latin typeface="+mn-lt"/>
                  </a:rPr>
                  <a:t>PRESUPUESTO</a:t>
                </a:r>
                <a:endParaRPr lang="es-MX" sz="800" b="1" dirty="0">
                  <a:solidFill>
                    <a:schemeClr val="tx2">
                      <a:lumMod val="25000"/>
                    </a:schemeClr>
                  </a:solidFill>
                  <a:latin typeface="+mn-lt"/>
                </a:endParaRPr>
              </a:p>
            </p:txBody>
          </p:sp>
        </p:grpSp>
        <p:pic>
          <p:nvPicPr>
            <p:cNvPr id="48" name="Picture 4" descr="http://t2.gstatic.com/images?q=tbn:ANd9GcRGURSu1SwtTbR_xFeuWiadOJrT0ocdPf-o0WAZZC2dn2ZvlY1M41jQr_lpVQ"/>
            <p:cNvPicPr>
              <a:picLocks noChangeAspect="1" noChangeArrowheads="1"/>
            </p:cNvPicPr>
            <p:nvPr/>
          </p:nvPicPr>
          <p:blipFill>
            <a:blip r:embed="rId12" cstate="email">
              <a:clrChange>
                <a:clrFrom>
                  <a:srgbClr val="FFFEFF"/>
                </a:clrFrom>
                <a:clrTo>
                  <a:srgbClr val="FFFEFF">
                    <a:alpha val="0"/>
                  </a:srgbClr>
                </a:clrTo>
              </a:clrChange>
            </a:blip>
            <a:srcRect/>
            <a:stretch>
              <a:fillRect/>
            </a:stretch>
          </p:blipFill>
          <p:spPr bwMode="auto">
            <a:xfrm rot="20218597">
              <a:off x="4668787" y="2691581"/>
              <a:ext cx="285752" cy="187826"/>
            </a:xfrm>
            <a:prstGeom prst="rect">
              <a:avLst/>
            </a:prstGeom>
            <a:noFill/>
            <a:effectLst>
              <a:glow rad="101600">
                <a:schemeClr val="tx1">
                  <a:alpha val="60000"/>
                </a:schemeClr>
              </a:glow>
            </a:effectLst>
          </p:spPr>
        </p:pic>
      </p:grpSp>
      <p:grpSp>
        <p:nvGrpSpPr>
          <p:cNvPr id="55" name="68 Grupo"/>
          <p:cNvGrpSpPr>
            <a:grpSpLocks/>
          </p:cNvGrpSpPr>
          <p:nvPr/>
        </p:nvGrpSpPr>
        <p:grpSpPr bwMode="auto">
          <a:xfrm>
            <a:off x="4397166" y="2382071"/>
            <a:ext cx="928688" cy="1143000"/>
            <a:chOff x="5000628" y="3143248"/>
            <a:chExt cx="928694" cy="1143008"/>
          </a:xfrm>
        </p:grpSpPr>
        <p:grpSp>
          <p:nvGrpSpPr>
            <p:cNvPr id="56" name="42 Grupo"/>
            <p:cNvGrpSpPr>
              <a:grpSpLocks/>
            </p:cNvGrpSpPr>
            <p:nvPr/>
          </p:nvGrpSpPr>
          <p:grpSpPr bwMode="auto">
            <a:xfrm>
              <a:off x="5000628" y="3143248"/>
              <a:ext cx="928694" cy="1143008"/>
              <a:chOff x="4643438" y="1785926"/>
              <a:chExt cx="928694" cy="1143008"/>
            </a:xfrm>
          </p:grpSpPr>
          <p:grpSp>
            <p:nvGrpSpPr>
              <p:cNvPr id="58" name="36 Grupo"/>
              <p:cNvGrpSpPr>
                <a:grpSpLocks/>
              </p:cNvGrpSpPr>
              <p:nvPr/>
            </p:nvGrpSpPr>
            <p:grpSpPr bwMode="auto">
              <a:xfrm>
                <a:off x="4643438" y="1785926"/>
                <a:ext cx="928694" cy="1143008"/>
                <a:chOff x="6786578" y="857232"/>
                <a:chExt cx="1857388" cy="2357454"/>
              </a:xfrm>
            </p:grpSpPr>
            <p:pic>
              <p:nvPicPr>
                <p:cNvPr id="60" name="Picture 8" descr="http://png.findicons.com/files/icons/990/vistaico_toolbar/256/document.png"/>
                <p:cNvPicPr>
                  <a:picLocks noChangeAspect="1" noChangeArrowheads="1"/>
                </p:cNvPicPr>
                <p:nvPr/>
              </p:nvPicPr>
              <p:blipFill>
                <a:blip r:embed="rId11" cstate="print"/>
                <a:srcRect/>
                <a:stretch>
                  <a:fillRect/>
                </a:stretch>
              </p:blipFill>
              <p:spPr bwMode="auto">
                <a:xfrm>
                  <a:off x="6786578" y="857232"/>
                  <a:ext cx="1857388" cy="2357454"/>
                </a:xfrm>
                <a:prstGeom prst="rect">
                  <a:avLst/>
                </a:prstGeom>
                <a:noFill/>
                <a:ln w="9525">
                  <a:noFill/>
                  <a:miter lim="800000"/>
                  <a:headEnd/>
                  <a:tailEnd/>
                </a:ln>
              </p:spPr>
            </p:pic>
            <p:sp>
              <p:nvSpPr>
                <p:cNvPr id="61" name="60 Forma libre"/>
                <p:cNvSpPr/>
                <p:nvPr/>
              </p:nvSpPr>
              <p:spPr>
                <a:xfrm>
                  <a:off x="7929585" y="1430225"/>
                  <a:ext cx="384178" cy="65485"/>
                </a:xfrm>
                <a:custGeom>
                  <a:avLst/>
                  <a:gdLst>
                    <a:gd name="connsiteX0" fmla="*/ 0 w 382772"/>
                    <a:gd name="connsiteY0" fmla="*/ 0 h 65743"/>
                    <a:gd name="connsiteX1" fmla="*/ 63795 w 382772"/>
                    <a:gd name="connsiteY1" fmla="*/ 31898 h 65743"/>
                    <a:gd name="connsiteX2" fmla="*/ 95693 w 382772"/>
                    <a:gd name="connsiteY2" fmla="*/ 21265 h 65743"/>
                    <a:gd name="connsiteX3" fmla="*/ 127590 w 382772"/>
                    <a:gd name="connsiteY3" fmla="*/ 0 h 65743"/>
                    <a:gd name="connsiteX4" fmla="*/ 159488 w 382772"/>
                    <a:gd name="connsiteY4" fmla="*/ 21265 h 65743"/>
                    <a:gd name="connsiteX5" fmla="*/ 180753 w 382772"/>
                    <a:gd name="connsiteY5" fmla="*/ 53163 h 65743"/>
                    <a:gd name="connsiteX6" fmla="*/ 223283 w 382772"/>
                    <a:gd name="connsiteY6" fmla="*/ 42531 h 65743"/>
                    <a:gd name="connsiteX7" fmla="*/ 276446 w 382772"/>
                    <a:gd name="connsiteY7" fmla="*/ 53163 h 65743"/>
                    <a:gd name="connsiteX8" fmla="*/ 308344 w 382772"/>
                    <a:gd name="connsiteY8" fmla="*/ 63796 h 65743"/>
                    <a:gd name="connsiteX9" fmla="*/ 382772 w 382772"/>
                    <a:gd name="connsiteY9" fmla="*/ 42531 h 6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772" h="65743">
                      <a:moveTo>
                        <a:pt x="0" y="0"/>
                      </a:moveTo>
                      <a:cubicBezTo>
                        <a:pt x="16127" y="10752"/>
                        <a:pt x="41785" y="31898"/>
                        <a:pt x="63795" y="31898"/>
                      </a:cubicBezTo>
                      <a:cubicBezTo>
                        <a:pt x="75003" y="31898"/>
                        <a:pt x="85668" y="26277"/>
                        <a:pt x="95693" y="21265"/>
                      </a:cubicBezTo>
                      <a:cubicBezTo>
                        <a:pt x="107122" y="15550"/>
                        <a:pt x="116958" y="7088"/>
                        <a:pt x="127590" y="0"/>
                      </a:cubicBezTo>
                      <a:cubicBezTo>
                        <a:pt x="138223" y="7088"/>
                        <a:pt x="150452" y="12229"/>
                        <a:pt x="159488" y="21265"/>
                      </a:cubicBezTo>
                      <a:cubicBezTo>
                        <a:pt x="168524" y="30301"/>
                        <a:pt x="168630" y="49122"/>
                        <a:pt x="180753" y="53163"/>
                      </a:cubicBezTo>
                      <a:cubicBezTo>
                        <a:pt x="194616" y="57784"/>
                        <a:pt x="209106" y="46075"/>
                        <a:pt x="223283" y="42531"/>
                      </a:cubicBezTo>
                      <a:cubicBezTo>
                        <a:pt x="241004" y="46075"/>
                        <a:pt x="258914" y="48780"/>
                        <a:pt x="276446" y="53163"/>
                      </a:cubicBezTo>
                      <a:cubicBezTo>
                        <a:pt x="287319" y="55881"/>
                        <a:pt x="297136" y="63796"/>
                        <a:pt x="308344" y="63796"/>
                      </a:cubicBezTo>
                      <a:cubicBezTo>
                        <a:pt x="365625" y="63796"/>
                        <a:pt x="359558" y="65743"/>
                        <a:pt x="382772" y="42531"/>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MX" dirty="0"/>
                </a:p>
              </p:txBody>
            </p:sp>
            <p:sp>
              <p:nvSpPr>
                <p:cNvPr id="62" name="61 Forma libre"/>
                <p:cNvSpPr/>
                <p:nvPr/>
              </p:nvSpPr>
              <p:spPr>
                <a:xfrm>
                  <a:off x="7929585" y="1498983"/>
                  <a:ext cx="384178" cy="75309"/>
                </a:xfrm>
                <a:custGeom>
                  <a:avLst/>
                  <a:gdLst>
                    <a:gd name="connsiteX0" fmla="*/ 0 w 382772"/>
                    <a:gd name="connsiteY0" fmla="*/ 0 h 65743"/>
                    <a:gd name="connsiteX1" fmla="*/ 63795 w 382772"/>
                    <a:gd name="connsiteY1" fmla="*/ 31898 h 65743"/>
                    <a:gd name="connsiteX2" fmla="*/ 95693 w 382772"/>
                    <a:gd name="connsiteY2" fmla="*/ 21265 h 65743"/>
                    <a:gd name="connsiteX3" fmla="*/ 127590 w 382772"/>
                    <a:gd name="connsiteY3" fmla="*/ 0 h 65743"/>
                    <a:gd name="connsiteX4" fmla="*/ 159488 w 382772"/>
                    <a:gd name="connsiteY4" fmla="*/ 21265 h 65743"/>
                    <a:gd name="connsiteX5" fmla="*/ 180753 w 382772"/>
                    <a:gd name="connsiteY5" fmla="*/ 53163 h 65743"/>
                    <a:gd name="connsiteX6" fmla="*/ 223283 w 382772"/>
                    <a:gd name="connsiteY6" fmla="*/ 42531 h 65743"/>
                    <a:gd name="connsiteX7" fmla="*/ 276446 w 382772"/>
                    <a:gd name="connsiteY7" fmla="*/ 53163 h 65743"/>
                    <a:gd name="connsiteX8" fmla="*/ 308344 w 382772"/>
                    <a:gd name="connsiteY8" fmla="*/ 63796 h 65743"/>
                    <a:gd name="connsiteX9" fmla="*/ 382772 w 382772"/>
                    <a:gd name="connsiteY9" fmla="*/ 42531 h 6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772" h="65743">
                      <a:moveTo>
                        <a:pt x="0" y="0"/>
                      </a:moveTo>
                      <a:cubicBezTo>
                        <a:pt x="16127" y="10752"/>
                        <a:pt x="41785" y="31898"/>
                        <a:pt x="63795" y="31898"/>
                      </a:cubicBezTo>
                      <a:cubicBezTo>
                        <a:pt x="75003" y="31898"/>
                        <a:pt x="85668" y="26277"/>
                        <a:pt x="95693" y="21265"/>
                      </a:cubicBezTo>
                      <a:cubicBezTo>
                        <a:pt x="107122" y="15550"/>
                        <a:pt x="116958" y="7088"/>
                        <a:pt x="127590" y="0"/>
                      </a:cubicBezTo>
                      <a:cubicBezTo>
                        <a:pt x="138223" y="7088"/>
                        <a:pt x="150452" y="12229"/>
                        <a:pt x="159488" y="21265"/>
                      </a:cubicBezTo>
                      <a:cubicBezTo>
                        <a:pt x="168524" y="30301"/>
                        <a:pt x="168630" y="49122"/>
                        <a:pt x="180753" y="53163"/>
                      </a:cubicBezTo>
                      <a:cubicBezTo>
                        <a:pt x="194616" y="57784"/>
                        <a:pt x="209106" y="46075"/>
                        <a:pt x="223283" y="42531"/>
                      </a:cubicBezTo>
                      <a:cubicBezTo>
                        <a:pt x="241004" y="46075"/>
                        <a:pt x="258914" y="48780"/>
                        <a:pt x="276446" y="53163"/>
                      </a:cubicBezTo>
                      <a:cubicBezTo>
                        <a:pt x="287319" y="55881"/>
                        <a:pt x="297136" y="63796"/>
                        <a:pt x="308344" y="63796"/>
                      </a:cubicBezTo>
                      <a:cubicBezTo>
                        <a:pt x="365625" y="63796"/>
                        <a:pt x="359558" y="65743"/>
                        <a:pt x="382772" y="42531"/>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MX" dirty="0"/>
                </a:p>
              </p:txBody>
            </p:sp>
            <p:sp>
              <p:nvSpPr>
                <p:cNvPr id="63" name="62 Forma libre"/>
                <p:cNvSpPr/>
                <p:nvPr/>
              </p:nvSpPr>
              <p:spPr>
                <a:xfrm>
                  <a:off x="7929585" y="1571017"/>
                  <a:ext cx="384178" cy="65485"/>
                </a:xfrm>
                <a:custGeom>
                  <a:avLst/>
                  <a:gdLst>
                    <a:gd name="connsiteX0" fmla="*/ 0 w 382772"/>
                    <a:gd name="connsiteY0" fmla="*/ 0 h 65743"/>
                    <a:gd name="connsiteX1" fmla="*/ 63795 w 382772"/>
                    <a:gd name="connsiteY1" fmla="*/ 31898 h 65743"/>
                    <a:gd name="connsiteX2" fmla="*/ 95693 w 382772"/>
                    <a:gd name="connsiteY2" fmla="*/ 21265 h 65743"/>
                    <a:gd name="connsiteX3" fmla="*/ 127590 w 382772"/>
                    <a:gd name="connsiteY3" fmla="*/ 0 h 65743"/>
                    <a:gd name="connsiteX4" fmla="*/ 159488 w 382772"/>
                    <a:gd name="connsiteY4" fmla="*/ 21265 h 65743"/>
                    <a:gd name="connsiteX5" fmla="*/ 180753 w 382772"/>
                    <a:gd name="connsiteY5" fmla="*/ 53163 h 65743"/>
                    <a:gd name="connsiteX6" fmla="*/ 223283 w 382772"/>
                    <a:gd name="connsiteY6" fmla="*/ 42531 h 65743"/>
                    <a:gd name="connsiteX7" fmla="*/ 276446 w 382772"/>
                    <a:gd name="connsiteY7" fmla="*/ 53163 h 65743"/>
                    <a:gd name="connsiteX8" fmla="*/ 308344 w 382772"/>
                    <a:gd name="connsiteY8" fmla="*/ 63796 h 65743"/>
                    <a:gd name="connsiteX9" fmla="*/ 382772 w 382772"/>
                    <a:gd name="connsiteY9" fmla="*/ 42531 h 6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772" h="65743">
                      <a:moveTo>
                        <a:pt x="0" y="0"/>
                      </a:moveTo>
                      <a:cubicBezTo>
                        <a:pt x="16127" y="10752"/>
                        <a:pt x="41785" y="31898"/>
                        <a:pt x="63795" y="31898"/>
                      </a:cubicBezTo>
                      <a:cubicBezTo>
                        <a:pt x="75003" y="31898"/>
                        <a:pt x="85668" y="26277"/>
                        <a:pt x="95693" y="21265"/>
                      </a:cubicBezTo>
                      <a:cubicBezTo>
                        <a:pt x="107122" y="15550"/>
                        <a:pt x="116958" y="7088"/>
                        <a:pt x="127590" y="0"/>
                      </a:cubicBezTo>
                      <a:cubicBezTo>
                        <a:pt x="138223" y="7088"/>
                        <a:pt x="150452" y="12229"/>
                        <a:pt x="159488" y="21265"/>
                      </a:cubicBezTo>
                      <a:cubicBezTo>
                        <a:pt x="168524" y="30301"/>
                        <a:pt x="168630" y="49122"/>
                        <a:pt x="180753" y="53163"/>
                      </a:cubicBezTo>
                      <a:cubicBezTo>
                        <a:pt x="194616" y="57784"/>
                        <a:pt x="209106" y="46075"/>
                        <a:pt x="223283" y="42531"/>
                      </a:cubicBezTo>
                      <a:cubicBezTo>
                        <a:pt x="241004" y="46075"/>
                        <a:pt x="258914" y="48780"/>
                        <a:pt x="276446" y="53163"/>
                      </a:cubicBezTo>
                      <a:cubicBezTo>
                        <a:pt x="287319" y="55881"/>
                        <a:pt x="297136" y="63796"/>
                        <a:pt x="308344" y="63796"/>
                      </a:cubicBezTo>
                      <a:cubicBezTo>
                        <a:pt x="365625" y="63796"/>
                        <a:pt x="359558" y="65743"/>
                        <a:pt x="382772" y="42531"/>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MX" dirty="0"/>
                </a:p>
              </p:txBody>
            </p:sp>
          </p:grpSp>
          <p:sp>
            <p:nvSpPr>
              <p:cNvPr id="59" name="62 CuadroTexto"/>
              <p:cNvSpPr txBox="1">
                <a:spLocks noChangeArrowheads="1"/>
              </p:cNvSpPr>
              <p:nvPr/>
            </p:nvSpPr>
            <p:spPr bwMode="auto">
              <a:xfrm>
                <a:off x="4679063" y="2202491"/>
                <a:ext cx="857256" cy="438582"/>
              </a:xfrm>
              <a:prstGeom prst="rect">
                <a:avLst/>
              </a:prstGeom>
              <a:noFill/>
              <a:ln w="9525">
                <a:noFill/>
                <a:miter lim="800000"/>
                <a:headEnd/>
                <a:tailEnd/>
              </a:ln>
            </p:spPr>
            <p:txBody>
              <a:bodyPr>
                <a:spAutoFit/>
              </a:bodyPr>
              <a:lstStyle/>
              <a:p>
                <a:pPr algn="ctr">
                  <a:lnSpc>
                    <a:spcPts val="900"/>
                  </a:lnSpc>
                </a:pPr>
                <a:r>
                  <a:rPr lang="es-MX" sz="1100" b="1" dirty="0">
                    <a:solidFill>
                      <a:srgbClr val="113FA7"/>
                    </a:solidFill>
                    <a:latin typeface="Calibri" pitchFamily="34" charset="0"/>
                  </a:rPr>
                  <a:t>Expediente</a:t>
                </a:r>
              </a:p>
              <a:p>
                <a:pPr algn="ctr">
                  <a:lnSpc>
                    <a:spcPts val="900"/>
                  </a:lnSpc>
                </a:pPr>
                <a:r>
                  <a:rPr lang="es-MX" sz="1100" b="1" dirty="0">
                    <a:solidFill>
                      <a:srgbClr val="113FA7"/>
                    </a:solidFill>
                    <a:latin typeface="Calibri" pitchFamily="34" charset="0"/>
                  </a:rPr>
                  <a:t>Clínico de María</a:t>
                </a:r>
              </a:p>
            </p:txBody>
          </p:sp>
        </p:grpSp>
        <p:pic>
          <p:nvPicPr>
            <p:cNvPr id="57" name="Picture 2" descr="http://static.wix.com/media/2542e10238a3cb023b0e98e893e8280f.wix_mp"/>
            <p:cNvPicPr>
              <a:picLocks noChangeAspect="1" noChangeArrowheads="1"/>
            </p:cNvPicPr>
            <p:nvPr/>
          </p:nvPicPr>
          <p:blipFill>
            <a:blip r:embed="rId13" cstate="email"/>
            <a:srcRect/>
            <a:stretch>
              <a:fillRect/>
            </a:stretch>
          </p:blipFill>
          <p:spPr bwMode="auto">
            <a:xfrm>
              <a:off x="5072066" y="4000504"/>
              <a:ext cx="214314" cy="214314"/>
            </a:xfrm>
            <a:prstGeom prst="rect">
              <a:avLst/>
            </a:prstGeom>
            <a:noFill/>
            <a:effectLst>
              <a:glow rad="228600">
                <a:schemeClr val="tx1">
                  <a:alpha val="40000"/>
                </a:schemeClr>
              </a:glow>
            </a:effectLst>
          </p:spPr>
        </p:pic>
      </p:grpSp>
      <p:grpSp>
        <p:nvGrpSpPr>
          <p:cNvPr id="64" name="74 Grupo"/>
          <p:cNvGrpSpPr>
            <a:grpSpLocks/>
          </p:cNvGrpSpPr>
          <p:nvPr/>
        </p:nvGrpSpPr>
        <p:grpSpPr bwMode="auto">
          <a:xfrm>
            <a:off x="4617229" y="5254238"/>
            <a:ext cx="792088" cy="792088"/>
            <a:chOff x="5023480" y="5795820"/>
            <a:chExt cx="940715" cy="990766"/>
          </a:xfrm>
        </p:grpSpPr>
        <p:pic>
          <p:nvPicPr>
            <p:cNvPr id="65" name="Picture 7"/>
            <p:cNvPicPr>
              <a:picLocks noChangeAspect="1" noChangeArrowheads="1"/>
            </p:cNvPicPr>
            <p:nvPr/>
          </p:nvPicPr>
          <p:blipFill>
            <a:blip r:embed="rId14" cstate="email">
              <a:clrChange>
                <a:clrFrom>
                  <a:srgbClr val="FFFFFF"/>
                </a:clrFrom>
                <a:clrTo>
                  <a:srgbClr val="FFFFFF">
                    <a:alpha val="0"/>
                  </a:srgbClr>
                </a:clrTo>
              </a:clrChange>
            </a:blip>
            <a:srcRect/>
            <a:stretch>
              <a:fillRect/>
            </a:stretch>
          </p:blipFill>
          <p:spPr bwMode="auto">
            <a:xfrm rot="2188515">
              <a:off x="5023480" y="5795820"/>
              <a:ext cx="940715" cy="867534"/>
            </a:xfrm>
            <a:prstGeom prst="rect">
              <a:avLst/>
            </a:prstGeom>
            <a:noFill/>
            <a:ln w="9525">
              <a:noFill/>
              <a:miter lim="800000"/>
              <a:headEnd/>
              <a:tailEnd/>
            </a:ln>
            <a:effectLst>
              <a:glow rad="139700">
                <a:schemeClr val="tx1">
                  <a:alpha val="40000"/>
                </a:schemeClr>
              </a:glow>
            </a:effectLst>
          </p:spPr>
        </p:pic>
        <p:pic>
          <p:nvPicPr>
            <p:cNvPr id="66" name="Picture 10" descr="http://www.viciodigital.com/wp-content/uploads/2011/07/Prohibido_0.jpg"/>
            <p:cNvPicPr>
              <a:picLocks noChangeAspect="1" noChangeArrowheads="1"/>
            </p:cNvPicPr>
            <p:nvPr/>
          </p:nvPicPr>
          <p:blipFill>
            <a:blip r:embed="rId15" cstate="email">
              <a:clrChange>
                <a:clrFrom>
                  <a:srgbClr val="FFFFFF"/>
                </a:clrFrom>
                <a:clrTo>
                  <a:srgbClr val="FFFFFF">
                    <a:alpha val="0"/>
                  </a:srgbClr>
                </a:clrTo>
              </a:clrChange>
            </a:blip>
            <a:srcRect/>
            <a:stretch>
              <a:fillRect/>
            </a:stretch>
          </p:blipFill>
          <p:spPr bwMode="auto">
            <a:xfrm>
              <a:off x="5072066" y="6357958"/>
              <a:ext cx="428628" cy="428628"/>
            </a:xfrm>
            <a:prstGeom prst="rect">
              <a:avLst/>
            </a:prstGeom>
            <a:noFill/>
            <a:effectLst>
              <a:glow rad="101600">
                <a:schemeClr val="tx1">
                  <a:alpha val="60000"/>
                </a:schemeClr>
              </a:glow>
            </a:effectLst>
          </p:spPr>
        </p:pic>
      </p:grpSp>
      <p:sp>
        <p:nvSpPr>
          <p:cNvPr id="67" name="66 CuadroTexto"/>
          <p:cNvSpPr txBox="1"/>
          <p:nvPr/>
        </p:nvSpPr>
        <p:spPr>
          <a:xfrm>
            <a:off x="-32" y="6500834"/>
            <a:ext cx="1857388" cy="307777"/>
          </a:xfrm>
          <a:prstGeom prst="rect">
            <a:avLst/>
          </a:prstGeom>
          <a:noFill/>
        </p:spPr>
        <p:txBody>
          <a:bodyPr>
            <a:spAutoFit/>
          </a:bodyPr>
          <a:lstStyle/>
          <a:p>
            <a:pPr algn="ctr" fontAlgn="auto">
              <a:spcBef>
                <a:spcPts val="0"/>
              </a:spcBef>
              <a:spcAft>
                <a:spcPts val="0"/>
              </a:spcAft>
              <a:defRPr/>
            </a:pPr>
            <a:r>
              <a:rPr lang="es-MX" sz="1400" dirty="0">
                <a:effectLst>
                  <a:glow rad="228600">
                    <a:schemeClr val="tx1">
                      <a:alpha val="40000"/>
                    </a:schemeClr>
                  </a:glow>
                </a:effectLst>
                <a:latin typeface="+mn-lt"/>
              </a:rPr>
              <a:t>Art. </a:t>
            </a:r>
            <a:r>
              <a:rPr lang="es-MX" sz="1400" dirty="0" smtClean="0">
                <a:effectLst>
                  <a:glow rad="228600">
                    <a:schemeClr val="tx1">
                      <a:alpha val="40000"/>
                    </a:schemeClr>
                  </a:glow>
                </a:effectLst>
                <a:latin typeface="+mn-lt"/>
              </a:rPr>
              <a:t>206 </a:t>
            </a:r>
            <a:r>
              <a:rPr lang="es-MX" sz="1400" dirty="0" smtClean="0">
                <a:effectLst>
                  <a:glow rad="228600">
                    <a:schemeClr val="tx1">
                      <a:alpha val="40000"/>
                    </a:schemeClr>
                  </a:glow>
                </a:effectLst>
              </a:rPr>
              <a:t>de </a:t>
            </a:r>
            <a:r>
              <a:rPr lang="es-MX" sz="1400" dirty="0" smtClean="0">
                <a:effectLst>
                  <a:glow rad="228600">
                    <a:schemeClr val="tx1">
                      <a:alpha val="40000"/>
                    </a:schemeClr>
                  </a:glow>
                </a:effectLst>
                <a:latin typeface="+mn-lt"/>
              </a:rPr>
              <a:t>Ley</a:t>
            </a:r>
            <a:endParaRPr lang="es-MX" sz="1400" dirty="0">
              <a:latin typeface="+mn-lt"/>
            </a:endParaRPr>
          </a:p>
        </p:txBody>
      </p:sp>
      <p:sp>
        <p:nvSpPr>
          <p:cNvPr id="2" name="1 Rectángulo"/>
          <p:cNvSpPr/>
          <p:nvPr/>
        </p:nvSpPr>
        <p:spPr>
          <a:xfrm>
            <a:off x="5543800" y="5219638"/>
            <a:ext cx="2628600" cy="646331"/>
          </a:xfrm>
          <a:prstGeom prst="rect">
            <a:avLst/>
          </a:prstGeom>
        </p:spPr>
        <p:txBody>
          <a:bodyPr wrap="square">
            <a:spAutoFit/>
          </a:bodyPr>
          <a:lstStyle/>
          <a:p>
            <a:r>
              <a:rPr lang="es-MX" dirty="0" smtClean="0"/>
              <a:t>La falta de respuesta a las solicitudes de información</a:t>
            </a:r>
            <a:endParaRPr lang="es-MX" dirty="0"/>
          </a:p>
        </p:txBody>
      </p:sp>
      <p:grpSp>
        <p:nvGrpSpPr>
          <p:cNvPr id="68" name="26 Grupo"/>
          <p:cNvGrpSpPr>
            <a:grpSpLocks/>
          </p:cNvGrpSpPr>
          <p:nvPr/>
        </p:nvGrpSpPr>
        <p:grpSpPr bwMode="auto">
          <a:xfrm>
            <a:off x="263629" y="5357481"/>
            <a:ext cx="957436" cy="864097"/>
            <a:chOff x="75998" y="3571876"/>
            <a:chExt cx="1269206" cy="1100131"/>
          </a:xfrm>
        </p:grpSpPr>
        <p:grpSp>
          <p:nvGrpSpPr>
            <p:cNvPr id="69" name="19 Grupo"/>
            <p:cNvGrpSpPr/>
            <p:nvPr/>
          </p:nvGrpSpPr>
          <p:grpSpPr>
            <a:xfrm rot="20218597">
              <a:off x="75998" y="3571876"/>
              <a:ext cx="857256" cy="928694"/>
              <a:chOff x="928662" y="5286388"/>
              <a:chExt cx="857256" cy="1000132"/>
            </a:xfrm>
            <a:effectLst>
              <a:glow rad="139700">
                <a:schemeClr val="tx1">
                  <a:alpha val="40000"/>
                </a:schemeClr>
              </a:glow>
            </a:effectLst>
          </p:grpSpPr>
          <p:grpSp>
            <p:nvGrpSpPr>
              <p:cNvPr id="71" name="63 Grupo"/>
              <p:cNvGrpSpPr/>
              <p:nvPr/>
            </p:nvGrpSpPr>
            <p:grpSpPr>
              <a:xfrm>
                <a:off x="1000100" y="5286388"/>
                <a:ext cx="785818" cy="1000132"/>
                <a:chOff x="7858148" y="5286388"/>
                <a:chExt cx="1013121" cy="1285884"/>
              </a:xfrm>
            </p:grpSpPr>
            <p:pic>
              <p:nvPicPr>
                <p:cNvPr id="74" name="Picture 8" descr="http://png.findicons.com/files/icons/990/vistaico_toolbar/256/document.png"/>
                <p:cNvPicPr>
                  <a:picLocks noChangeAspect="1" noChangeArrowheads="1"/>
                </p:cNvPicPr>
                <p:nvPr/>
              </p:nvPicPr>
              <p:blipFill>
                <a:blip r:embed="rId4" cstate="email"/>
                <a:srcRect/>
                <a:stretch>
                  <a:fillRect/>
                </a:stretch>
              </p:blipFill>
              <p:spPr bwMode="auto">
                <a:xfrm>
                  <a:off x="7858148" y="5286388"/>
                  <a:ext cx="1013121" cy="1285884"/>
                </a:xfrm>
                <a:prstGeom prst="rect">
                  <a:avLst/>
                </a:prstGeom>
                <a:noFill/>
              </p:spPr>
            </p:pic>
            <p:cxnSp>
              <p:nvCxnSpPr>
                <p:cNvPr id="75" name="74 Conector recto"/>
                <p:cNvCxnSpPr/>
                <p:nvPr/>
              </p:nvCxnSpPr>
              <p:spPr>
                <a:xfrm>
                  <a:off x="8072462" y="5572140"/>
                  <a:ext cx="42862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75 Conector recto"/>
                <p:cNvCxnSpPr/>
                <p:nvPr/>
              </p:nvCxnSpPr>
              <p:spPr>
                <a:xfrm>
                  <a:off x="8072462" y="5643578"/>
                  <a:ext cx="42862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72" name="Picture 4" descr="http://t2.gstatic.com/images?q=tbn:ANd9GcRGURSu1SwtTbR_xFeuWiadOJrT0ocdPf-o0WAZZC2dn2ZvlY1M41jQr_lpVQ"/>
              <p:cNvPicPr>
                <a:picLocks noChangeAspect="1" noChangeArrowheads="1"/>
              </p:cNvPicPr>
              <p:nvPr/>
            </p:nvPicPr>
            <p:blipFill>
              <a:blip r:embed="rId5" cstate="email">
                <a:clrChange>
                  <a:clrFrom>
                    <a:srgbClr val="FFFEFF"/>
                  </a:clrFrom>
                  <a:clrTo>
                    <a:srgbClr val="FFFEFF">
                      <a:alpha val="0"/>
                    </a:srgbClr>
                  </a:clrTo>
                </a:clrChange>
              </a:blip>
              <a:srcRect/>
              <a:stretch>
                <a:fillRect/>
              </a:stretch>
            </p:blipFill>
            <p:spPr bwMode="auto">
              <a:xfrm>
                <a:off x="928662" y="6072206"/>
                <a:ext cx="285752" cy="202274"/>
              </a:xfrm>
              <a:prstGeom prst="rect">
                <a:avLst/>
              </a:prstGeom>
              <a:noFill/>
              <a:effectLst>
                <a:glow rad="101600">
                  <a:schemeClr val="tx1">
                    <a:alpha val="60000"/>
                  </a:schemeClr>
                </a:glow>
              </a:effectLst>
            </p:spPr>
          </p:pic>
          <p:sp>
            <p:nvSpPr>
              <p:cNvPr id="73" name="72 CuadroTexto"/>
              <p:cNvSpPr txBox="1"/>
              <p:nvPr/>
            </p:nvSpPr>
            <p:spPr>
              <a:xfrm>
                <a:off x="1071538" y="5584645"/>
                <a:ext cx="642942" cy="353411"/>
              </a:xfrm>
              <a:prstGeom prst="rect">
                <a:avLst/>
              </a:prstGeom>
              <a:noFill/>
              <a:ln>
                <a:noFill/>
              </a:ln>
            </p:spPr>
            <p:txBody>
              <a:bodyPr>
                <a:spAutoFit/>
              </a:bodyPr>
              <a:lstStyle/>
              <a:p>
                <a:pPr algn="ctr" fontAlgn="auto">
                  <a:lnSpc>
                    <a:spcPts val="900"/>
                  </a:lnSpc>
                  <a:spcBef>
                    <a:spcPts val="0"/>
                  </a:spcBef>
                  <a:spcAft>
                    <a:spcPts val="0"/>
                  </a:spcAft>
                  <a:defRPr/>
                </a:pPr>
                <a:r>
                  <a:rPr lang="es-MX" sz="1000" b="1" dirty="0">
                    <a:solidFill>
                      <a:srgbClr val="0070C0"/>
                    </a:solidFill>
                    <a:latin typeface="+mn-lt"/>
                  </a:rPr>
                  <a:t>Sustan</a:t>
                </a:r>
              </a:p>
              <a:p>
                <a:pPr algn="ctr" fontAlgn="auto">
                  <a:lnSpc>
                    <a:spcPts val="900"/>
                  </a:lnSpc>
                  <a:spcBef>
                    <a:spcPts val="0"/>
                  </a:spcBef>
                  <a:spcAft>
                    <a:spcPts val="0"/>
                  </a:spcAft>
                  <a:defRPr/>
                </a:pPr>
                <a:r>
                  <a:rPr lang="es-MX" sz="1000" b="1" dirty="0">
                    <a:solidFill>
                      <a:srgbClr val="0070C0"/>
                    </a:solidFill>
                    <a:latin typeface="+mn-lt"/>
                  </a:rPr>
                  <a:t>ciación</a:t>
                </a:r>
              </a:p>
            </p:txBody>
          </p:sp>
        </p:grpSp>
        <p:pic>
          <p:nvPicPr>
            <p:cNvPr id="70" name="Picture 9"/>
            <p:cNvPicPr>
              <a:picLocks noChangeAspect="1" noChangeArrowheads="1"/>
            </p:cNvPicPr>
            <p:nvPr/>
          </p:nvPicPr>
          <p:blipFill>
            <a:blip r:embed="rId6" cstate="email">
              <a:clrChange>
                <a:clrFrom>
                  <a:srgbClr val="ED1C24"/>
                </a:clrFrom>
                <a:clrTo>
                  <a:srgbClr val="ED1C24">
                    <a:alpha val="0"/>
                  </a:srgbClr>
                </a:clrTo>
              </a:clrChange>
            </a:blip>
            <a:srcRect/>
            <a:stretch>
              <a:fillRect/>
            </a:stretch>
          </p:blipFill>
          <p:spPr bwMode="auto">
            <a:xfrm>
              <a:off x="500034" y="3643314"/>
              <a:ext cx="845170" cy="1028693"/>
            </a:xfrm>
            <a:prstGeom prst="rect">
              <a:avLst/>
            </a:prstGeom>
            <a:noFill/>
            <a:ln w="9525">
              <a:noFill/>
              <a:miter lim="800000"/>
              <a:headEnd/>
              <a:tailEnd/>
            </a:ln>
            <a:effectLst>
              <a:glow rad="228600">
                <a:schemeClr val="tx1">
                  <a:alpha val="40000"/>
                </a:schemeClr>
              </a:glow>
            </a:effectLst>
          </p:spPr>
        </p:pic>
      </p:grpSp>
      <p:sp>
        <p:nvSpPr>
          <p:cNvPr id="77" name="76 Rectángulo"/>
          <p:cNvSpPr/>
          <p:nvPr/>
        </p:nvSpPr>
        <p:spPr>
          <a:xfrm>
            <a:off x="1265820" y="5515015"/>
            <a:ext cx="2928938" cy="338554"/>
          </a:xfrm>
          <a:prstGeom prst="rect">
            <a:avLst/>
          </a:prstGeom>
          <a:solidFill>
            <a:schemeClr val="bg1"/>
          </a:solidFill>
        </p:spPr>
        <p:txBody>
          <a:bodyPr>
            <a:spAutoFit/>
          </a:bodyPr>
          <a:lstStyle/>
          <a:p>
            <a:pPr lvl="0"/>
            <a:r>
              <a:rPr lang="es-MX" sz="1600" dirty="0" smtClean="0"/>
              <a:t>Incumplir los plazos de atención;</a:t>
            </a:r>
            <a:endParaRPr lang="es-MX" sz="1600" dirty="0"/>
          </a:p>
        </p:txBody>
      </p:sp>
    </p:spTree>
    <p:extLst>
      <p:ext uri="{BB962C8B-B14F-4D97-AF65-F5344CB8AC3E}">
        <p14:creationId xmlns:p14="http://schemas.microsoft.com/office/powerpoint/2010/main" val="27803722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44007" y="352161"/>
            <a:ext cx="3728499" cy="461665"/>
          </a:xfrm>
          <a:prstGeom prst="rect">
            <a:avLst/>
          </a:prstGeom>
        </p:spPr>
        <p:txBody>
          <a:bodyPr wrap="square">
            <a:spAutoFit/>
          </a:bodyPr>
          <a:lstStyle/>
          <a:p>
            <a:pPr algn="r" fontAlgn="auto">
              <a:spcBef>
                <a:spcPts val="0"/>
              </a:spcBef>
              <a:spcAft>
                <a:spcPts val="0"/>
              </a:spcAft>
              <a:defRPr/>
            </a:pPr>
            <a:r>
              <a:rPr lang="es-ES" sz="2400" b="1" dirty="0" smtClean="0">
                <a:solidFill>
                  <a:srgbClr val="7030A0"/>
                </a:solidFill>
                <a:effectLst>
                  <a:glow rad="101600">
                    <a:schemeClr val="bg1">
                      <a:lumMod val="95000"/>
                      <a:alpha val="60000"/>
                    </a:schemeClr>
                  </a:glow>
                  <a:outerShdw blurRad="38100" dist="38100" dir="2700000" algn="tl">
                    <a:srgbClr val="000000">
                      <a:alpha val="43137"/>
                    </a:srgbClr>
                  </a:outerShdw>
                </a:effectLst>
              </a:rPr>
              <a:t>Causas </a:t>
            </a:r>
            <a:r>
              <a:rPr lang="es-ES" sz="2400" b="1" dirty="0">
                <a:solidFill>
                  <a:srgbClr val="7030A0"/>
                </a:solidFill>
                <a:effectLst>
                  <a:glow rad="101600">
                    <a:schemeClr val="bg1">
                      <a:lumMod val="95000"/>
                      <a:alpha val="60000"/>
                    </a:schemeClr>
                  </a:glow>
                  <a:outerShdw blurRad="38100" dist="38100" dir="2700000" algn="tl">
                    <a:srgbClr val="000000">
                      <a:alpha val="43137"/>
                    </a:srgbClr>
                  </a:outerShdw>
                </a:effectLst>
              </a:rPr>
              <a:t>de </a:t>
            </a:r>
            <a:r>
              <a:rPr lang="es-ES" sz="2400" b="1" dirty="0" smtClean="0">
                <a:solidFill>
                  <a:srgbClr val="7030A0"/>
                </a:solidFill>
                <a:effectLst>
                  <a:glow rad="101600">
                    <a:schemeClr val="bg1">
                      <a:lumMod val="95000"/>
                      <a:alpha val="60000"/>
                    </a:schemeClr>
                  </a:glow>
                  <a:outerShdw blurRad="38100" dist="38100" dir="2700000" algn="tl">
                    <a:srgbClr val="000000">
                      <a:alpha val="43137"/>
                    </a:srgbClr>
                  </a:outerShdw>
                </a:effectLst>
              </a:rPr>
              <a:t>Sanciones: </a:t>
            </a:r>
            <a:endParaRPr lang="es-MX" sz="2400" dirty="0">
              <a:solidFill>
                <a:srgbClr val="7030A0"/>
              </a:solidFill>
              <a:effectLst>
                <a:outerShdw blurRad="38100" dist="38100" dir="2700000" algn="tl">
                  <a:srgbClr val="000000">
                    <a:alpha val="43137"/>
                  </a:srgbClr>
                </a:outerShdw>
              </a:effectLst>
            </a:endParaRPr>
          </a:p>
        </p:txBody>
      </p:sp>
      <p:sp>
        <p:nvSpPr>
          <p:cNvPr id="5" name="4 Rectángulo"/>
          <p:cNvSpPr/>
          <p:nvPr/>
        </p:nvSpPr>
        <p:spPr>
          <a:xfrm>
            <a:off x="386447" y="2493681"/>
            <a:ext cx="7976216" cy="584775"/>
          </a:xfrm>
          <a:prstGeom prst="rect">
            <a:avLst/>
          </a:prstGeom>
          <a:solidFill>
            <a:schemeClr val="bg1"/>
          </a:solidFill>
        </p:spPr>
        <p:txBody>
          <a:bodyPr wrap="square">
            <a:spAutoFit/>
          </a:bodyPr>
          <a:lstStyle/>
          <a:p>
            <a:pPr lvl="0"/>
            <a:r>
              <a:rPr lang="es-MX" sz="1600" b="1" dirty="0" smtClean="0"/>
              <a:t>No actualizar </a:t>
            </a:r>
            <a:r>
              <a:rPr lang="es-MX" sz="1600" dirty="0" smtClean="0"/>
              <a:t>la información correspondiente a las obligaciones de transparencia en los plazos previstos por la Ley.</a:t>
            </a:r>
          </a:p>
        </p:txBody>
      </p:sp>
      <p:sp>
        <p:nvSpPr>
          <p:cNvPr id="6" name="5 Rectángulo"/>
          <p:cNvSpPr/>
          <p:nvPr/>
        </p:nvSpPr>
        <p:spPr>
          <a:xfrm>
            <a:off x="386447" y="3218161"/>
            <a:ext cx="7683196" cy="338554"/>
          </a:xfrm>
          <a:prstGeom prst="rect">
            <a:avLst/>
          </a:prstGeom>
          <a:solidFill>
            <a:schemeClr val="bg1"/>
          </a:solidFill>
        </p:spPr>
        <p:txBody>
          <a:bodyPr wrap="square">
            <a:spAutoFit/>
          </a:bodyPr>
          <a:lstStyle/>
          <a:p>
            <a:pPr lvl="0"/>
            <a:r>
              <a:rPr lang="es-MX" sz="1600" b="1" dirty="0" smtClean="0"/>
              <a:t>Declarar la inexistencia </a:t>
            </a:r>
            <a:r>
              <a:rPr lang="es-MX" sz="1600" dirty="0" smtClean="0"/>
              <a:t>de información cuando el sujeto obligado deba generarla;</a:t>
            </a:r>
            <a:endParaRPr lang="es-MX" sz="1600" dirty="0"/>
          </a:p>
        </p:txBody>
      </p:sp>
      <p:sp>
        <p:nvSpPr>
          <p:cNvPr id="7" name="6 Rectángulo"/>
          <p:cNvSpPr/>
          <p:nvPr/>
        </p:nvSpPr>
        <p:spPr>
          <a:xfrm>
            <a:off x="386447" y="4174679"/>
            <a:ext cx="7857961" cy="338554"/>
          </a:xfrm>
          <a:prstGeom prst="rect">
            <a:avLst/>
          </a:prstGeom>
          <a:solidFill>
            <a:schemeClr val="bg1"/>
          </a:solidFill>
        </p:spPr>
        <p:txBody>
          <a:bodyPr wrap="square">
            <a:spAutoFit/>
          </a:bodyPr>
          <a:lstStyle/>
          <a:p>
            <a:pPr lvl="0"/>
            <a:r>
              <a:rPr lang="es-MX" sz="1600" b="1" dirty="0" smtClean="0"/>
              <a:t>Declarar la inexistencia </a:t>
            </a:r>
            <a:r>
              <a:rPr lang="es-MX" sz="1600" dirty="0" smtClean="0"/>
              <a:t>de información cuando exista total o parcialmente en sus archivos;</a:t>
            </a:r>
            <a:endParaRPr lang="es-MX" sz="1600" dirty="0"/>
          </a:p>
        </p:txBody>
      </p:sp>
      <p:sp>
        <p:nvSpPr>
          <p:cNvPr id="8" name="7 Rectángulo"/>
          <p:cNvSpPr/>
          <p:nvPr/>
        </p:nvSpPr>
        <p:spPr>
          <a:xfrm>
            <a:off x="386447" y="2015422"/>
            <a:ext cx="7857961" cy="338554"/>
          </a:xfrm>
          <a:prstGeom prst="rect">
            <a:avLst/>
          </a:prstGeom>
          <a:solidFill>
            <a:schemeClr val="bg1"/>
          </a:solidFill>
        </p:spPr>
        <p:txBody>
          <a:bodyPr wrap="square">
            <a:spAutoFit/>
          </a:bodyPr>
          <a:lstStyle/>
          <a:p>
            <a:pPr lvl="0"/>
            <a:r>
              <a:rPr lang="es-MX" sz="1600" b="1" dirty="0" smtClean="0"/>
              <a:t>No documentar </a:t>
            </a:r>
            <a:r>
              <a:rPr lang="es-MX" sz="1600" dirty="0" smtClean="0"/>
              <a:t>el ejercicio de sus facultades, competencias, funciones o actos de autoridad;</a:t>
            </a:r>
            <a:endParaRPr lang="es-MX" sz="1600" dirty="0"/>
          </a:p>
        </p:txBody>
      </p:sp>
      <p:sp>
        <p:nvSpPr>
          <p:cNvPr id="9" name="8 Rectángulo"/>
          <p:cNvSpPr/>
          <p:nvPr/>
        </p:nvSpPr>
        <p:spPr>
          <a:xfrm>
            <a:off x="386447" y="3696420"/>
            <a:ext cx="7170997" cy="338554"/>
          </a:xfrm>
          <a:prstGeom prst="rect">
            <a:avLst/>
          </a:prstGeom>
          <a:solidFill>
            <a:schemeClr val="bg1"/>
          </a:solidFill>
        </p:spPr>
        <p:txBody>
          <a:bodyPr wrap="square">
            <a:spAutoFit/>
          </a:bodyPr>
          <a:lstStyle/>
          <a:p>
            <a:pPr lvl="0"/>
            <a:r>
              <a:rPr lang="es-MX" sz="1600" dirty="0" smtClean="0"/>
              <a:t>Realizar </a:t>
            </a:r>
            <a:r>
              <a:rPr lang="es-MX" sz="1600" b="1" dirty="0" smtClean="0"/>
              <a:t>actos para intimidar</a:t>
            </a:r>
            <a:r>
              <a:rPr lang="es-MX" sz="1600" dirty="0" smtClean="0"/>
              <a:t> a los solicitantes o inhibir el ejercicio de su derecho;</a:t>
            </a:r>
            <a:endParaRPr lang="es-MX" sz="1600" dirty="0"/>
          </a:p>
        </p:txBody>
      </p:sp>
      <p:sp>
        <p:nvSpPr>
          <p:cNvPr id="67" name="66 CuadroTexto"/>
          <p:cNvSpPr txBox="1"/>
          <p:nvPr/>
        </p:nvSpPr>
        <p:spPr>
          <a:xfrm>
            <a:off x="-32" y="6500834"/>
            <a:ext cx="1857388" cy="307777"/>
          </a:xfrm>
          <a:prstGeom prst="rect">
            <a:avLst/>
          </a:prstGeom>
          <a:noFill/>
        </p:spPr>
        <p:txBody>
          <a:bodyPr>
            <a:spAutoFit/>
          </a:bodyPr>
          <a:lstStyle/>
          <a:p>
            <a:pPr algn="ctr" fontAlgn="auto">
              <a:spcBef>
                <a:spcPts val="0"/>
              </a:spcBef>
              <a:spcAft>
                <a:spcPts val="0"/>
              </a:spcAft>
              <a:defRPr/>
            </a:pPr>
            <a:r>
              <a:rPr lang="es-MX" sz="1400" dirty="0" smtClean="0">
                <a:effectLst>
                  <a:glow rad="228600">
                    <a:schemeClr val="tx1">
                      <a:alpha val="40000"/>
                    </a:schemeClr>
                  </a:glow>
                </a:effectLst>
                <a:latin typeface="+mn-lt"/>
              </a:rPr>
              <a:t>Art 206 </a:t>
            </a:r>
            <a:r>
              <a:rPr lang="es-MX" sz="1400" dirty="0">
                <a:effectLst>
                  <a:glow rad="228600">
                    <a:schemeClr val="tx1">
                      <a:alpha val="40000"/>
                    </a:schemeClr>
                  </a:glow>
                </a:effectLst>
                <a:latin typeface="+mn-lt"/>
              </a:rPr>
              <a:t>de la Ley</a:t>
            </a:r>
            <a:endParaRPr lang="es-MX" sz="1400" dirty="0">
              <a:latin typeface="+mn-lt"/>
            </a:endParaRPr>
          </a:p>
        </p:txBody>
      </p:sp>
      <p:sp>
        <p:nvSpPr>
          <p:cNvPr id="2" name="1 Rectángulo"/>
          <p:cNvSpPr/>
          <p:nvPr/>
        </p:nvSpPr>
        <p:spPr>
          <a:xfrm>
            <a:off x="386447" y="4652938"/>
            <a:ext cx="7632848" cy="369332"/>
          </a:xfrm>
          <a:prstGeom prst="rect">
            <a:avLst/>
          </a:prstGeom>
        </p:spPr>
        <p:txBody>
          <a:bodyPr wrap="square">
            <a:spAutoFit/>
          </a:bodyPr>
          <a:lstStyle/>
          <a:p>
            <a:pPr lvl="0"/>
            <a:r>
              <a:rPr lang="es-MX" dirty="0" smtClean="0"/>
              <a:t>No atender los requerimientos; o </a:t>
            </a:r>
            <a:endParaRPr lang="es-MX" dirty="0"/>
          </a:p>
        </p:txBody>
      </p:sp>
      <p:sp>
        <p:nvSpPr>
          <p:cNvPr id="83" name="82 Rectángulo"/>
          <p:cNvSpPr/>
          <p:nvPr/>
        </p:nvSpPr>
        <p:spPr>
          <a:xfrm>
            <a:off x="386447" y="5161974"/>
            <a:ext cx="7698620" cy="646331"/>
          </a:xfrm>
          <a:prstGeom prst="rect">
            <a:avLst/>
          </a:prstGeom>
        </p:spPr>
        <p:txBody>
          <a:bodyPr wrap="square">
            <a:spAutoFit/>
          </a:bodyPr>
          <a:lstStyle/>
          <a:p>
            <a:pPr lvl="0"/>
            <a:r>
              <a:rPr lang="es-MX" i="1" dirty="0" smtClean="0"/>
              <a:t>No acatar las resoluciones emitidas por los organismos garantes, en ejercicio de sus funciones.</a:t>
            </a:r>
            <a:endParaRPr lang="es-MX" i="1" dirty="0"/>
          </a:p>
        </p:txBody>
      </p:sp>
    </p:spTree>
    <p:extLst>
      <p:ext uri="{BB962C8B-B14F-4D97-AF65-F5344CB8AC3E}">
        <p14:creationId xmlns:p14="http://schemas.microsoft.com/office/powerpoint/2010/main" val="322694814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1265" y="568037"/>
            <a:ext cx="7185860" cy="778098"/>
          </a:xfrm>
        </p:spPr>
        <p:txBody>
          <a:bodyPr>
            <a:noAutofit/>
          </a:bodyPr>
          <a:lstStyle/>
          <a:p>
            <a:pPr algn="ctr"/>
            <a:r>
              <a:rPr lang="es-MX" sz="4300" b="1" dirty="0" smtClean="0"/>
              <a:t>Sanciones</a:t>
            </a:r>
            <a:br>
              <a:rPr lang="es-MX" sz="4300" b="1" dirty="0" smtClean="0"/>
            </a:br>
            <a:r>
              <a:rPr lang="es-MX" sz="4300" b="1" dirty="0" smtClean="0"/>
              <a:t>Notas particulares</a:t>
            </a:r>
            <a:endParaRPr lang="es-MX" sz="4300" b="1"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5" name="4 Diagrama"/>
          <p:cNvGraphicFramePr/>
          <p:nvPr>
            <p:extLst>
              <p:ext uri="{D42A27DB-BD31-4B8C-83A1-F6EECF244321}">
                <p14:modId xmlns:p14="http://schemas.microsoft.com/office/powerpoint/2010/main" val="2724710449"/>
              </p:ext>
            </p:extLst>
          </p:nvPr>
        </p:nvGraphicFramePr>
        <p:xfrm>
          <a:off x="1073454" y="1891485"/>
          <a:ext cx="7242962" cy="4849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Elipse"/>
          <p:cNvSpPr/>
          <p:nvPr/>
        </p:nvSpPr>
        <p:spPr>
          <a:xfrm>
            <a:off x="7020272" y="3220193"/>
            <a:ext cx="676895" cy="641267"/>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rPr>
              <a:t>Art. 211</a:t>
            </a:r>
            <a:endParaRPr lang="es-MX" sz="1200" dirty="0">
              <a:solidFill>
                <a:schemeClr val="tx1"/>
              </a:solidFill>
            </a:endParaRPr>
          </a:p>
        </p:txBody>
      </p:sp>
      <p:sp>
        <p:nvSpPr>
          <p:cNvPr id="59" name="58 Elipse"/>
          <p:cNvSpPr/>
          <p:nvPr/>
        </p:nvSpPr>
        <p:spPr>
          <a:xfrm>
            <a:off x="7069258" y="4635847"/>
            <a:ext cx="627909" cy="627412"/>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rPr>
              <a:t>Art. 209</a:t>
            </a:r>
            <a:endParaRPr lang="es-MX" sz="1200" dirty="0">
              <a:solidFill>
                <a:schemeClr val="tx1"/>
              </a:solidFill>
            </a:endParaRPr>
          </a:p>
        </p:txBody>
      </p:sp>
      <p:sp>
        <p:nvSpPr>
          <p:cNvPr id="60" name="59 Elipse"/>
          <p:cNvSpPr/>
          <p:nvPr/>
        </p:nvSpPr>
        <p:spPr>
          <a:xfrm>
            <a:off x="7084779" y="5945099"/>
            <a:ext cx="627909" cy="627412"/>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rPr>
              <a:t>Art. 210</a:t>
            </a:r>
            <a:endParaRPr lang="es-MX" sz="1200" dirty="0">
              <a:solidFill>
                <a:schemeClr val="tx1"/>
              </a:solidFill>
            </a:endParaRPr>
          </a:p>
        </p:txBody>
      </p:sp>
    </p:spTree>
    <p:extLst>
      <p:ext uri="{BB962C8B-B14F-4D97-AF65-F5344CB8AC3E}">
        <p14:creationId xmlns:p14="http://schemas.microsoft.com/office/powerpoint/2010/main" val="1666391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1265" y="568037"/>
            <a:ext cx="7185860" cy="778098"/>
          </a:xfrm>
        </p:spPr>
        <p:txBody>
          <a:bodyPr>
            <a:noAutofit/>
          </a:bodyPr>
          <a:lstStyle/>
          <a:p>
            <a:pPr algn="ctr"/>
            <a:r>
              <a:rPr lang="es-MX" sz="4300" b="1" dirty="0" smtClean="0"/>
              <a:t>Sanciones</a:t>
            </a:r>
            <a:br>
              <a:rPr lang="es-MX" sz="4300" b="1" dirty="0" smtClean="0"/>
            </a:br>
            <a:r>
              <a:rPr lang="es-MX" sz="4300" b="1" dirty="0" smtClean="0"/>
              <a:t>Notas particulares</a:t>
            </a:r>
            <a:endParaRPr lang="es-MX" sz="4300" b="1" dirty="0"/>
          </a:p>
        </p:txBody>
      </p:sp>
      <p:sp>
        <p:nvSpPr>
          <p:cNvPr id="4" name="AutoShape 2" descr="http://formacionbiblioteca.udea.edu.co/moodle/file.php/140/como_encuentras/Donde_encuentro_lo_que_quiero_leer.JPG"/>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7 CuadroTexto"/>
          <p:cNvSpPr txBox="1"/>
          <p:nvPr/>
        </p:nvSpPr>
        <p:spPr>
          <a:xfrm>
            <a:off x="2306782" y="1941016"/>
            <a:ext cx="6109855" cy="954107"/>
          </a:xfrm>
          <a:prstGeom prst="rect">
            <a:avLst/>
          </a:prstGeom>
          <a:solidFill>
            <a:srgbClr val="FFCC00"/>
          </a:solidFill>
        </p:spPr>
        <p:txBody>
          <a:bodyPr wrap="square" rtlCol="0">
            <a:spAutoFit/>
          </a:bodyPr>
          <a:lstStyle/>
          <a:p>
            <a:r>
              <a:rPr lang="es-MX" sz="2800" b="1" dirty="0" smtClean="0"/>
              <a:t>Sanciones a SO que no sean servidores públicos</a:t>
            </a:r>
            <a:endParaRPr lang="es-MX" sz="2800" b="1" dirty="0"/>
          </a:p>
        </p:txBody>
      </p:sp>
      <p:sp>
        <p:nvSpPr>
          <p:cNvPr id="9" name="8 CuadroTexto"/>
          <p:cNvSpPr txBox="1"/>
          <p:nvPr/>
        </p:nvSpPr>
        <p:spPr>
          <a:xfrm>
            <a:off x="137788" y="2900049"/>
            <a:ext cx="2930236" cy="3046988"/>
          </a:xfrm>
          <a:prstGeom prst="rect">
            <a:avLst/>
          </a:prstGeom>
          <a:noFill/>
        </p:spPr>
        <p:txBody>
          <a:bodyPr wrap="square" rtlCol="0">
            <a:spAutoFit/>
          </a:bodyPr>
          <a:lstStyle/>
          <a:p>
            <a:pPr marL="342900" indent="-342900">
              <a:buFont typeface="Wingdings" panose="05000000000000000000" pitchFamily="2" charset="2"/>
              <a:buChar char="ü"/>
            </a:pPr>
            <a:r>
              <a:rPr lang="es-MX" sz="2400" dirty="0" smtClean="0"/>
              <a:t>Apercibimiento*</a:t>
            </a:r>
          </a:p>
          <a:p>
            <a:pPr marL="342900" indent="-342900" algn="just">
              <a:buFont typeface="Wingdings" panose="05000000000000000000" pitchFamily="2" charset="2"/>
              <a:buChar char="ü"/>
            </a:pPr>
            <a:endParaRPr lang="es-MX" sz="2400" dirty="0"/>
          </a:p>
          <a:p>
            <a:pPr marL="342900" indent="-342900" algn="just">
              <a:buFont typeface="Wingdings" panose="05000000000000000000" pitchFamily="2" charset="2"/>
              <a:buChar char="ü"/>
            </a:pPr>
            <a:r>
              <a:rPr lang="es-MX" sz="2400" dirty="0" smtClean="0"/>
              <a:t>Multa de 250 a 800 días de SMGV*</a:t>
            </a:r>
          </a:p>
          <a:p>
            <a:pPr marL="342900" indent="-342900" algn="just">
              <a:buFont typeface="Wingdings" panose="05000000000000000000" pitchFamily="2" charset="2"/>
              <a:buChar char="ü"/>
            </a:pPr>
            <a:endParaRPr lang="es-MX" sz="2400" dirty="0"/>
          </a:p>
          <a:p>
            <a:pPr marL="342900" indent="-342900" algn="just">
              <a:buFont typeface="Wingdings" panose="05000000000000000000" pitchFamily="2" charset="2"/>
              <a:buChar char="ü"/>
            </a:pPr>
            <a:r>
              <a:rPr lang="es-MX" sz="2400" dirty="0" smtClean="0"/>
              <a:t>Multa de 800 a 1,500 días de SMGV*</a:t>
            </a:r>
            <a:endParaRPr lang="es-MX" sz="2400" dirty="0"/>
          </a:p>
        </p:txBody>
      </p:sp>
      <p:sp>
        <p:nvSpPr>
          <p:cNvPr id="10" name="9 CuadroTexto"/>
          <p:cNvSpPr txBox="1"/>
          <p:nvPr/>
        </p:nvSpPr>
        <p:spPr>
          <a:xfrm>
            <a:off x="274843" y="6165304"/>
            <a:ext cx="3169815" cy="523220"/>
          </a:xfrm>
          <a:prstGeom prst="rect">
            <a:avLst/>
          </a:prstGeom>
          <a:noFill/>
        </p:spPr>
        <p:txBody>
          <a:bodyPr wrap="square" rtlCol="0">
            <a:spAutoFit/>
          </a:bodyPr>
          <a:lstStyle/>
          <a:p>
            <a:r>
              <a:rPr lang="es-MX" sz="1400" dirty="0" smtClean="0"/>
              <a:t>* Según se trate de la infracción cometida.</a:t>
            </a:r>
            <a:endParaRPr lang="es-MX" sz="1400" dirty="0"/>
          </a:p>
        </p:txBody>
      </p:sp>
      <p:sp>
        <p:nvSpPr>
          <p:cNvPr id="12" name="11 Llamada de flecha a la izquierda"/>
          <p:cNvSpPr/>
          <p:nvPr/>
        </p:nvSpPr>
        <p:spPr>
          <a:xfrm>
            <a:off x="3923928" y="3502013"/>
            <a:ext cx="3422333" cy="1224137"/>
          </a:xfrm>
          <a:prstGeom prst="leftArrowCallou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b="1" dirty="0" smtClean="0">
                <a:solidFill>
                  <a:schemeClr val="tx1"/>
                </a:solidFill>
              </a:rPr>
              <a:t>NUNCA DEBERÁN SER CUBIERTAS CON RECURSOS PÚBLICOS</a:t>
            </a:r>
            <a:endParaRPr lang="es-MX" b="1" dirty="0">
              <a:solidFill>
                <a:schemeClr val="tx1"/>
              </a:solidFill>
            </a:endParaRPr>
          </a:p>
        </p:txBody>
      </p:sp>
      <p:sp>
        <p:nvSpPr>
          <p:cNvPr id="15" name="14 Elipse"/>
          <p:cNvSpPr/>
          <p:nvPr/>
        </p:nvSpPr>
        <p:spPr>
          <a:xfrm>
            <a:off x="7530592" y="3793447"/>
            <a:ext cx="676895" cy="64126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rPr>
              <a:t>Art. 206</a:t>
            </a:r>
            <a:endParaRPr lang="es-MX" sz="1200" dirty="0">
              <a:solidFill>
                <a:schemeClr val="tx1"/>
              </a:solidFill>
            </a:endParaRPr>
          </a:p>
        </p:txBody>
      </p:sp>
      <p:sp>
        <p:nvSpPr>
          <p:cNvPr id="16" name="15 Elipse"/>
          <p:cNvSpPr/>
          <p:nvPr/>
        </p:nvSpPr>
        <p:spPr>
          <a:xfrm>
            <a:off x="2470066" y="5549244"/>
            <a:ext cx="676895" cy="64126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rPr>
              <a:t>Art. 214</a:t>
            </a:r>
            <a:endParaRPr lang="es-MX" sz="1200" dirty="0">
              <a:solidFill>
                <a:schemeClr val="tx1"/>
              </a:solidFill>
            </a:endParaRPr>
          </a:p>
        </p:txBody>
      </p:sp>
      <p:sp>
        <p:nvSpPr>
          <p:cNvPr id="3" name="2 Rectángulo"/>
          <p:cNvSpPr/>
          <p:nvPr/>
        </p:nvSpPr>
        <p:spPr>
          <a:xfrm>
            <a:off x="4427984" y="5469983"/>
            <a:ext cx="3588674" cy="954107"/>
          </a:xfrm>
          <a:prstGeom prst="rect">
            <a:avLst/>
          </a:prstGeom>
          <a:solidFill>
            <a:schemeClr val="accent2"/>
          </a:solidFill>
        </p:spPr>
        <p:txBody>
          <a:bodyPr wrap="square">
            <a:spAutoFit/>
          </a:bodyPr>
          <a:lstStyle/>
          <a:p>
            <a:pPr algn="ctr"/>
            <a:r>
              <a:rPr lang="es-MX" sz="2000" dirty="0"/>
              <a:t>(</a:t>
            </a:r>
            <a:r>
              <a:rPr lang="es-MX" dirty="0"/>
              <a:t>SMGV = </a:t>
            </a:r>
            <a:r>
              <a:rPr lang="es-MX" b="1" dirty="0"/>
              <a:t>$</a:t>
            </a:r>
            <a:r>
              <a:rPr lang="es-MX" dirty="0"/>
              <a:t> </a:t>
            </a:r>
            <a:r>
              <a:rPr lang="es-MX" b="1" dirty="0"/>
              <a:t>70.10</a:t>
            </a:r>
          </a:p>
          <a:p>
            <a:pPr algn="ctr"/>
            <a:r>
              <a:rPr lang="es-MX" dirty="0"/>
              <a:t>Multa de </a:t>
            </a:r>
            <a:r>
              <a:rPr lang="es-MX" dirty="0" smtClean="0"/>
              <a:t>250 </a:t>
            </a:r>
            <a:r>
              <a:rPr lang="es-MX" dirty="0"/>
              <a:t>=  </a:t>
            </a:r>
            <a:r>
              <a:rPr lang="es-MX" b="1" dirty="0"/>
              <a:t>$ </a:t>
            </a:r>
            <a:r>
              <a:rPr lang="es-MX" b="1" dirty="0" smtClean="0"/>
              <a:t>17,525.00</a:t>
            </a:r>
            <a:endParaRPr lang="es-MX" b="1" dirty="0"/>
          </a:p>
          <a:p>
            <a:pPr algn="ctr"/>
            <a:r>
              <a:rPr lang="es-MX" dirty="0"/>
              <a:t>Multa de 8</a:t>
            </a:r>
            <a:r>
              <a:rPr lang="es-MX" dirty="0" smtClean="0"/>
              <a:t>00 </a:t>
            </a:r>
            <a:r>
              <a:rPr lang="es-MX" dirty="0"/>
              <a:t>=  </a:t>
            </a:r>
            <a:r>
              <a:rPr lang="es-MX" b="1" dirty="0"/>
              <a:t>$ </a:t>
            </a:r>
            <a:r>
              <a:rPr lang="es-MX" b="1" dirty="0" smtClean="0"/>
              <a:t>56,080.00</a:t>
            </a:r>
            <a:r>
              <a:rPr lang="es-MX" dirty="0"/>
              <a:t>)</a:t>
            </a:r>
          </a:p>
        </p:txBody>
      </p:sp>
    </p:spTree>
    <p:extLst>
      <p:ext uri="{BB962C8B-B14F-4D97-AF65-F5344CB8AC3E}">
        <p14:creationId xmlns:p14="http://schemas.microsoft.com/office/powerpoint/2010/main" val="4093645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3 Rectángulo"/>
          <p:cNvSpPr/>
          <p:nvPr/>
        </p:nvSpPr>
        <p:spPr>
          <a:xfrm>
            <a:off x="1475656" y="4005064"/>
            <a:ext cx="7668344" cy="2520280"/>
          </a:xfrm>
          <a:prstGeom prst="rect">
            <a:avLst/>
          </a:prstGeom>
          <a:solidFill>
            <a:srgbClr val="7E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4000" b="1" dirty="0"/>
              <a:t>Del  Sistema Nacional de Transparencia, Acceso a la Información Pública y Protección de Datos Personales </a:t>
            </a:r>
            <a:endParaRPr lang="es-MX" sz="4000" i="1" dirty="0"/>
          </a:p>
        </p:txBody>
      </p:sp>
      <p:pic>
        <p:nvPicPr>
          <p:cNvPr id="5" name="Picture 2" descr="C:\Users\janeth.guzman\Documents\Janeth\2015\LFTAIPG\Ley General\Logos\Logo INA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91680" cy="130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7469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26348" y="446807"/>
            <a:ext cx="6963508" cy="812569"/>
          </a:xfrm>
        </p:spPr>
        <p:txBody>
          <a:bodyPr>
            <a:normAutofit fontScale="90000"/>
          </a:bodyPr>
          <a:lstStyle/>
          <a:p>
            <a:pPr algn="ctr"/>
            <a:r>
              <a:rPr lang="es-MX" b="1" dirty="0" smtClean="0"/>
              <a:t>Sistema Nacional de Transparencia</a:t>
            </a:r>
            <a:br>
              <a:rPr lang="es-MX" b="1" dirty="0" smtClean="0"/>
            </a:br>
            <a:r>
              <a:rPr lang="es-MX" b="1" dirty="0" smtClean="0"/>
              <a:t>Integración</a:t>
            </a:r>
            <a:endParaRPr lang="es-MX" sz="2200" b="1" dirty="0"/>
          </a:p>
        </p:txBody>
      </p:sp>
      <p:pic>
        <p:nvPicPr>
          <p:cNvPr id="18" name="Picture 11" descr="http://vanguardia.udea.edu.co/antivirus/engra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72077" y="1848123"/>
            <a:ext cx="583492" cy="703003"/>
          </a:xfrm>
          <a:prstGeom prst="rect">
            <a:avLst/>
          </a:prstGeom>
          <a:noFill/>
          <a:ln cap="rnd">
            <a:noFill/>
          </a:ln>
          <a:extLst>
            <a:ext uri="{909E8E84-426E-40DD-AFC4-6F175D3DCCD1}">
              <a14:hiddenFill xmlns:a14="http://schemas.microsoft.com/office/drawing/2010/main">
                <a:solidFill>
                  <a:srgbClr val="FFFFFF"/>
                </a:solidFill>
              </a14:hiddenFill>
            </a:ext>
          </a:extLst>
        </p:spPr>
      </p:pic>
      <p:pic>
        <p:nvPicPr>
          <p:cNvPr id="21" name="Picture 11" descr="http://vanguardia.udea.edu.co/antivirus/engra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66196" y="3014075"/>
            <a:ext cx="583492" cy="703003"/>
          </a:xfrm>
          <a:prstGeom prst="rect">
            <a:avLst/>
          </a:prstGeom>
          <a:noFill/>
          <a:ln cap="rnd">
            <a:noFill/>
          </a:ln>
          <a:extLst>
            <a:ext uri="{909E8E84-426E-40DD-AFC4-6F175D3DCCD1}">
              <a14:hiddenFill xmlns:a14="http://schemas.microsoft.com/office/drawing/2010/main">
                <a:solidFill>
                  <a:srgbClr val="FFFFFF"/>
                </a:solidFill>
              </a14:hiddenFill>
            </a:ext>
          </a:extLst>
        </p:spPr>
      </p:pic>
      <p:pic>
        <p:nvPicPr>
          <p:cNvPr id="22" name="Picture 11" descr="http://vanguardia.udea.edu.co/antivirus/engra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78962" y="4225929"/>
            <a:ext cx="583492" cy="703003"/>
          </a:xfrm>
          <a:prstGeom prst="rect">
            <a:avLst/>
          </a:prstGeom>
          <a:noFill/>
          <a:ln cap="rnd">
            <a:noFill/>
          </a:ln>
          <a:extLst>
            <a:ext uri="{909E8E84-426E-40DD-AFC4-6F175D3DCCD1}">
              <a14:hiddenFill xmlns:a14="http://schemas.microsoft.com/office/drawing/2010/main">
                <a:solidFill>
                  <a:srgbClr val="FFFFFF"/>
                </a:solidFill>
              </a14:hiddenFill>
            </a:ext>
          </a:extLst>
        </p:spPr>
      </p:pic>
      <p:pic>
        <p:nvPicPr>
          <p:cNvPr id="23" name="Picture 11" descr="http://vanguardia.udea.edu.co/antivirus/engra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78961" y="5283548"/>
            <a:ext cx="583492" cy="703003"/>
          </a:xfrm>
          <a:prstGeom prst="rect">
            <a:avLst/>
          </a:prstGeom>
          <a:noFill/>
          <a:ln cap="rnd">
            <a:noFill/>
          </a:ln>
          <a:extLst>
            <a:ext uri="{909E8E84-426E-40DD-AFC4-6F175D3DCCD1}">
              <a14:hiddenFill xmlns:a14="http://schemas.microsoft.com/office/drawing/2010/main">
                <a:solidFill>
                  <a:srgbClr val="FFFFFF"/>
                </a:solidFill>
              </a14:hiddenFill>
            </a:ext>
          </a:extLst>
        </p:spPr>
      </p:pic>
      <p:pic>
        <p:nvPicPr>
          <p:cNvPr id="24" name="Picture 17" descr="http://sisinfo.itc.mx/cfe/teoria/Imagenes-Teoria/Engrane-Ro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77605" y="2335577"/>
            <a:ext cx="1894596" cy="2806180"/>
          </a:xfrm>
          <a:prstGeom prst="rect">
            <a:avLst/>
          </a:prstGeom>
          <a:noFill/>
          <a:extLst>
            <a:ext uri="{909E8E84-426E-40DD-AFC4-6F175D3DCCD1}">
              <a14:hiddenFill xmlns:a14="http://schemas.microsoft.com/office/drawing/2010/main">
                <a:solidFill>
                  <a:srgbClr val="FFFFFF"/>
                </a:solidFill>
              </a14:hiddenFill>
            </a:ext>
          </a:extLst>
        </p:spPr>
      </p:pic>
      <p:sp>
        <p:nvSpPr>
          <p:cNvPr id="9" name="8 Arco"/>
          <p:cNvSpPr/>
          <p:nvPr/>
        </p:nvSpPr>
        <p:spPr>
          <a:xfrm>
            <a:off x="2453986" y="1848121"/>
            <a:ext cx="4023911" cy="2128968"/>
          </a:xfrm>
          <a:prstGeom prst="arc">
            <a:avLst>
              <a:gd name="adj1" fmla="val 21592811"/>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cxnSp>
        <p:nvCxnSpPr>
          <p:cNvPr id="14" name="13 Conector recto"/>
          <p:cNvCxnSpPr>
            <a:stCxn id="18" idx="0"/>
          </p:cNvCxnSpPr>
          <p:nvPr/>
        </p:nvCxnSpPr>
        <p:spPr>
          <a:xfrm>
            <a:off x="2563823" y="1848121"/>
            <a:ext cx="3600093" cy="608640"/>
          </a:xfrm>
          <a:prstGeom prst="line">
            <a:avLst/>
          </a:prstGeom>
          <a:ln w="28575"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cxnSp>
        <p:nvCxnSpPr>
          <p:cNvPr id="16" name="15 Conector recto"/>
          <p:cNvCxnSpPr>
            <a:endCxn id="24" idx="2"/>
          </p:cNvCxnSpPr>
          <p:nvPr/>
        </p:nvCxnSpPr>
        <p:spPr>
          <a:xfrm flipV="1">
            <a:off x="2751441" y="5141757"/>
            <a:ext cx="2673462" cy="844792"/>
          </a:xfrm>
          <a:prstGeom prst="line">
            <a:avLst/>
          </a:prstGeom>
          <a:ln w="28575"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cxnSp>
        <p:nvCxnSpPr>
          <p:cNvPr id="25" name="24 Conector recto"/>
          <p:cNvCxnSpPr>
            <a:stCxn id="18" idx="1"/>
            <a:endCxn id="23" idx="1"/>
          </p:cNvCxnSpPr>
          <p:nvPr/>
        </p:nvCxnSpPr>
        <p:spPr>
          <a:xfrm>
            <a:off x="2272077" y="2199625"/>
            <a:ext cx="6884" cy="3435425"/>
          </a:xfrm>
          <a:prstGeom prst="line">
            <a:avLst/>
          </a:prstGeom>
          <a:ln w="28575"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sp>
        <p:nvSpPr>
          <p:cNvPr id="26" name="25 Rectángulo redondeado"/>
          <p:cNvSpPr/>
          <p:nvPr/>
        </p:nvSpPr>
        <p:spPr>
          <a:xfrm>
            <a:off x="396608" y="1938971"/>
            <a:ext cx="1355075" cy="612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Miembros</a:t>
            </a:r>
            <a:endParaRPr lang="es-MX" b="1" dirty="0"/>
          </a:p>
        </p:txBody>
      </p:sp>
      <p:sp>
        <p:nvSpPr>
          <p:cNvPr id="36" name="35 Rectángulo redondeado"/>
          <p:cNvSpPr/>
          <p:nvPr/>
        </p:nvSpPr>
        <p:spPr>
          <a:xfrm>
            <a:off x="395230" y="3027815"/>
            <a:ext cx="1356453" cy="612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Procedimientos</a:t>
            </a:r>
            <a:endParaRPr lang="es-MX" b="1" dirty="0"/>
          </a:p>
        </p:txBody>
      </p:sp>
      <p:sp>
        <p:nvSpPr>
          <p:cNvPr id="37" name="36 Rectángulo redondeado"/>
          <p:cNvSpPr/>
          <p:nvPr/>
        </p:nvSpPr>
        <p:spPr>
          <a:xfrm>
            <a:off x="251520" y="4270898"/>
            <a:ext cx="1584175" cy="612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Instrumentos</a:t>
            </a:r>
            <a:endParaRPr lang="es-MX" b="1" dirty="0"/>
          </a:p>
        </p:txBody>
      </p:sp>
      <p:sp>
        <p:nvSpPr>
          <p:cNvPr id="38" name="37 Rectángulo redondeado"/>
          <p:cNvSpPr/>
          <p:nvPr/>
        </p:nvSpPr>
        <p:spPr>
          <a:xfrm>
            <a:off x="400735" y="5304659"/>
            <a:ext cx="1356453" cy="612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Políticas</a:t>
            </a:r>
            <a:endParaRPr lang="es-MX" b="1" dirty="0"/>
          </a:p>
        </p:txBody>
      </p:sp>
      <p:sp>
        <p:nvSpPr>
          <p:cNvPr id="27" name="26 CuadroTexto"/>
          <p:cNvSpPr txBox="1"/>
          <p:nvPr/>
        </p:nvSpPr>
        <p:spPr>
          <a:xfrm>
            <a:off x="6477898" y="2886422"/>
            <a:ext cx="1982534" cy="1200329"/>
          </a:xfrm>
          <a:prstGeom prst="rect">
            <a:avLst/>
          </a:prstGeom>
          <a:noFill/>
        </p:spPr>
        <p:txBody>
          <a:bodyPr wrap="square" rtlCol="0">
            <a:spAutoFit/>
          </a:bodyPr>
          <a:lstStyle/>
          <a:p>
            <a:pPr algn="ctr"/>
            <a:r>
              <a:rPr lang="es-MX" sz="7200" dirty="0" smtClean="0">
                <a:solidFill>
                  <a:schemeClr val="accent2">
                    <a:lumMod val="75000"/>
                  </a:schemeClr>
                </a:solidFill>
                <a:latin typeface="Aharoni" panose="02010803020104030203" pitchFamily="2" charset="-79"/>
                <a:cs typeface="Aharoni" panose="02010803020104030203" pitchFamily="2" charset="-79"/>
              </a:rPr>
              <a:t>SNT</a:t>
            </a:r>
            <a:endParaRPr lang="es-MX" sz="7200" dirty="0">
              <a:solidFill>
                <a:schemeClr val="accent2">
                  <a:lumMod val="75000"/>
                </a:schemeClr>
              </a:solidFill>
              <a:latin typeface="Aharoni" panose="02010803020104030203" pitchFamily="2" charset="-79"/>
              <a:cs typeface="Aharoni" panose="02010803020104030203" pitchFamily="2" charset="-79"/>
            </a:endParaRPr>
          </a:p>
        </p:txBody>
      </p:sp>
      <p:sp>
        <p:nvSpPr>
          <p:cNvPr id="28" name="27 CuadroTexto"/>
          <p:cNvSpPr txBox="1"/>
          <p:nvPr/>
        </p:nvSpPr>
        <p:spPr>
          <a:xfrm>
            <a:off x="6335216" y="5283548"/>
            <a:ext cx="2808783" cy="923330"/>
          </a:xfrm>
          <a:prstGeom prst="rect">
            <a:avLst/>
          </a:prstGeom>
          <a:solidFill>
            <a:srgbClr val="FFC000"/>
          </a:solidFill>
        </p:spPr>
        <p:txBody>
          <a:bodyPr wrap="square" rtlCol="0">
            <a:spAutoFit/>
          </a:bodyPr>
          <a:lstStyle/>
          <a:p>
            <a:pPr algn="just"/>
            <a:r>
              <a:rPr lang="es-MX" b="1" dirty="0" smtClean="0"/>
              <a:t>Objeto:</a:t>
            </a:r>
            <a:r>
              <a:rPr lang="es-MX" dirty="0" smtClean="0"/>
              <a:t> fortalecer la rendición de cuentas del Estado mexicano.</a:t>
            </a:r>
            <a:endParaRPr lang="es-MX" dirty="0"/>
          </a:p>
        </p:txBody>
      </p:sp>
      <p:sp>
        <p:nvSpPr>
          <p:cNvPr id="29" name="28 Flecha abajo"/>
          <p:cNvSpPr/>
          <p:nvPr/>
        </p:nvSpPr>
        <p:spPr>
          <a:xfrm>
            <a:off x="7279396" y="4086752"/>
            <a:ext cx="748987" cy="819878"/>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29 CuadroTexto"/>
          <p:cNvSpPr txBox="1"/>
          <p:nvPr/>
        </p:nvSpPr>
        <p:spPr>
          <a:xfrm>
            <a:off x="7260578" y="6488668"/>
            <a:ext cx="1106218" cy="369332"/>
          </a:xfrm>
          <a:prstGeom prst="rect">
            <a:avLst/>
          </a:prstGeom>
          <a:noFill/>
        </p:spPr>
        <p:txBody>
          <a:bodyPr wrap="square" rtlCol="0">
            <a:spAutoFit/>
          </a:bodyPr>
          <a:lstStyle/>
          <a:p>
            <a:r>
              <a:rPr lang="es-MX" dirty="0" smtClean="0"/>
              <a:t>Art. 28</a:t>
            </a:r>
            <a:endParaRPr lang="es-MX" dirty="0"/>
          </a:p>
        </p:txBody>
      </p:sp>
    </p:spTree>
    <p:extLst>
      <p:ext uri="{BB962C8B-B14F-4D97-AF65-F5344CB8AC3E}">
        <p14:creationId xmlns:p14="http://schemas.microsoft.com/office/powerpoint/2010/main" val="11986569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26348" y="446807"/>
            <a:ext cx="6963508" cy="812569"/>
          </a:xfrm>
        </p:spPr>
        <p:txBody>
          <a:bodyPr>
            <a:normAutofit fontScale="90000"/>
          </a:bodyPr>
          <a:lstStyle/>
          <a:p>
            <a:pPr algn="ctr"/>
            <a:r>
              <a:rPr lang="es-MX" b="1" dirty="0" smtClean="0"/>
              <a:t>S N T</a:t>
            </a:r>
            <a:r>
              <a:rPr lang="es-MX" b="1" dirty="0"/>
              <a:t/>
            </a:r>
            <a:br>
              <a:rPr lang="es-MX" b="1" dirty="0"/>
            </a:br>
            <a:r>
              <a:rPr lang="es-MX" dirty="0" smtClean="0"/>
              <a:t>Finalidad  y Conformación</a:t>
            </a:r>
            <a:endParaRPr lang="es-MX" dirty="0"/>
          </a:p>
        </p:txBody>
      </p:sp>
      <p:sp>
        <p:nvSpPr>
          <p:cNvPr id="9" name="8 CuadroTexto"/>
          <p:cNvSpPr txBox="1"/>
          <p:nvPr/>
        </p:nvSpPr>
        <p:spPr>
          <a:xfrm>
            <a:off x="1198094" y="1567189"/>
            <a:ext cx="1717722" cy="523220"/>
          </a:xfrm>
          <a:prstGeom prst="rect">
            <a:avLst/>
          </a:prstGeom>
          <a:noFill/>
        </p:spPr>
        <p:txBody>
          <a:bodyPr wrap="square" rtlCol="0">
            <a:spAutoFit/>
          </a:bodyPr>
          <a:lstStyle/>
          <a:p>
            <a:pPr algn="ctr"/>
            <a:r>
              <a:rPr lang="es-MX" sz="2800" b="1" dirty="0" smtClean="0"/>
              <a:t>Finalidad</a:t>
            </a:r>
            <a:endParaRPr lang="es-MX" sz="2800" b="1" dirty="0"/>
          </a:p>
        </p:txBody>
      </p:sp>
      <p:sp>
        <p:nvSpPr>
          <p:cNvPr id="10" name="9 CuadroTexto"/>
          <p:cNvSpPr txBox="1"/>
          <p:nvPr/>
        </p:nvSpPr>
        <p:spPr>
          <a:xfrm>
            <a:off x="82621" y="2106929"/>
            <a:ext cx="3985323" cy="4832092"/>
          </a:xfrm>
          <a:prstGeom prst="rect">
            <a:avLst/>
          </a:prstGeom>
          <a:solidFill>
            <a:srgbClr val="FFC000"/>
          </a:solidFill>
        </p:spPr>
        <p:txBody>
          <a:bodyPr wrap="square" rtlCol="0">
            <a:spAutoFit/>
          </a:bodyPr>
          <a:lstStyle/>
          <a:p>
            <a:pPr marL="285750" indent="-285750" algn="just">
              <a:buFont typeface="Arial" panose="020B0604020202020204" pitchFamily="34" charset="0"/>
              <a:buChar char="•"/>
            </a:pPr>
            <a:r>
              <a:rPr lang="es-MX" sz="2800" b="1" dirty="0" smtClean="0"/>
              <a:t>Coordinar </a:t>
            </a:r>
            <a:r>
              <a:rPr lang="es-MX" sz="2800" dirty="0" smtClean="0"/>
              <a:t>y evaluar las acciones relativas a la política transversal de T, AI y PDP.</a:t>
            </a:r>
          </a:p>
          <a:p>
            <a:pPr marL="285750" indent="-285750" algn="just">
              <a:buFont typeface="Arial" panose="020B0604020202020204" pitchFamily="34" charset="0"/>
              <a:buChar char="•"/>
            </a:pPr>
            <a:endParaRPr lang="es-MX" sz="2800" dirty="0" smtClean="0"/>
          </a:p>
          <a:p>
            <a:pPr marL="285750" indent="-285750" algn="just">
              <a:buFont typeface="Arial" panose="020B0604020202020204" pitchFamily="34" charset="0"/>
              <a:buChar char="•"/>
            </a:pPr>
            <a:r>
              <a:rPr lang="es-MX" sz="2800" b="1" dirty="0" smtClean="0"/>
              <a:t>Establecer</a:t>
            </a:r>
            <a:r>
              <a:rPr lang="es-MX" sz="2800" dirty="0" smtClean="0"/>
              <a:t> e implementar los criterios y lineamientos acorde con Ley General y normatividad aplicable.</a:t>
            </a:r>
          </a:p>
        </p:txBody>
      </p:sp>
      <p:sp>
        <p:nvSpPr>
          <p:cNvPr id="11" name="10 CuadroTexto"/>
          <p:cNvSpPr txBox="1"/>
          <p:nvPr/>
        </p:nvSpPr>
        <p:spPr>
          <a:xfrm>
            <a:off x="4434627" y="2958286"/>
            <a:ext cx="3665766" cy="2308324"/>
          </a:xfrm>
          <a:prstGeom prst="rect">
            <a:avLst/>
          </a:prstGeom>
          <a:noFill/>
        </p:spPr>
        <p:txBody>
          <a:bodyPr wrap="square" rtlCol="0">
            <a:spAutoFit/>
          </a:bodyPr>
          <a:lstStyle/>
          <a:p>
            <a:pPr marL="285750" indent="-285750" algn="just">
              <a:buFont typeface="Wingdings" panose="05000000000000000000" pitchFamily="2" charset="2"/>
              <a:buChar char="Ø"/>
            </a:pPr>
            <a:r>
              <a:rPr lang="es-MX" sz="2400" dirty="0" smtClean="0"/>
              <a:t>A partir de la coordinación de instancias.</a:t>
            </a:r>
          </a:p>
          <a:p>
            <a:pPr marL="285750" indent="-285750">
              <a:buFont typeface="Wingdings" panose="05000000000000000000" pitchFamily="2" charset="2"/>
              <a:buChar char="Ø"/>
            </a:pPr>
            <a:endParaRPr lang="es-MX" sz="2400" dirty="0" smtClean="0"/>
          </a:p>
          <a:p>
            <a:pPr marL="285750" indent="-285750" algn="just">
              <a:buFont typeface="Wingdings" panose="05000000000000000000" pitchFamily="2" charset="2"/>
              <a:buChar char="Ø"/>
            </a:pPr>
            <a:r>
              <a:rPr lang="es-MX" sz="2400" dirty="0" smtClean="0"/>
              <a:t>El esfuerzo conjunto e integral.</a:t>
            </a:r>
            <a:endParaRPr lang="es-MX" sz="2400" dirty="0"/>
          </a:p>
        </p:txBody>
      </p:sp>
      <p:sp>
        <p:nvSpPr>
          <p:cNvPr id="6" name="5 CuadroTexto"/>
          <p:cNvSpPr txBox="1"/>
          <p:nvPr/>
        </p:nvSpPr>
        <p:spPr>
          <a:xfrm>
            <a:off x="5364089" y="1828799"/>
            <a:ext cx="2520280" cy="523220"/>
          </a:xfrm>
          <a:prstGeom prst="rect">
            <a:avLst/>
          </a:prstGeom>
          <a:solidFill>
            <a:schemeClr val="accent6">
              <a:lumMod val="60000"/>
              <a:lumOff val="40000"/>
              <a:alpha val="41000"/>
            </a:schemeClr>
          </a:solidFill>
        </p:spPr>
        <p:txBody>
          <a:bodyPr wrap="square" rtlCol="0">
            <a:spAutoFit/>
          </a:bodyPr>
          <a:lstStyle/>
          <a:p>
            <a:pPr algn="ctr"/>
            <a:r>
              <a:rPr lang="es-MX" sz="2800" b="1" dirty="0" smtClean="0"/>
              <a:t>Conformación</a:t>
            </a:r>
            <a:endParaRPr lang="es-MX" sz="2800" b="1" dirty="0"/>
          </a:p>
        </p:txBody>
      </p:sp>
      <p:sp>
        <p:nvSpPr>
          <p:cNvPr id="7" name="6 CuadroTexto"/>
          <p:cNvSpPr txBox="1"/>
          <p:nvPr/>
        </p:nvSpPr>
        <p:spPr>
          <a:xfrm>
            <a:off x="7338053" y="6334393"/>
            <a:ext cx="1092631" cy="369332"/>
          </a:xfrm>
          <a:prstGeom prst="rect">
            <a:avLst/>
          </a:prstGeom>
          <a:noFill/>
        </p:spPr>
        <p:txBody>
          <a:bodyPr wrap="square" rtlCol="0">
            <a:spAutoFit/>
          </a:bodyPr>
          <a:lstStyle/>
          <a:p>
            <a:r>
              <a:rPr lang="es-MX" dirty="0" smtClean="0"/>
              <a:t>Art. 29</a:t>
            </a:r>
            <a:endParaRPr lang="es-MX" dirty="0"/>
          </a:p>
        </p:txBody>
      </p:sp>
    </p:spTree>
    <p:extLst>
      <p:ext uri="{BB962C8B-B14F-4D97-AF65-F5344CB8AC3E}">
        <p14:creationId xmlns:p14="http://schemas.microsoft.com/office/powerpoint/2010/main" val="59562669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26348" y="645113"/>
            <a:ext cx="6963508" cy="812569"/>
          </a:xfrm>
        </p:spPr>
        <p:txBody>
          <a:bodyPr>
            <a:normAutofit fontScale="90000"/>
          </a:bodyPr>
          <a:lstStyle/>
          <a:p>
            <a:pPr algn="ctr"/>
            <a:r>
              <a:rPr lang="es-MX" b="1" dirty="0"/>
              <a:t>S N T</a:t>
            </a:r>
            <a:br>
              <a:rPr lang="es-MX" b="1" dirty="0"/>
            </a:br>
            <a:r>
              <a:rPr lang="es-MX" dirty="0" smtClean="0"/>
              <a:t>Integrantes</a:t>
            </a:r>
            <a:endParaRPr lang="es-MX" dirty="0"/>
          </a:p>
        </p:txBody>
      </p:sp>
      <p:sp>
        <p:nvSpPr>
          <p:cNvPr id="7" name="6 Rectángulo"/>
          <p:cNvSpPr/>
          <p:nvPr/>
        </p:nvSpPr>
        <p:spPr>
          <a:xfrm>
            <a:off x="179512" y="2818491"/>
            <a:ext cx="1834533" cy="954107"/>
          </a:xfrm>
          <a:prstGeom prst="rect">
            <a:avLst/>
          </a:prstGeom>
          <a:solidFill>
            <a:srgbClr val="FFC000"/>
          </a:solidFill>
        </p:spPr>
        <p:txBody>
          <a:bodyPr wrap="square" rtlCol="0">
            <a:spAutoFit/>
          </a:bodyPr>
          <a:lstStyle/>
          <a:p>
            <a:r>
              <a:rPr lang="es-ES" sz="2800" b="1" dirty="0">
                <a:solidFill>
                  <a:schemeClr val="tx1"/>
                </a:solidFill>
              </a:rPr>
              <a:t>Integrante del </a:t>
            </a:r>
            <a:r>
              <a:rPr lang="es-ES" sz="2800" b="1" dirty="0" smtClean="0">
                <a:solidFill>
                  <a:schemeClr val="tx1"/>
                </a:solidFill>
              </a:rPr>
              <a:t>SNT:</a:t>
            </a:r>
            <a:endParaRPr lang="es-ES" sz="2800" b="1" dirty="0">
              <a:solidFill>
                <a:schemeClr val="tx1"/>
              </a:solidFill>
            </a:endParaRPr>
          </a:p>
        </p:txBody>
      </p:sp>
      <p:sp>
        <p:nvSpPr>
          <p:cNvPr id="8" name="14 Triángulo isósceles"/>
          <p:cNvSpPr/>
          <p:nvPr/>
        </p:nvSpPr>
        <p:spPr>
          <a:xfrm rot="16200000">
            <a:off x="1120785" y="3026855"/>
            <a:ext cx="2603256" cy="62972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p>
        </p:txBody>
      </p:sp>
      <p:sp>
        <p:nvSpPr>
          <p:cNvPr id="12" name="11 Rectángulo"/>
          <p:cNvSpPr/>
          <p:nvPr/>
        </p:nvSpPr>
        <p:spPr>
          <a:xfrm>
            <a:off x="2753235" y="2079826"/>
            <a:ext cx="5269539" cy="2431435"/>
          </a:xfrm>
          <a:prstGeom prst="rect">
            <a:avLst/>
          </a:prstGeom>
          <a:solidFill>
            <a:schemeClr val="bg1"/>
          </a:solidFill>
          <a:ln>
            <a:noFill/>
          </a:ln>
          <a:effectLst>
            <a:glow rad="127000">
              <a:schemeClr val="bg1"/>
            </a:glow>
            <a:outerShdw blurRad="190500" dist="228600" dir="2700000" algn="ctr">
              <a:srgbClr val="000000">
                <a:alpha val="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wrap="square">
            <a:spAutoFit/>
          </a:bodyPr>
          <a:lstStyle/>
          <a:p>
            <a:pPr marL="742950" lvl="1" indent="-285750" algn="just">
              <a:lnSpc>
                <a:spcPct val="110000"/>
              </a:lnSpc>
              <a:spcAft>
                <a:spcPts val="600"/>
              </a:spcAft>
              <a:buFont typeface="Arial" panose="020B0604020202020204" pitchFamily="34" charset="0"/>
              <a:buChar char="•"/>
            </a:pPr>
            <a:r>
              <a:rPr lang="es-ES" sz="2400" dirty="0" smtClean="0">
                <a:solidFill>
                  <a:schemeClr val="tx1"/>
                </a:solidFill>
                <a:cs typeface="Arial" panose="020B0604020202020204" pitchFamily="34" charset="0"/>
              </a:rPr>
              <a:t>El INAI, quien lo preside.</a:t>
            </a:r>
          </a:p>
          <a:p>
            <a:pPr marL="742950" lvl="1" indent="-285750" algn="just">
              <a:lnSpc>
                <a:spcPct val="110000"/>
              </a:lnSpc>
              <a:spcAft>
                <a:spcPts val="600"/>
              </a:spcAft>
              <a:buFont typeface="Arial" panose="020B0604020202020204" pitchFamily="34" charset="0"/>
              <a:buChar char="•"/>
            </a:pPr>
            <a:r>
              <a:rPr lang="es-MX" sz="2400" dirty="0" smtClean="0">
                <a:solidFill>
                  <a:schemeClr val="tx1"/>
                </a:solidFill>
                <a:cs typeface="Arial" panose="020B0604020202020204" pitchFamily="34" charset="0"/>
              </a:rPr>
              <a:t>Los 32 Organismos Garantes.</a:t>
            </a:r>
          </a:p>
          <a:p>
            <a:pPr marL="742950" lvl="1" indent="-285750" algn="just">
              <a:lnSpc>
                <a:spcPct val="110000"/>
              </a:lnSpc>
              <a:spcAft>
                <a:spcPts val="600"/>
              </a:spcAft>
              <a:buFont typeface="Arial" panose="020B0604020202020204" pitchFamily="34" charset="0"/>
              <a:buChar char="•"/>
            </a:pPr>
            <a:r>
              <a:rPr lang="es-MX" sz="2400" dirty="0" smtClean="0">
                <a:solidFill>
                  <a:schemeClr val="tx1"/>
                </a:solidFill>
                <a:cs typeface="Arial" panose="020B0604020202020204" pitchFamily="34" charset="0"/>
              </a:rPr>
              <a:t>La ASF.</a:t>
            </a:r>
          </a:p>
          <a:p>
            <a:pPr marL="742950" lvl="1" indent="-285750" algn="just">
              <a:lnSpc>
                <a:spcPct val="110000"/>
              </a:lnSpc>
              <a:spcAft>
                <a:spcPts val="600"/>
              </a:spcAft>
              <a:buFont typeface="Arial" panose="020B0604020202020204" pitchFamily="34" charset="0"/>
              <a:buChar char="•"/>
            </a:pPr>
            <a:r>
              <a:rPr lang="es-MX" sz="2400" dirty="0" smtClean="0">
                <a:solidFill>
                  <a:schemeClr val="tx1"/>
                </a:solidFill>
                <a:cs typeface="Arial" panose="020B0604020202020204" pitchFamily="34" charset="0"/>
              </a:rPr>
              <a:t>El AGN.</a:t>
            </a:r>
          </a:p>
          <a:p>
            <a:pPr marL="742950" lvl="1" indent="-285750" algn="just">
              <a:lnSpc>
                <a:spcPct val="110000"/>
              </a:lnSpc>
              <a:spcAft>
                <a:spcPts val="600"/>
              </a:spcAft>
              <a:buFont typeface="Arial" panose="020B0604020202020204" pitchFamily="34" charset="0"/>
              <a:buChar char="•"/>
            </a:pPr>
            <a:r>
              <a:rPr lang="es-MX" sz="2400" dirty="0" smtClean="0">
                <a:solidFill>
                  <a:schemeClr val="tx1"/>
                </a:solidFill>
                <a:cs typeface="Arial" panose="020B0604020202020204" pitchFamily="34" charset="0"/>
              </a:rPr>
              <a:t>El INEGI.</a:t>
            </a:r>
            <a:endParaRPr lang="es-ES" sz="2000" dirty="0">
              <a:solidFill>
                <a:schemeClr val="tx1"/>
              </a:solidFill>
              <a:cs typeface="Arial" panose="020B0604020202020204" pitchFamily="34" charset="0"/>
            </a:endParaRPr>
          </a:p>
        </p:txBody>
      </p:sp>
      <p:sp>
        <p:nvSpPr>
          <p:cNvPr id="13" name="12 Rectángulo redondeado"/>
          <p:cNvSpPr/>
          <p:nvPr/>
        </p:nvSpPr>
        <p:spPr>
          <a:xfrm>
            <a:off x="24787" y="5953378"/>
            <a:ext cx="5924323" cy="783193"/>
          </a:xfrm>
          <a:prstGeom prst="roundRect">
            <a:avLst/>
          </a:prstGeom>
          <a:solidFill>
            <a:schemeClr val="accent6">
              <a:lumMod val="60000"/>
              <a:lumOff val="40000"/>
              <a:alpha val="41000"/>
            </a:schemeClr>
          </a:solidFill>
        </p:spPr>
        <p:txBody>
          <a:bodyPr wrap="square" rtlCol="0">
            <a:spAutoFit/>
          </a:bodyPr>
          <a:lstStyle/>
          <a:p>
            <a:pPr algn="ctr"/>
            <a:r>
              <a:rPr lang="es-MX" sz="2000" b="1" dirty="0" smtClean="0"/>
              <a:t>INAI: </a:t>
            </a:r>
            <a:r>
              <a:rPr lang="es-MX" sz="2000" b="1" dirty="0"/>
              <a:t>Encabeza y coordina el Sistema Nacional de </a:t>
            </a:r>
            <a:r>
              <a:rPr lang="es-MX" sz="2000" b="1" dirty="0" smtClean="0"/>
              <a:t>Transparencia.</a:t>
            </a:r>
            <a:endParaRPr lang="es-MX" sz="2000" b="1" dirty="0"/>
          </a:p>
        </p:txBody>
      </p:sp>
      <p:sp>
        <p:nvSpPr>
          <p:cNvPr id="9" name="8 CuadroTexto"/>
          <p:cNvSpPr txBox="1"/>
          <p:nvPr/>
        </p:nvSpPr>
        <p:spPr>
          <a:xfrm>
            <a:off x="7106739" y="6344975"/>
            <a:ext cx="1267228" cy="369332"/>
          </a:xfrm>
          <a:prstGeom prst="rect">
            <a:avLst/>
          </a:prstGeom>
          <a:noFill/>
        </p:spPr>
        <p:txBody>
          <a:bodyPr wrap="square" rtlCol="0">
            <a:spAutoFit/>
          </a:bodyPr>
          <a:lstStyle/>
          <a:p>
            <a:r>
              <a:rPr lang="es-MX" dirty="0" smtClean="0"/>
              <a:t>Art. 30</a:t>
            </a:r>
            <a:endParaRPr lang="es-MX" dirty="0"/>
          </a:p>
        </p:txBody>
      </p:sp>
      <p:sp>
        <p:nvSpPr>
          <p:cNvPr id="3" name="2 CuadroTexto"/>
          <p:cNvSpPr txBox="1"/>
          <p:nvPr/>
        </p:nvSpPr>
        <p:spPr>
          <a:xfrm>
            <a:off x="4716016" y="3137808"/>
            <a:ext cx="3420740" cy="2746906"/>
          </a:xfrm>
          <a:prstGeom prst="rect">
            <a:avLst/>
          </a:prstGeom>
          <a:solidFill>
            <a:schemeClr val="accent2">
              <a:lumMod val="40000"/>
              <a:lumOff val="60000"/>
            </a:schemeClr>
          </a:solidFill>
        </p:spPr>
        <p:txBody>
          <a:bodyPr wrap="square" rtlCol="0">
            <a:spAutoFit/>
          </a:bodyPr>
          <a:lstStyle/>
          <a:p>
            <a:pPr marL="285750" indent="-285750" algn="just">
              <a:buFont typeface="Wingdings" panose="05000000000000000000" pitchFamily="2" charset="2"/>
              <a:buChar char="ü"/>
            </a:pPr>
            <a:r>
              <a:rPr lang="es-MX" dirty="0"/>
              <a:t>A diferencia de la COMAIP, ahora incorpora a la </a:t>
            </a:r>
            <a:r>
              <a:rPr lang="es-MX" dirty="0" smtClean="0"/>
              <a:t>ASF, </a:t>
            </a:r>
            <a:r>
              <a:rPr lang="es-MX" dirty="0"/>
              <a:t>al </a:t>
            </a:r>
            <a:r>
              <a:rPr lang="es-MX" dirty="0" smtClean="0"/>
              <a:t>AGN </a:t>
            </a:r>
            <a:r>
              <a:rPr lang="es-MX" dirty="0"/>
              <a:t>y el INEGI</a:t>
            </a:r>
            <a:r>
              <a:rPr lang="es-MX" dirty="0" smtClean="0"/>
              <a:t>.</a:t>
            </a:r>
          </a:p>
          <a:p>
            <a:pPr marL="285750" indent="-285750" algn="just">
              <a:buFont typeface="Wingdings" panose="05000000000000000000" pitchFamily="2" charset="2"/>
              <a:buChar char="ü"/>
            </a:pPr>
            <a:endParaRPr lang="es-MX" sz="1050" dirty="0" smtClean="0"/>
          </a:p>
          <a:p>
            <a:pPr marL="285750" indent="-285750" algn="just">
              <a:buFont typeface="Wingdings" panose="05000000000000000000" pitchFamily="2" charset="2"/>
              <a:buChar char="ü"/>
            </a:pPr>
            <a:r>
              <a:rPr lang="es-MX" dirty="0" smtClean="0"/>
              <a:t>Sus </a:t>
            </a:r>
            <a:r>
              <a:rPr lang="es-MX" dirty="0"/>
              <a:t>antecedentes COMAIP creada mediante Acta Constitutiva el 14 de junio de 2004. Misma que llevó a cabo 14 Asambleas ordinarias, cinco extraordinarias</a:t>
            </a:r>
            <a:r>
              <a:rPr lang="es-MX" dirty="0" smtClean="0"/>
              <a:t>.</a:t>
            </a:r>
            <a:endParaRPr lang="es-MX" dirty="0"/>
          </a:p>
        </p:txBody>
      </p:sp>
    </p:spTree>
    <p:extLst>
      <p:ext uri="{BB962C8B-B14F-4D97-AF65-F5344CB8AC3E}">
        <p14:creationId xmlns:p14="http://schemas.microsoft.com/office/powerpoint/2010/main" val="92658022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8141" y="583114"/>
            <a:ext cx="7185860" cy="778098"/>
          </a:xfrm>
        </p:spPr>
        <p:txBody>
          <a:bodyPr>
            <a:noAutofit/>
          </a:bodyPr>
          <a:lstStyle/>
          <a:p>
            <a:pPr algn="ctr"/>
            <a:r>
              <a:rPr lang="es-MX" sz="4400" b="1" dirty="0"/>
              <a:t>S N T</a:t>
            </a:r>
            <a:br>
              <a:rPr lang="es-MX" sz="4400" b="1" dirty="0"/>
            </a:br>
            <a:r>
              <a:rPr lang="es-MX" sz="4300" b="1" dirty="0" smtClean="0"/>
              <a:t>Funciones</a:t>
            </a:r>
            <a:endParaRPr lang="es-MX" sz="4300" b="1" dirty="0"/>
          </a:p>
        </p:txBody>
      </p:sp>
      <p:sp>
        <p:nvSpPr>
          <p:cNvPr id="10" name="2 Marcador de contenido"/>
          <p:cNvSpPr>
            <a:spLocks noGrp="1"/>
          </p:cNvSpPr>
          <p:nvPr>
            <p:ph idx="1"/>
          </p:nvPr>
        </p:nvSpPr>
        <p:spPr>
          <a:xfrm>
            <a:off x="26690" y="1722018"/>
            <a:ext cx="4833342" cy="4586239"/>
          </a:xfrm>
        </p:spPr>
        <p:txBody>
          <a:bodyPr>
            <a:noAutofit/>
          </a:bodyPr>
          <a:lstStyle/>
          <a:p>
            <a:pPr marL="228600" indent="-228600" algn="just">
              <a:buFont typeface="+mj-lt"/>
              <a:buAutoNum type="arabicPeriod"/>
            </a:pPr>
            <a:r>
              <a:rPr lang="es-MX" b="1" dirty="0"/>
              <a:t>Establecer</a:t>
            </a:r>
            <a:r>
              <a:rPr lang="es-MX" dirty="0"/>
              <a:t> lineamientos, instrumentos, objetivos, indicadores, metas, estrategias, </a:t>
            </a:r>
            <a:r>
              <a:rPr lang="es-MX" dirty="0" smtClean="0"/>
              <a:t>códigos de </a:t>
            </a:r>
            <a:r>
              <a:rPr lang="es-MX" dirty="0"/>
              <a:t>buenas prácticas, modelos y políticas integrales, sistemáticas, continuas y evaluables</a:t>
            </a:r>
            <a:r>
              <a:rPr lang="es-MX" dirty="0" smtClean="0"/>
              <a:t>, tendientes </a:t>
            </a:r>
            <a:r>
              <a:rPr lang="es-MX" dirty="0"/>
              <a:t>a cumplir con los objetivos de </a:t>
            </a:r>
            <a:r>
              <a:rPr lang="es-MX" dirty="0" smtClean="0"/>
              <a:t>la </a:t>
            </a:r>
            <a:r>
              <a:rPr lang="es-MX" dirty="0"/>
              <a:t>Ley</a:t>
            </a:r>
            <a:r>
              <a:rPr lang="es-MX" dirty="0" smtClean="0"/>
              <a:t>;</a:t>
            </a:r>
          </a:p>
          <a:p>
            <a:pPr marL="228600" indent="-228600" algn="just">
              <a:buFont typeface="+mj-lt"/>
              <a:buAutoNum type="arabicPeriod"/>
            </a:pPr>
            <a:r>
              <a:rPr lang="es-MX" b="1" dirty="0"/>
              <a:t>Promover</a:t>
            </a:r>
            <a:r>
              <a:rPr lang="es-MX" dirty="0"/>
              <a:t> e </a:t>
            </a:r>
            <a:r>
              <a:rPr lang="es-MX" b="1" dirty="0"/>
              <a:t>implementar acciones </a:t>
            </a:r>
            <a:r>
              <a:rPr lang="es-MX" dirty="0"/>
              <a:t>para garantizar condiciones de accesibilidad para </a:t>
            </a:r>
            <a:r>
              <a:rPr lang="es-MX" dirty="0" smtClean="0"/>
              <a:t>que los </a:t>
            </a:r>
            <a:r>
              <a:rPr lang="es-MX" b="1" dirty="0"/>
              <a:t>grupos vulnerables </a:t>
            </a:r>
            <a:r>
              <a:rPr lang="es-MX" dirty="0"/>
              <a:t>puedan ejercer, en igualdad de condiciones, el derecho de acceso </a:t>
            </a:r>
            <a:r>
              <a:rPr lang="es-MX" dirty="0" smtClean="0"/>
              <a:t>a la información;</a:t>
            </a:r>
          </a:p>
        </p:txBody>
      </p:sp>
      <p:pic>
        <p:nvPicPr>
          <p:cNvPr id="1026" name="Picture 2" descr="http://2.bp.blogspot.com/_uQh9VZE91kQ/TLCpireVgTI/AAAAAAAAAAk/pHCqiE75gxg/s1600/omella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9830" y="1772356"/>
            <a:ext cx="1256738" cy="11858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_ClyLlzxaqPU/TdQJZIe9guI/AAAAAAAAToE/gSF8Un2Nxfs/s400/grupos%20vulnerabl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5467" y="3120419"/>
            <a:ext cx="1125316" cy="132787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6688" y="4221088"/>
            <a:ext cx="1291731" cy="945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descr="http://ts1.mm.bing.net/th?&amp;id=JN.echceso4yuJrHEc3v6Yqrg&amp;w=300&amp;h=300&amp;c=0&amp;pid=1.9&amp;rs=0&amp;p=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7558" y="5552468"/>
            <a:ext cx="648431" cy="1045855"/>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7375793" y="6361878"/>
            <a:ext cx="1631788" cy="369332"/>
          </a:xfrm>
          <a:prstGeom prst="rect">
            <a:avLst/>
          </a:prstGeom>
          <a:noFill/>
        </p:spPr>
        <p:txBody>
          <a:bodyPr wrap="square" rtlCol="0">
            <a:spAutoFit/>
          </a:bodyPr>
          <a:lstStyle/>
          <a:p>
            <a:r>
              <a:rPr lang="es-MX" dirty="0" smtClean="0"/>
              <a:t>Art. 31</a:t>
            </a:r>
            <a:endParaRPr lang="es-MX" dirty="0"/>
          </a:p>
        </p:txBody>
      </p:sp>
    </p:spTree>
    <p:extLst>
      <p:ext uri="{BB962C8B-B14F-4D97-AF65-F5344CB8AC3E}">
        <p14:creationId xmlns:p14="http://schemas.microsoft.com/office/powerpoint/2010/main" val="1595048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8141" y="583114"/>
            <a:ext cx="7185860" cy="778098"/>
          </a:xfrm>
        </p:spPr>
        <p:txBody>
          <a:bodyPr>
            <a:noAutofit/>
          </a:bodyPr>
          <a:lstStyle/>
          <a:p>
            <a:pPr algn="ctr"/>
            <a:r>
              <a:rPr lang="es-MX" sz="4400" b="1" dirty="0"/>
              <a:t>S N T</a:t>
            </a:r>
            <a:br>
              <a:rPr lang="es-MX" sz="4400" b="1" dirty="0"/>
            </a:br>
            <a:r>
              <a:rPr lang="es-MX" sz="4300" b="1" dirty="0" smtClean="0"/>
              <a:t>Funciones</a:t>
            </a:r>
            <a:endParaRPr lang="es-MX" sz="4300" b="1" dirty="0"/>
          </a:p>
        </p:txBody>
      </p:sp>
      <p:sp>
        <p:nvSpPr>
          <p:cNvPr id="10" name="2 Marcador de contenido"/>
          <p:cNvSpPr>
            <a:spLocks noGrp="1"/>
          </p:cNvSpPr>
          <p:nvPr>
            <p:ph idx="1"/>
          </p:nvPr>
        </p:nvSpPr>
        <p:spPr>
          <a:xfrm>
            <a:off x="155864" y="1804170"/>
            <a:ext cx="4776176" cy="4586239"/>
          </a:xfrm>
        </p:spPr>
        <p:txBody>
          <a:bodyPr>
            <a:noAutofit/>
          </a:bodyPr>
          <a:lstStyle/>
          <a:p>
            <a:pPr marL="0" algn="just"/>
            <a:r>
              <a:rPr lang="es-MX" sz="2400" b="1" dirty="0" smtClean="0"/>
              <a:t>3.-Desarrollar </a:t>
            </a:r>
            <a:r>
              <a:rPr lang="es-MX" sz="2400" b="1" dirty="0"/>
              <a:t>y establecer programas comunes </a:t>
            </a:r>
            <a:r>
              <a:rPr lang="es-MX" sz="2400" dirty="0"/>
              <a:t>de alcance nacional, para la promoción</a:t>
            </a:r>
            <a:r>
              <a:rPr lang="es-MX" sz="2400" dirty="0" smtClean="0"/>
              <a:t>, investigación</a:t>
            </a:r>
            <a:r>
              <a:rPr lang="es-MX" sz="2400" dirty="0"/>
              <a:t>, diagnóstico y difusión en materias de </a:t>
            </a:r>
            <a:r>
              <a:rPr lang="es-MX" sz="2400" b="1" dirty="0"/>
              <a:t>T</a:t>
            </a:r>
            <a:r>
              <a:rPr lang="es-MX" sz="2400" b="1" dirty="0" smtClean="0"/>
              <a:t>, AI, PDP </a:t>
            </a:r>
            <a:r>
              <a:rPr lang="es-MX" sz="2400" dirty="0"/>
              <a:t>y apertura gubernamental en el </a:t>
            </a:r>
            <a:r>
              <a:rPr lang="es-MX" sz="2400" dirty="0" smtClean="0"/>
              <a:t>país;</a:t>
            </a:r>
          </a:p>
          <a:p>
            <a:pPr marL="0" algn="just"/>
            <a:r>
              <a:rPr lang="es-MX" sz="2400" b="1" dirty="0" smtClean="0"/>
              <a:t>4.-Establecer </a:t>
            </a:r>
            <a:r>
              <a:rPr lang="es-MX" sz="2400" b="1" dirty="0"/>
              <a:t>los criterios </a:t>
            </a:r>
            <a:r>
              <a:rPr lang="es-MX" sz="2400" dirty="0"/>
              <a:t>para la </a:t>
            </a:r>
            <a:r>
              <a:rPr lang="es-MX" sz="2400" b="1" dirty="0"/>
              <a:t>publicación de los indicadores </a:t>
            </a:r>
            <a:r>
              <a:rPr lang="es-MX" sz="2400" dirty="0"/>
              <a:t>que permitan a los </a:t>
            </a:r>
            <a:r>
              <a:rPr lang="es-MX" sz="2400" dirty="0" smtClean="0"/>
              <a:t>sujetos obligados </a:t>
            </a:r>
            <a:r>
              <a:rPr lang="es-MX" sz="2400" dirty="0"/>
              <a:t>rendir cuentas del cumplimiento de sus objetivos y resultados obtenidos</a:t>
            </a:r>
            <a:r>
              <a:rPr lang="es-MX" sz="1800" dirty="0"/>
              <a:t>;</a:t>
            </a:r>
          </a:p>
        </p:txBody>
      </p:sp>
      <p:pic>
        <p:nvPicPr>
          <p:cNvPr id="1026" name="Picture 2" descr="http://2.bp.blogspot.com/_uQh9VZE91kQ/TLCpireVgTI/AAAAAAAAAAk/pHCqiE75gxg/s1600/omella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1" y="1772356"/>
            <a:ext cx="1256738" cy="11858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_ClyLlzxaqPU/TdQJZIe9guI/AAAAAAAAToE/gSF8Un2Nxfs/s400/grupos%20vulnerabl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0476" y="2687264"/>
            <a:ext cx="1125316" cy="132787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1082" y="4378628"/>
            <a:ext cx="1291731" cy="945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descr="http://ts1.mm.bing.net/th?&amp;id=JN.echceso4yuJrHEc3v6Yqrg&amp;w=300&amp;h=300&amp;c=0&amp;pid=1.9&amp;rs=0&amp;p=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6567" y="5552468"/>
            <a:ext cx="648431" cy="1045855"/>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7821242" y="6075395"/>
            <a:ext cx="724767" cy="646331"/>
          </a:xfrm>
          <a:prstGeom prst="rect">
            <a:avLst/>
          </a:prstGeom>
          <a:noFill/>
        </p:spPr>
        <p:txBody>
          <a:bodyPr wrap="square" rtlCol="0">
            <a:spAutoFit/>
          </a:bodyPr>
          <a:lstStyle/>
          <a:p>
            <a:r>
              <a:rPr lang="es-MX" dirty="0" smtClean="0"/>
              <a:t>Art. 31</a:t>
            </a:r>
            <a:endParaRPr lang="es-MX" dirty="0"/>
          </a:p>
        </p:txBody>
      </p:sp>
    </p:spTree>
    <p:extLst>
      <p:ext uri="{BB962C8B-B14F-4D97-AF65-F5344CB8AC3E}">
        <p14:creationId xmlns:p14="http://schemas.microsoft.com/office/powerpoint/2010/main" val="3014412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t Is All Too Much by Peter Walsh">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 Is All Too Much by Peter Walsh.potx</Template>
  <TotalTime>11960</TotalTime>
  <Words>10457</Words>
  <Application>Microsoft Office PowerPoint</Application>
  <PresentationFormat>Presentación en pantalla (4:3)</PresentationFormat>
  <Paragraphs>1122</Paragraphs>
  <Slides>125</Slides>
  <Notes>36</Notes>
  <HiddenSlides>0</HiddenSlides>
  <MMClips>0</MMClips>
  <ScaleCrop>false</ScaleCrop>
  <HeadingPairs>
    <vt:vector size="4" baseType="variant">
      <vt:variant>
        <vt:lpstr>Tema</vt:lpstr>
      </vt:variant>
      <vt:variant>
        <vt:i4>1</vt:i4>
      </vt:variant>
      <vt:variant>
        <vt:lpstr>Títulos de diapositiva</vt:lpstr>
      </vt:variant>
      <vt:variant>
        <vt:i4>125</vt:i4>
      </vt:variant>
    </vt:vector>
  </HeadingPairs>
  <TitlesOfParts>
    <vt:vector size="126" baseType="lpstr">
      <vt:lpstr>It Is All Too Much by Peter Walsh</vt:lpstr>
      <vt:lpstr>   Marco Jurídico Federal, Estatal y sus Órganos Garantes</vt:lpstr>
      <vt:lpstr>Presentación de PowerPoint</vt:lpstr>
      <vt:lpstr>Presentación de PowerPoint</vt:lpstr>
      <vt:lpstr>Presentación de PowerPoint</vt:lpstr>
      <vt:lpstr>Presentación de PowerPoint</vt:lpstr>
      <vt:lpstr>Presentación de PowerPoint</vt:lpstr>
      <vt:lpstr>Antecedentes</vt:lpstr>
      <vt:lpstr>Instrumentos Internacionales</vt:lpstr>
      <vt:lpstr>Instrumentos Internacionales</vt:lpstr>
      <vt:lpstr>Instrumentos Internacionales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Construcción del Derecho de Acceso a la Información en México</vt:lpstr>
      <vt:lpstr>Presentación de PowerPoint</vt:lpstr>
      <vt:lpstr>   Ley General de Transparencia y Acceso a la Información Pública</vt:lpstr>
      <vt:lpstr>Presentación de PowerPoint</vt:lpstr>
      <vt:lpstr>Presentación de PowerPoint</vt:lpstr>
      <vt:lpstr>Presentación de PowerPoint</vt:lpstr>
      <vt:lpstr>Presentación de PowerPoint</vt:lpstr>
      <vt:lpstr>Presentación de PowerPoint</vt:lpstr>
      <vt:lpstr>Presentación de PowerPoint</vt:lpstr>
      <vt:lpstr>Ley General de Transparencia y Acceso a la Información Pública (LGTAIP)</vt:lpstr>
      <vt:lpstr>Presentación de PowerPoint</vt:lpstr>
      <vt:lpstr>Presentación de PowerPoint</vt:lpstr>
      <vt:lpstr>Disposiciones Generales LGTAIP</vt:lpstr>
      <vt:lpstr>Objetivos LGTAIP </vt:lpstr>
      <vt:lpstr>Objetivos LGTAIP </vt:lpstr>
      <vt:lpstr>Obligaciones de Transparencia </vt:lpstr>
      <vt:lpstr>Ley General de Transparencia y Acceso a la Información Pública</vt:lpstr>
      <vt:lpstr>Obligaciones de Transparencia LGTAIP</vt:lpstr>
      <vt:lpstr>Presentación de PowerPoint</vt:lpstr>
      <vt:lpstr>Portal de Obligaciones de Transparencia  LGTAIP  </vt:lpstr>
      <vt:lpstr>Presentación de PowerPoint</vt:lpstr>
      <vt:lpstr>Presentación de PowerPoint</vt:lpstr>
      <vt:lpstr>Presentación de PowerPoint</vt:lpstr>
      <vt:lpstr>Presentación de PowerPoint</vt:lpstr>
      <vt:lpstr>Presentación de PowerPoint</vt:lpstr>
      <vt:lpstr>Presentación de PowerPoint</vt:lpstr>
      <vt:lpstr>De la denuncia por el incumplimiento</vt:lpstr>
      <vt:lpstr>Presentación de PowerPoint</vt:lpstr>
      <vt:lpstr>Ley General de Transparencia y Acceso a la Información Pública</vt:lpstr>
      <vt:lpstr>Presentación de PowerPoint</vt:lpstr>
      <vt:lpstr>Presentación de PowerPoint</vt:lpstr>
      <vt:lpstr>Presentación de PowerPoint</vt:lpstr>
      <vt:lpstr>Definiciones LGTAIP </vt:lpstr>
      <vt:lpstr>Definiciones LGTAIP </vt:lpstr>
      <vt:lpstr>Definiciones LGTAIP </vt:lpstr>
      <vt:lpstr>Unidad de Transparencia </vt:lpstr>
      <vt:lpstr>Comité de Transparencia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Limitaciones del Acceso a la Información</vt:lpstr>
      <vt:lpstr>Clasificación de la Información</vt:lpstr>
      <vt:lpstr>Cuándo y cómo clasificar</vt:lpstr>
      <vt:lpstr>Presentación de PowerPoint</vt:lpstr>
      <vt:lpstr>Presentación de PowerPoint</vt:lpstr>
      <vt:lpstr>Presentación de PowerPoint</vt:lpstr>
      <vt:lpstr>      Recurso de Revisión</vt:lpstr>
      <vt:lpstr>Presentación de PowerPoint</vt:lpstr>
      <vt:lpstr>Presentación de PowerPoint</vt:lpstr>
      <vt:lpstr>Recursos de Revisión</vt:lpstr>
      <vt:lpstr>Presentación de PowerPoint</vt:lpstr>
      <vt:lpstr>Presentación de PowerPoint</vt:lpstr>
      <vt:lpstr>Resoluciones - IFAI</vt:lpstr>
      <vt:lpstr>      Recurso de Inconformidad</vt:lpstr>
      <vt:lpstr>      Recurso de Inconformidad</vt:lpstr>
      <vt:lpstr>      Recurso de Inconformidad Particularidades</vt:lpstr>
      <vt:lpstr>Presentación de PowerPoint</vt:lpstr>
      <vt:lpstr>Presentación de PowerPoint</vt:lpstr>
      <vt:lpstr>      Facultad de Atracción</vt:lpstr>
      <vt:lpstr>Presentación de PowerPoint</vt:lpstr>
      <vt:lpstr>Presentación de PowerPoint</vt:lpstr>
      <vt:lpstr>       Medidas de Apremio</vt:lpstr>
      <vt:lpstr>Presentación de PowerPoint</vt:lpstr>
      <vt:lpstr>Presentación de PowerPoint</vt:lpstr>
      <vt:lpstr>Sanciones Notas particulares</vt:lpstr>
      <vt:lpstr>Sanciones Notas particulares</vt:lpstr>
      <vt:lpstr>Presentación de PowerPoint</vt:lpstr>
      <vt:lpstr>Sistema Nacional de Transparencia Integración</vt:lpstr>
      <vt:lpstr>S N T Finalidad  y Conformación</vt:lpstr>
      <vt:lpstr>S N T Integrantes</vt:lpstr>
      <vt:lpstr>S N T Funciones</vt:lpstr>
      <vt:lpstr>S N T Funciones</vt:lpstr>
      <vt:lpstr>S N T Funciones</vt:lpstr>
      <vt:lpstr>S N T Funciones</vt:lpstr>
      <vt:lpstr>S N T Funciones</vt:lpstr>
      <vt:lpstr>S N T Funciones</vt:lpstr>
      <vt:lpstr> Organismos Garantes</vt:lpstr>
      <vt:lpstr>OG Integración</vt:lpstr>
      <vt:lpstr>Presentación de PowerPoint</vt:lpstr>
      <vt:lpstr>Presentación de PowerPoint</vt:lpstr>
      <vt:lpstr> Plataforma Nacional de Transparencia</vt:lpstr>
      <vt:lpstr>Presentación de PowerPoint</vt:lpstr>
      <vt:lpstr>Presentación de PowerPoint</vt:lpstr>
      <vt:lpstr>Presentación de PowerPoint</vt:lpstr>
      <vt:lpstr>   Ley Federal de Protección de Datos Personales en Posesión de Particulares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Too Much</dc:title>
  <dc:creator>Janeth Guzmán Aguilar</dc:creator>
  <cp:lastModifiedBy>Neftali Lizzette Haro Vázquez</cp:lastModifiedBy>
  <cp:revision>1028</cp:revision>
  <cp:lastPrinted>2015-08-31T21:54:16Z</cp:lastPrinted>
  <dcterms:created xsi:type="dcterms:W3CDTF">2010-05-18T20:31:16Z</dcterms:created>
  <dcterms:modified xsi:type="dcterms:W3CDTF">2016-01-08T01:36:33Z</dcterms:modified>
</cp:coreProperties>
</file>