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2" r:id="rId4"/>
    <p:sldId id="261" r:id="rId5"/>
    <p:sldId id="260" r:id="rId6"/>
    <p:sldId id="257" r:id="rId7"/>
    <p:sldId id="258" r:id="rId8"/>
    <p:sldId id="263" r:id="rId9"/>
  </p:sldIdLst>
  <p:sldSz cx="9144000" cy="6858000" type="letter"/>
  <p:notesSz cx="7053263" cy="93567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7B152AE-286C-4F6B-A691-FF0EBBAB0722}" type="datetimeFigureOut">
              <a:rPr lang="es-MX" smtClean="0"/>
              <a:t>30/09/2015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0A36436-5DCC-419F-BBE1-C338D610CCE8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1100" dirty="0"/>
              <a:t>Reunión de grupo promotor de Gobierno Abierto</a:t>
            </a:r>
            <a:br>
              <a:rPr lang="es-MX" sz="1100" dirty="0"/>
            </a:br>
            <a:r>
              <a:rPr lang="es-MX" sz="1100" dirty="0" smtClean="0"/>
              <a:t>2da. </a:t>
            </a:r>
            <a:r>
              <a:rPr lang="es-MX" sz="1100" dirty="0"/>
              <a:t>reunión </a:t>
            </a:r>
            <a:br>
              <a:rPr lang="es-MX" sz="1100" dirty="0"/>
            </a:br>
            <a:r>
              <a:rPr lang="es-MX" sz="1100" dirty="0"/>
              <a:t>Fecha: 13 de abril del 2015</a:t>
            </a:r>
            <a:br>
              <a:rPr lang="es-MX" sz="1100" dirty="0"/>
            </a:br>
            <a:r>
              <a:rPr lang="es-MX" sz="1100" dirty="0"/>
              <a:t>Lugar: Sala de Juntas del ITEI</a:t>
            </a:r>
            <a:br>
              <a:rPr lang="es-MX" sz="1100" dirty="0"/>
            </a:br>
            <a:r>
              <a:rPr lang="es-ES" sz="1100" dirty="0"/>
              <a:t>Asunto: Sesión para preparación de primer evento del ejercicio de Gobierno Abierto en </a:t>
            </a:r>
            <a:r>
              <a:rPr lang="es-ES" sz="1100" dirty="0" smtClean="0"/>
              <a:t>Jalisco</a:t>
            </a:r>
            <a:endParaRPr lang="es-MX" sz="1100" dirty="0"/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88" y="1752600"/>
            <a:ext cx="7775223" cy="4373563"/>
          </a:xfrm>
        </p:spPr>
      </p:pic>
    </p:spTree>
    <p:extLst>
      <p:ext uri="{BB962C8B-B14F-4D97-AF65-F5344CB8AC3E}">
        <p14:creationId xmlns:p14="http://schemas.microsoft.com/office/powerpoint/2010/main" val="308420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31032" y="389563"/>
            <a:ext cx="8352928" cy="1095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endParaRPr lang="es-MX" sz="1100" cap="all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31032" y="445559"/>
            <a:ext cx="8260672" cy="1039427"/>
          </a:xfrm>
        </p:spPr>
        <p:txBody>
          <a:bodyPr>
            <a:noAutofit/>
          </a:bodyPr>
          <a:lstStyle/>
          <a:p>
            <a:pPr algn="l"/>
            <a:r>
              <a:rPr lang="es-MX" sz="1100" dirty="0"/>
              <a:t>Reunión de grupo promotor de Gobierno Abierto</a:t>
            </a:r>
            <a:br>
              <a:rPr lang="es-MX" sz="1100" dirty="0"/>
            </a:br>
            <a:r>
              <a:rPr lang="es-MX" sz="1100" dirty="0"/>
              <a:t>4ta reunión </a:t>
            </a:r>
            <a:br>
              <a:rPr lang="es-MX" sz="1100" dirty="0"/>
            </a:br>
            <a:r>
              <a:rPr lang="es-MX" sz="1100" dirty="0"/>
              <a:t>Fecha: 9 de junio del 2015</a:t>
            </a:r>
            <a:br>
              <a:rPr lang="es-MX" sz="1100" dirty="0"/>
            </a:br>
            <a:r>
              <a:rPr lang="es-MX" sz="1100" dirty="0"/>
              <a:t>Lugar: Sala de Juntas de la Subsecretaría de Planeación</a:t>
            </a:r>
            <a:br>
              <a:rPr lang="es-MX" sz="1100" dirty="0"/>
            </a:br>
            <a:r>
              <a:rPr lang="es-MX" sz="1100" dirty="0"/>
              <a:t>Asunto: Sesión para  definir  pasos a seguir en la instalación del Secretariado Técnico Local </a:t>
            </a:r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408238"/>
            <a:ext cx="4038600" cy="3028950"/>
          </a:xfrm>
        </p:spPr>
      </p:pic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08238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5211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Reunión de grupo promotor de Gobierno Abierto</a:t>
            </a:r>
            <a:br>
              <a:rPr lang="es-MX" sz="11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100" dirty="0" smtClean="0">
                <a:solidFill>
                  <a:srgbClr val="93A299">
                    <a:lumMod val="75000"/>
                  </a:srgbClr>
                </a:solidFill>
              </a:rPr>
              <a:t>5ta. </a:t>
            </a:r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reunión </a:t>
            </a:r>
            <a:br>
              <a:rPr lang="es-MX" sz="11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Fecha: </a:t>
            </a:r>
            <a:r>
              <a:rPr lang="es-MX" sz="1100" dirty="0" smtClean="0">
                <a:solidFill>
                  <a:srgbClr val="93A299">
                    <a:lumMod val="75000"/>
                  </a:srgbClr>
                </a:solidFill>
              </a:rPr>
              <a:t>17 </a:t>
            </a:r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de </a:t>
            </a:r>
            <a:r>
              <a:rPr lang="es-MX" sz="1100" dirty="0" smtClean="0">
                <a:solidFill>
                  <a:srgbClr val="93A299">
                    <a:lumMod val="75000"/>
                  </a:srgbClr>
                </a:solidFill>
              </a:rPr>
              <a:t>julio de </a:t>
            </a:r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2015</a:t>
            </a:r>
            <a:br>
              <a:rPr lang="es-MX" sz="11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Lugar: Sala de Juntas del ITEI</a:t>
            </a:r>
            <a:br>
              <a:rPr lang="es-MX" sz="11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ES" sz="1100" dirty="0">
                <a:solidFill>
                  <a:srgbClr val="93A299">
                    <a:lumMod val="75000"/>
                  </a:srgbClr>
                </a:solidFill>
              </a:rPr>
              <a:t>Asunto</a:t>
            </a:r>
            <a:r>
              <a:rPr lang="es-ES" sz="1100" dirty="0" smtClean="0">
                <a:solidFill>
                  <a:srgbClr val="93A299">
                    <a:lumMod val="75000"/>
                  </a:srgbClr>
                </a:solidFill>
              </a:rPr>
              <a:t>: </a:t>
            </a:r>
            <a:r>
              <a:rPr lang="es-MX" sz="1100" dirty="0">
                <a:solidFill>
                  <a:srgbClr val="93A299">
                    <a:lumMod val="75000"/>
                  </a:srgbClr>
                </a:solidFill>
              </a:rPr>
              <a:t>definir los pasos a seguir para la instalación del STL</a:t>
            </a:r>
            <a:endParaRPr lang="es-MX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408238"/>
            <a:ext cx="4038600" cy="3028950"/>
          </a:xfrm>
        </p:spPr>
      </p:pic>
      <p:pic>
        <p:nvPicPr>
          <p:cNvPr id="6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08238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3215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Reunión de grupo promotor de Gobierno Abierto</a:t>
            </a:r>
            <a:br>
              <a:rPr lang="es-MX" sz="12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8va 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reunión </a:t>
            </a:r>
            <a:br>
              <a:rPr lang="es-MX" sz="12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Fecha: 9 de 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septiembre de 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2015</a:t>
            </a:r>
            <a:br>
              <a:rPr lang="es-MX" sz="12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Lugar: 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sala de juntas del edificio ñ </a:t>
            </a:r>
            <a:r>
              <a:rPr lang="es-MX" sz="1200" dirty="0" err="1" smtClean="0">
                <a:solidFill>
                  <a:srgbClr val="93A299">
                    <a:lumMod val="75000"/>
                  </a:srgbClr>
                </a:solidFill>
              </a:rPr>
              <a:t>iteso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/>
            </a:r>
            <a:b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Asunto: definición de mecanismos de selección del STL y líneas generales para emitir el  documento de Gobernanza del ejercicio de local de Gobierno Abierto.</a:t>
            </a:r>
            <a:endParaRPr lang="es-MX" sz="3600" dirty="0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408238"/>
            <a:ext cx="4038600" cy="3028950"/>
          </a:xfrm>
        </p:spPr>
      </p:pic>
      <p:pic>
        <p:nvPicPr>
          <p:cNvPr id="7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08238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5062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1200" b="1" dirty="0" smtClean="0"/>
              <a:t>Panel de discusión: “Alcances y retos del Gobierno Abierto en México“</a:t>
            </a:r>
            <a:r>
              <a:rPr lang="es-MX" sz="1200" b="1" dirty="0"/>
              <a:t/>
            </a:r>
            <a:br>
              <a:rPr lang="es-MX" sz="1200" b="1" dirty="0"/>
            </a:br>
            <a:r>
              <a:rPr lang="es-MX" sz="1200" b="1" dirty="0"/>
              <a:t>Dirigido a Organizaciones de la </a:t>
            </a:r>
            <a:r>
              <a:rPr lang="es-MX" sz="1200" b="1" dirty="0" smtClean="0"/>
              <a:t>sociedad </a:t>
            </a:r>
            <a:r>
              <a:rPr lang="es-MX" sz="1200" b="1" dirty="0"/>
              <a:t>c</a:t>
            </a:r>
            <a:r>
              <a:rPr lang="es-MX" sz="1200" b="1" dirty="0" smtClean="0"/>
              <a:t>ivil de Jalisco y público en general</a:t>
            </a:r>
            <a:r>
              <a:rPr lang="es-MX" sz="1200" b="1" dirty="0"/>
              <a:t/>
            </a:r>
            <a:br>
              <a:rPr lang="es-MX" sz="1200" b="1" dirty="0"/>
            </a:br>
            <a:r>
              <a:rPr lang="es-MX" sz="1200" b="1" dirty="0"/>
              <a:t>Lugar: </a:t>
            </a:r>
            <a:r>
              <a:rPr lang="es-MX" sz="1200" b="1" dirty="0" smtClean="0"/>
              <a:t>Casa ITESO Clavijero</a:t>
            </a:r>
            <a:r>
              <a:rPr lang="es-MX" sz="1200" b="1" dirty="0"/>
              <a:t/>
            </a:r>
            <a:br>
              <a:rPr lang="es-MX" sz="1200" b="1" dirty="0"/>
            </a:br>
            <a:r>
              <a:rPr lang="es-MX" sz="1200" b="1" dirty="0"/>
              <a:t>Fecha: </a:t>
            </a:r>
            <a:r>
              <a:rPr lang="es-MX" sz="1200" b="1" dirty="0" smtClean="0"/>
              <a:t>19 </a:t>
            </a:r>
            <a:r>
              <a:rPr lang="es-MX" sz="1200" b="1" dirty="0"/>
              <a:t>de </a:t>
            </a:r>
            <a:r>
              <a:rPr lang="es-MX" sz="1200" b="1" dirty="0" smtClean="0"/>
              <a:t>marzo </a:t>
            </a:r>
            <a:r>
              <a:rPr lang="es-MX" sz="1200" b="1" dirty="0"/>
              <a:t>de 2015 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35" y="2576051"/>
            <a:ext cx="4035829" cy="2693324"/>
          </a:xfrm>
        </p:spPr>
      </p:pic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6513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140990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1200" dirty="0"/>
              <a:t>Foro "Gobierno Abierto en Jalisco: Implicaciones y retos“</a:t>
            </a:r>
            <a:br>
              <a:rPr lang="es-MX" sz="1200" dirty="0"/>
            </a:br>
            <a:r>
              <a:rPr lang="es-MX" sz="1200" dirty="0"/>
              <a:t>Dirigido a Organizaciones de la Sociedad Civil</a:t>
            </a:r>
            <a:br>
              <a:rPr lang="es-MX" sz="1200" dirty="0"/>
            </a:br>
            <a:r>
              <a:rPr lang="es-MX" sz="1200" dirty="0"/>
              <a:t>Lugar: Auditorio de la COPARMEX JALISCO</a:t>
            </a:r>
            <a:br>
              <a:rPr lang="es-MX" sz="1200" dirty="0"/>
            </a:br>
            <a:r>
              <a:rPr lang="es-MX" sz="1200" dirty="0"/>
              <a:t>Fecha: 25 de mayo de 2015 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35" y="2409796"/>
            <a:ext cx="4035829" cy="3025833"/>
          </a:xfrm>
        </p:spPr>
      </p:pic>
      <p:pic>
        <p:nvPicPr>
          <p:cNvPr id="9" name="8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85" y="2409796"/>
            <a:ext cx="4035829" cy="3025833"/>
          </a:xfrm>
        </p:spPr>
      </p:pic>
    </p:spTree>
    <p:extLst>
      <p:ext uri="{BB962C8B-B14F-4D97-AF65-F5344CB8AC3E}">
        <p14:creationId xmlns:p14="http://schemas.microsoft.com/office/powerpoint/2010/main" val="372777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1200" dirty="0"/>
              <a:t>Ejercicios locales de Gobierno Abierto: Caso Jalisco </a:t>
            </a:r>
            <a:br>
              <a:rPr lang="es-MX" sz="1200" dirty="0"/>
            </a:br>
            <a:r>
              <a:rPr lang="es-MX" sz="1200" dirty="0"/>
              <a:t>Dirigido a publico en general </a:t>
            </a:r>
            <a:br>
              <a:rPr lang="es-MX" sz="1200" dirty="0"/>
            </a:br>
            <a:r>
              <a:rPr lang="es-MX" sz="1200" dirty="0"/>
              <a:t>(Sociedad civil, Organizaciones de la sociedad civil y autoridades)</a:t>
            </a:r>
            <a:br>
              <a:rPr lang="es-MX" sz="1200" dirty="0"/>
            </a:br>
            <a:r>
              <a:rPr lang="es-MX" sz="1200" dirty="0"/>
              <a:t>Lugar: Auditorio de la COPARMEX JALISCO</a:t>
            </a:r>
            <a:br>
              <a:rPr lang="es-MX" sz="1200" dirty="0"/>
            </a:br>
            <a:r>
              <a:rPr lang="es-MX" sz="1200" dirty="0"/>
              <a:t>Fecha: 25 de mayo de 2015 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35" y="2576051"/>
            <a:ext cx="4035829" cy="2693324"/>
          </a:xfrm>
        </p:spPr>
      </p:pic>
      <p:pic>
        <p:nvPicPr>
          <p:cNvPr id="8" name="7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85" y="2576051"/>
            <a:ext cx="4035829" cy="2693324"/>
          </a:xfrm>
        </p:spPr>
      </p:pic>
    </p:spTree>
    <p:extLst>
      <p:ext uri="{BB962C8B-B14F-4D97-AF65-F5344CB8AC3E}">
        <p14:creationId xmlns:p14="http://schemas.microsoft.com/office/powerpoint/2010/main" val="38126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FORO Ejercicios 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locales de Gobierno Abierto: 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PRÁCTICAS Y EXPERIENCIAS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/>
            </a:r>
            <a:br>
              <a:rPr lang="es-MX" sz="12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Dirigido a 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Organizaciones 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de la sociedad civil y 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autoridades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/>
            </a:r>
            <a:br>
              <a:rPr lang="es-MX" sz="12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Lugar: 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Centro de la amistad internacional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/>
            </a:r>
            <a:br>
              <a:rPr lang="es-MX" sz="1200" dirty="0">
                <a:solidFill>
                  <a:srgbClr val="93A299">
                    <a:lumMod val="75000"/>
                  </a:srgbClr>
                </a:solidFill>
              </a:rPr>
            </a:b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Fecha: 8</a:t>
            </a:r>
            <a:r>
              <a:rPr lang="es-MX" sz="1200" dirty="0" smtClean="0">
                <a:solidFill>
                  <a:srgbClr val="93A299">
                    <a:lumMod val="75000"/>
                  </a:srgbClr>
                </a:solidFill>
              </a:rPr>
              <a:t> de septiembre de </a:t>
            </a:r>
            <a:r>
              <a:rPr lang="es-MX" sz="1200" dirty="0">
                <a:solidFill>
                  <a:srgbClr val="93A299">
                    <a:lumMod val="75000"/>
                  </a:srgbClr>
                </a:solidFill>
              </a:rPr>
              <a:t>2015 </a:t>
            </a:r>
            <a:endParaRPr lang="es-MX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7" y="2564904"/>
            <a:ext cx="3648405" cy="2736304"/>
          </a:xfrm>
        </p:spPr>
      </p:pic>
      <p:pic>
        <p:nvPicPr>
          <p:cNvPr id="6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6513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3226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346</TotalTime>
  <Words>71</Words>
  <Application>Microsoft Office PowerPoint</Application>
  <PresentationFormat>Carta (216 x 279 mm)</PresentationFormat>
  <Paragraphs>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Boticario</vt:lpstr>
      <vt:lpstr>Reunión de grupo promotor de Gobierno Abierto 2da. reunión  Fecha: 13 de abril del 2015 Lugar: Sala de Juntas del ITEI Asunto: Sesión para preparación de primer evento del ejercicio de Gobierno Abierto en Jalisco</vt:lpstr>
      <vt:lpstr>Reunión de grupo promotor de Gobierno Abierto 4ta reunión  Fecha: 9 de junio del 2015 Lugar: Sala de Juntas de la Subsecretaría de Planeación Asunto: Sesión para  definir  pasos a seguir en la instalación del Secretariado Técnico Local </vt:lpstr>
      <vt:lpstr>Reunión de grupo promotor de Gobierno Abierto 5ta. reunión  Fecha: 17 de julio de 2015 Lugar: Sala de Juntas del ITEI Asunto: definir los pasos a seguir para la instalación del STL</vt:lpstr>
      <vt:lpstr>Reunión de grupo promotor de Gobierno Abierto 8va reunión  Fecha: 9 de septiembre de 2015 Lugar: sala de juntas del edificio ñ iteso Asunto: definición de mecanismos de selección del STL y líneas generales para emitir el  documento de Gobernanza del ejercicio de local de Gobierno Abierto.</vt:lpstr>
      <vt:lpstr>Panel de discusión: “Alcances y retos del Gobierno Abierto en México“ Dirigido a Organizaciones de la sociedad civil de Jalisco y público en general Lugar: Casa ITESO Clavijero Fecha: 19 de marzo de 2015 </vt:lpstr>
      <vt:lpstr>Foro "Gobierno Abierto en Jalisco: Implicaciones y retos“ Dirigido a Organizaciones de la Sociedad Civil Lugar: Auditorio de la COPARMEX JALISCO Fecha: 25 de mayo de 2015 </vt:lpstr>
      <vt:lpstr>Ejercicios locales de Gobierno Abierto: Caso Jalisco  Dirigido a publico en general  (Sociedad civil, Organizaciones de la sociedad civil y autoridades) Lugar: Auditorio de la COPARMEX JALISCO Fecha: 25 de mayo de 2015 </vt:lpstr>
      <vt:lpstr>FORO Ejercicios locales de Gobierno Abierto: PRÁCTICAS Y EXPERIENCIAS Dirigido a Organizaciones de la sociedad civil y autoridades Lugar: Centro de la amistad internacional Fecha: 8 de septiembre de 2015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Erika Barragan</dc:creator>
  <cp:lastModifiedBy>Erika Barragan</cp:lastModifiedBy>
  <cp:revision>24</cp:revision>
  <cp:lastPrinted>2015-09-30T20:24:46Z</cp:lastPrinted>
  <dcterms:created xsi:type="dcterms:W3CDTF">2015-06-09T21:41:25Z</dcterms:created>
  <dcterms:modified xsi:type="dcterms:W3CDTF">2015-09-30T20:30:51Z</dcterms:modified>
</cp:coreProperties>
</file>