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0" r:id="rId2"/>
    <p:sldId id="257" r:id="rId3"/>
    <p:sldId id="271" r:id="rId4"/>
    <p:sldId id="272" r:id="rId5"/>
    <p:sldId id="258" r:id="rId6"/>
    <p:sldId id="259" r:id="rId7"/>
    <p:sldId id="260" r:id="rId8"/>
    <p:sldId id="262" r:id="rId9"/>
    <p:sldId id="273" r:id="rId10"/>
    <p:sldId id="265" r:id="rId11"/>
    <p:sldId id="280" r:id="rId12"/>
    <p:sldId id="276" r:id="rId13"/>
    <p:sldId id="281" r:id="rId14"/>
    <p:sldId id="282" r:id="rId15"/>
    <p:sldId id="279" r:id="rId16"/>
    <p:sldId id="278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76" autoAdjust="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745BE61-35DD-486D-B51A-AF2F46738509}" type="datetimeFigureOut">
              <a:rPr lang="es-ES" smtClean="0"/>
              <a:pPr/>
              <a:t>29/04/2013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F7ECFE-7BF1-498D-8FCF-65A697231A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5BE61-35DD-486D-B51A-AF2F46738509}" type="datetimeFigureOut">
              <a:rPr lang="es-ES" smtClean="0"/>
              <a:pPr/>
              <a:t>29/04/2013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7ECFE-7BF1-498D-8FCF-65A697231A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745BE61-35DD-486D-B51A-AF2F46738509}" type="datetimeFigureOut">
              <a:rPr lang="es-ES" smtClean="0"/>
              <a:pPr/>
              <a:t>29/04/2013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F7ECFE-7BF1-498D-8FCF-65A697231A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5BE61-35DD-486D-B51A-AF2F46738509}" type="datetimeFigureOut">
              <a:rPr lang="es-ES" smtClean="0"/>
              <a:pPr/>
              <a:t>29/04/2013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7ECFE-7BF1-498D-8FCF-65A697231A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45BE61-35DD-486D-B51A-AF2F46738509}" type="datetimeFigureOut">
              <a:rPr lang="es-ES" smtClean="0"/>
              <a:pPr/>
              <a:t>29/04/2013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EF7ECFE-7BF1-498D-8FCF-65A697231A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5BE61-35DD-486D-B51A-AF2F46738509}" type="datetimeFigureOut">
              <a:rPr lang="es-ES" smtClean="0"/>
              <a:pPr/>
              <a:t>29/04/2013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7ECFE-7BF1-498D-8FCF-65A697231A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5BE61-35DD-486D-B51A-AF2F46738509}" type="datetimeFigureOut">
              <a:rPr lang="es-ES" smtClean="0"/>
              <a:pPr/>
              <a:t>29/04/2013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7ECFE-7BF1-498D-8FCF-65A697231A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5BE61-35DD-486D-B51A-AF2F46738509}" type="datetimeFigureOut">
              <a:rPr lang="es-ES" smtClean="0"/>
              <a:pPr/>
              <a:t>29/04/2013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7ECFE-7BF1-498D-8FCF-65A697231A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45BE61-35DD-486D-B51A-AF2F46738509}" type="datetimeFigureOut">
              <a:rPr lang="es-ES" smtClean="0"/>
              <a:pPr/>
              <a:t>29/04/2013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7ECFE-7BF1-498D-8FCF-65A697231A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5BE61-35DD-486D-B51A-AF2F46738509}" type="datetimeFigureOut">
              <a:rPr lang="es-ES" smtClean="0"/>
              <a:pPr/>
              <a:t>29/04/2013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7ECFE-7BF1-498D-8FCF-65A697231A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5BE61-35DD-486D-B51A-AF2F46738509}" type="datetimeFigureOut">
              <a:rPr lang="es-ES" smtClean="0"/>
              <a:pPr/>
              <a:t>29/04/2013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7ECFE-7BF1-498D-8FCF-65A697231A5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745BE61-35DD-486D-B51A-AF2F46738509}" type="datetimeFigureOut">
              <a:rPr lang="es-ES" smtClean="0"/>
              <a:pPr/>
              <a:t>29/04/2013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F7ECFE-7BF1-498D-8FCF-65A697231A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sz="3200" dirty="0" smtClean="0"/>
              <a:t>LA REFORMA CONSTITUCIONAL EN MATERIA DE  TRANSPARENCIA Y ACCESO A LA INFORMACIÓN PÚBLICA EN MÉXICO</a:t>
            </a:r>
            <a:endParaRPr lang="es-E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4442" y="3857628"/>
            <a:ext cx="5114778" cy="3000372"/>
          </a:xfrm>
        </p:spPr>
        <p:txBody>
          <a:bodyPr>
            <a:noAutofit/>
          </a:bodyPr>
          <a:lstStyle/>
          <a:p>
            <a:pPr algn="ctr"/>
            <a:r>
              <a:rPr lang="es-MX" sz="2000" b="1" dirty="0" smtClean="0"/>
              <a:t>7° FORO DE ANÁLISIS NACIONAL.</a:t>
            </a:r>
          </a:p>
          <a:p>
            <a:pPr algn="ctr"/>
            <a:endParaRPr lang="es-MX" sz="1800" b="1" dirty="0" smtClean="0"/>
          </a:p>
          <a:p>
            <a:pPr algn="ctr"/>
            <a:endParaRPr lang="es-MX" sz="1800" b="1" dirty="0" smtClean="0"/>
          </a:p>
          <a:p>
            <a:pPr algn="ctr"/>
            <a:r>
              <a:rPr lang="es-MX" sz="1600" b="1" dirty="0" smtClean="0"/>
              <a:t>PONENCIA: LIC. MIGUEL CASTILLO MARTÍNEZ.</a:t>
            </a:r>
          </a:p>
          <a:p>
            <a:pPr algn="ctr"/>
            <a:r>
              <a:rPr lang="es-MX" sz="1600" b="1" dirty="0" smtClean="0"/>
              <a:t>CONSEJERO DEL INAIP-YUCATÁN.</a:t>
            </a:r>
          </a:p>
          <a:p>
            <a:pPr algn="ctr"/>
            <a:r>
              <a:rPr lang="es-MX" sz="1600" b="1" dirty="0" smtClean="0"/>
              <a:t>PRESIDENTE DE LA COMAIP 2011-2012.</a:t>
            </a:r>
          </a:p>
          <a:p>
            <a:pPr algn="ctr"/>
            <a:r>
              <a:rPr lang="es-MX" sz="1600" b="1" dirty="0" smtClean="0"/>
              <a:t>@MIKECASTILLO70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RETO PARA EL IFAI: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MX" dirty="0" smtClean="0"/>
          </a:p>
          <a:p>
            <a:pPr algn="just"/>
            <a:r>
              <a:rPr lang="es-MX" dirty="0" smtClean="0"/>
              <a:t>SERÁ UN GRAN RETO PARA EL NUEVO IFAI, INCORPORARLA EXPERIENCIA ACUMULADA EN LOS OTROS SUJETOS OBLIGADOS (OSOS) Y EN LOS ÓRGANOS GARANTES ESTATALES.</a:t>
            </a:r>
          </a:p>
          <a:p>
            <a:pPr marL="0" indent="0" algn="just">
              <a:buNone/>
            </a:pPr>
            <a:endParaRPr lang="es-MX" dirty="0" smtClean="0"/>
          </a:p>
          <a:p>
            <a:pPr algn="just"/>
            <a:r>
              <a:rPr lang="es-MX" dirty="0" smtClean="0"/>
              <a:t>CONSEGUIR LA ACEPTACIÓN Y RESPETO DE LAS INSTITUCIONES FEDERALES, ESTATALES Y MUNICIPALES.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CONVERTIRSE DE UN ÓRGANO RESOLUTOR A UN ÓRGANO RECTOR DEL TEMA DE ACCESO A LA INFORMACIÓN.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RETOS DEL NUEVO SISTEMA: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/>
          <a:lstStyle/>
          <a:p>
            <a:pPr algn="just"/>
            <a:r>
              <a:rPr lang="es-MX" dirty="0"/>
              <a:t>JUDICIALIZAR  EL DERECHO DE ACCESOA LA INFORMACIÓN PÚBLICA SERÍA EL PEOR ERROR. LOS DERECHOS FUNDAMENTALES DEBEN SER EJERCIDOS EN FORMA SIMPLE Y GARANTIZADOS EN FORMA EXPEDITA.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NUESTRO SISTEMA JURÍDICO TRADICIONAL NO HA DEMOSTRADO QUE PUEDA CUMPLIR CON LAS DOS PREMISAS ANTERIORES.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1505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2800" dirty="0" smtClean="0"/>
              <a:t>A3) LOS ÓRGANOS DE DIRECCIÓN DE LOS INSTITUTOS GARANTES ESTATALES Y EL FEDERAL.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14554"/>
            <a:ext cx="7043758" cy="3878742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/>
              <a:t>LOS COMISIONADOS O CONSEJEROS DE TRANSPARENCIA, DEBEN SER MUCHO MÁS QUE RESOLUTORES, TIENEN LA OBLIGACIÓN Y EL DEBER DE CONSTRUIR UNA NUEVA RELACIÓN ENTRE GOBIERNO Y SOCIEDAD, MEDIANTE LA MEJORA CONTINUA DE LA FUNCIÓN</a:t>
            </a:r>
            <a:r>
              <a:rPr lang="es-MX" dirty="0" smtClean="0"/>
              <a:t>.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SE DEBEN PRIVILEGIAR LOS PERFILES.</a:t>
            </a:r>
            <a:endParaRPr lang="es-ES" dirty="0"/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PERFILES: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44824"/>
            <a:ext cx="7239000" cy="4610912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EXPERIENCIA PROBADA EN ACCESO A LA INFORMACIÓN PÚBLICA.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PROFESIONISTA EN ÁREAS DE HUMANIDADES.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CON CAPACIDAD NEGOCIADORA Y ACTITUD PROACTIVA.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QUE PERCIBA CON CLARIDAD EL DERECHO DE ACCESO A LA INFORMACIÓN DESDE UNA ÓPTICA GARANTISTA.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3254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AUTONOMÍA PRESUPUESTAL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00808"/>
            <a:ext cx="7239000" cy="4754928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/>
              <a:t>PARA GENERAR MAYOR AUTONOMÍA EN LA FUNCIÓN DE LOS ÓRGANOS GARANTES, DEBEMOS ESTABLECER DESDE LA LEY GENERAL, FÓRMULAS DE APORTACIÓN DE RECURSOS FEDERALES Y ESTATALES PARA LOS ÓRGANOS QUE DEFIENDEN DERECHOS FUNDAMENTALES.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LO ANTERIOR CONTRIBUIRÁ SIN DUDA A SU REAL AUTONOMÍA Y PONDRÁ EN PERSPECTIVA REAL LA VERDADERA UTILIDAD DE SU EXISTENCIA.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2044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0"/>
            <a:ext cx="3429000" cy="5857892"/>
          </a:xfrm>
        </p:spPr>
        <p:txBody>
          <a:bodyPr>
            <a:normAutofit/>
          </a:bodyPr>
          <a:lstStyle/>
          <a:p>
            <a:pPr algn="ctr"/>
            <a:r>
              <a:rPr lang="es-MX" sz="2400" dirty="0" smtClean="0"/>
              <a:t>ESTA NO ES UNA REFORMA PARA DOTAR AL IFAI Y A LOS ÓRGANOS GARANTES DE LOS ESTADOS DE MAYORES FACULTADES.</a:t>
            </a:r>
            <a:br>
              <a:rPr lang="es-MX" sz="2400" dirty="0" smtClean="0"/>
            </a:br>
            <a:r>
              <a:rPr lang="es-MX" sz="2400" dirty="0" smtClean="0"/>
              <a:t>DEBE ENTENDERSE COMO UN MEDIO PARA GARANTIZAR  DE MANERA SENCILLA Y EXPEDITA  Y DEJANDO POCOS RECURSOS LEGALES PARA EVADIR ESTA OBLIGACIÓN.</a:t>
            </a:r>
            <a:endParaRPr lang="es-ES" sz="2400" dirty="0"/>
          </a:p>
        </p:txBody>
      </p:sp>
      <p:pic>
        <p:nvPicPr>
          <p:cNvPr id="5" name="4 Marcador de posición de imagen" descr="R19J0QCANQDJESCA3MG7TICAYDC01BCAHRC7NECABL59LWCAXFVORACAV0JCDHCAH4AL5RCA08Y1G5CAYZEJALCABYQIOCCA5OAW68CA8FV8LACA0DN5FMCA77H40LCALKLOZD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506" r="1506"/>
          <a:stretch>
            <a:fillRect/>
          </a:stretch>
        </p:blipFill>
        <p:spPr/>
      </p:pic>
      <p:sp>
        <p:nvSpPr>
          <p:cNvPr id="3" name="CuadroTexto 2"/>
          <p:cNvSpPr txBox="1"/>
          <p:nvPr/>
        </p:nvSpPr>
        <p:spPr>
          <a:xfrm>
            <a:off x="323528" y="6237312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ES UNA REFORMA CIUDADANA Y NO INSTITUCIONAL.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COMAI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3500438"/>
            <a:ext cx="3552860" cy="2111176"/>
          </a:xfrm>
        </p:spPr>
      </p:pic>
      <p:pic>
        <p:nvPicPr>
          <p:cNvPr id="5" name="4 Imagen" descr="ite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3714752"/>
            <a:ext cx="2743198" cy="1714512"/>
          </a:xfrm>
          <a:prstGeom prst="rect">
            <a:avLst/>
          </a:prstGeom>
        </p:spPr>
      </p:pic>
      <p:pic>
        <p:nvPicPr>
          <p:cNvPr id="6" name="5 Imagen" descr="logo inai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4612" y="785794"/>
            <a:ext cx="2786082" cy="1557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TEMAS </a:t>
            </a:r>
            <a:r>
              <a:rPr lang="es-MX" dirty="0" err="1" smtClean="0"/>
              <a:t>FUNDAMENtALES</a:t>
            </a:r>
            <a:r>
              <a:rPr lang="es-MX" dirty="0" smtClean="0"/>
              <a:t> DE LA REFORMA CONSTITUCIONAL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8802"/>
            <a:ext cx="7239000" cy="4526934"/>
          </a:xfrm>
        </p:spPr>
        <p:txBody>
          <a:bodyPr>
            <a:normAutofit fontScale="92500"/>
          </a:bodyPr>
          <a:lstStyle/>
          <a:p>
            <a:pPr algn="just"/>
            <a:r>
              <a:rPr lang="es-MX" dirty="0" smtClean="0"/>
              <a:t>DOTAR AL IFAI DE AUTONOMÍA CONSTITUCIONAL PLENA Y DARLE LA RECTORÍA DE LA TRANSPARENCIA A NIVEL FEDERAL.</a:t>
            </a:r>
          </a:p>
          <a:p>
            <a:pPr algn="just">
              <a:buNone/>
            </a:pPr>
            <a:endParaRPr lang="es-MX" dirty="0" smtClean="0"/>
          </a:p>
          <a:p>
            <a:pPr algn="just"/>
            <a:r>
              <a:rPr lang="es-MX" dirty="0" smtClean="0"/>
              <a:t>CONVERTIR AL IFAI EN UNA SEGUNDA INSTANCIA ESPECIALIZADA, UN ÓRGANO FEDERAL CON INJERENCIA EN LOS ESTADOS QUE PUDIERA REVISAR LAS RESOLUCIONES DE LOS MISMOS.</a:t>
            </a:r>
          </a:p>
          <a:p>
            <a:pPr algn="just">
              <a:buNone/>
            </a:pPr>
            <a:endParaRPr lang="es-MX" dirty="0" smtClean="0"/>
          </a:p>
          <a:p>
            <a:pPr algn="just"/>
            <a:r>
              <a:rPr lang="es-MX" dirty="0" smtClean="0"/>
              <a:t>CREACIÓN DE UNA LEY GENERAL EN LA MATERIA.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 dirty="0" smtClean="0"/>
              <a:t>MESA DE TRABAJO: 1 A.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357430"/>
            <a:ext cx="7329510" cy="3643337"/>
          </a:xfrm>
        </p:spPr>
        <p:txBody>
          <a:bodyPr>
            <a:noAutofit/>
          </a:bodyPr>
          <a:lstStyle/>
          <a:p>
            <a:pPr algn="just"/>
            <a:r>
              <a:rPr lang="es-MX" sz="3200" dirty="0" smtClean="0"/>
              <a:t>CARACTERÍSTICAS DE LA REFORMA EN MATERIA DE TRANSPARENCIA E INFORMACIÓN PÚBLICA Y PROTECCIÓN DE DATOS PERSONALES EN POSESIÓN DEL SECTOR PÚBLICO MEXICANO Y SU IMPACTO COMO MECANISMO DE AUTOCORRUPCIÓN….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323010"/>
          </a:xfrm>
        </p:spPr>
        <p:txBody>
          <a:bodyPr>
            <a:noAutofit/>
          </a:bodyPr>
          <a:lstStyle/>
          <a:p>
            <a:pPr algn="ctr"/>
            <a:r>
              <a:rPr lang="es-MX" sz="2800" dirty="0" smtClean="0"/>
              <a:t>A1) CREACIÓN DE LAS 3 LEYES GENERALES: TRANSPARENCIA, DATOS PERSONALES Y ARCHIVOS.</a:t>
            </a:r>
            <a:endParaRPr lang="es-ES" sz="2800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000240"/>
            <a:ext cx="3257544" cy="3826400"/>
          </a:xfrm>
        </p:spPr>
        <p:txBody>
          <a:bodyPr/>
          <a:lstStyle/>
          <a:p>
            <a:pPr algn="ctr"/>
            <a:r>
              <a:rPr lang="es-MX" dirty="0" smtClean="0"/>
              <a:t>SURGE LA NECESIDAD DE HOMOGENEIZAR LOS DERECHOS DE ACCESO A LA INFORMACIÓN.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429124" y="1928802"/>
            <a:ext cx="3270124" cy="4643470"/>
          </a:xfrm>
        </p:spPr>
        <p:txBody>
          <a:bodyPr>
            <a:normAutofit fontScale="85000" lnSpcReduction="10000"/>
          </a:bodyPr>
          <a:lstStyle/>
          <a:p>
            <a:r>
              <a:rPr lang="es-MX" dirty="0" smtClean="0"/>
              <a:t>CREACIÓN DE UNA LEY GENERAL DE ACCESO, QUE ESTABLEZCA MECANISMOS BÁSICOS QUE DEBEN CONTENER LAS LEYES ESTATALES:</a:t>
            </a:r>
          </a:p>
          <a:p>
            <a:endParaRPr lang="es-MX" dirty="0" smtClean="0"/>
          </a:p>
          <a:p>
            <a:pPr>
              <a:buNone/>
            </a:pPr>
            <a:r>
              <a:rPr lang="es-MX" dirty="0" smtClean="0"/>
              <a:t>    A) PERÍODOS          COMISIONADOS.</a:t>
            </a:r>
          </a:p>
          <a:p>
            <a:pPr>
              <a:buNone/>
            </a:pPr>
            <a:r>
              <a:rPr lang="es-MX" dirty="0" smtClean="0"/>
              <a:t>    B) PERÍODOS DE ENTREGA DE INFORMACIÓN.</a:t>
            </a:r>
          </a:p>
          <a:p>
            <a:pPr>
              <a:buNone/>
            </a:pPr>
            <a:r>
              <a:rPr lang="es-MX" dirty="0" smtClean="0"/>
              <a:t>    C) TIPOS DE PROCEDIMIENTO. ETC…</a:t>
            </a:r>
            <a:endParaRPr lang="es-ES" dirty="0"/>
          </a:p>
        </p:txBody>
      </p:sp>
      <p:sp>
        <p:nvSpPr>
          <p:cNvPr id="7" name="6 Flecha derecha"/>
          <p:cNvSpPr/>
          <p:nvPr/>
        </p:nvSpPr>
        <p:spPr>
          <a:xfrm>
            <a:off x="3500430" y="3214686"/>
            <a:ext cx="107157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LA GRAN DISCUSIÓN</a:t>
            </a:r>
            <a:br>
              <a:rPr lang="es-MX" dirty="0" smtClean="0"/>
            </a:br>
            <a:r>
              <a:rPr lang="es-MX" dirty="0" smtClean="0"/>
              <a:t> (LEY GENERAL).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pPr algn="just"/>
            <a:r>
              <a:rPr lang="es-MX" dirty="0" smtClean="0"/>
              <a:t>¿CÓMO CREAR UNA LEY GENERAL QUE SE VUELVA EL PIVOTE PARA LAS GRANDES REFORMAR LOCALES, QUE PERMITA QUE LOS ESTADOS SE ALINEEN ENTRE SÍ MISMOS Y HAGAN UNA SOLA LÍNEA CON LA FEDERACIÓN?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EL RETO:</a:t>
            </a:r>
            <a:br>
              <a:rPr lang="es-MX" dirty="0" smtClean="0"/>
            </a:br>
            <a:r>
              <a:rPr lang="es-MX" dirty="0" smtClean="0"/>
              <a:t>(LEY GENERAL)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COMO NO CAER EN UNA INJERENCIA O EN UNA SUBORDINACIÓN DE LOS ESTADOS CON LA FEDERACIÓN Y MUCHO MENOS PRETENDER VULNERAR LAS AUTONOMÍAS LEGISLATIVAS DE LOS CONGRESOS ESTATALES.</a:t>
            </a:r>
          </a:p>
          <a:p>
            <a:endParaRPr lang="es-MX" dirty="0" smtClean="0"/>
          </a:p>
          <a:p>
            <a:r>
              <a:rPr lang="es-MX" dirty="0" smtClean="0"/>
              <a:t>UNA LEY QUE CONTENGA UNA SERIE DE CONDICIONES QUE PERMITA HOMOLOGAR  EL DERECHO EN TODO EL PAÍS.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000364" y="533400"/>
            <a:ext cx="5786478" cy="5610244"/>
          </a:xfrm>
        </p:spPr>
        <p:txBody>
          <a:bodyPr/>
          <a:lstStyle/>
          <a:p>
            <a:pPr algn="ctr"/>
            <a:r>
              <a:rPr lang="es-MX" sz="2400" dirty="0" smtClean="0"/>
              <a:t>DE LA MANO CON LA LEY GENERAL DE ACCESO A LA INFORMACIÓN, SE TENDRÁ QUE CREAR , POR SUPUESTO, UNA LEY GENERAL EN MATERIA DE DATOS PERSONALES EN POSESIÓN DE LOS SUJETOS OBLIGADOS, Y UNA LEY GENERAL DE ARCHIVOS.</a:t>
            </a:r>
            <a:br>
              <a:rPr lang="es-MX" sz="2400" dirty="0" smtClean="0"/>
            </a:b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dirty="0" smtClean="0"/>
              <a:t>ESTAS MATERIAS VAN DE LA MANO PARA UN COMPLETO EJERCICIO DEL DERECHO QUE GARANTIZA EL ARTÍCULO SEXTO CONSTITUCIONAL Y SU REGLAMENTACIÓN NECESARIA Y URGENTE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7239000" cy="5037810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es-MX" sz="2400" dirty="0" smtClean="0"/>
              <a:t>	LA LEY GENERAL, QUE DARÁ VIDA A UNA NUEVA LEY FEDERAL DE ACCESO A LA INFORMACIÓN PÚBLICA, TENDRÁ COMO UNA DE SUS OBJETIVOS, EL AMPLIAR LOS ALCANCES DEL IFAI EL ALCANCE QUE HASTA AHORA LLEGABA SÓLO AL PODER EJECUTIVO FEDERAL, SE AMPLÍA PARA PASAR A LOS DEMÁS PODERES Y DEMÁS SUJETOS OBLIGADOS QUE TIENEN SUS PROPIOS MECANISMOS INTERNOS DE ACCESO A LA INFORMACIÓN.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65886"/>
          </a:xfrm>
        </p:spPr>
        <p:txBody>
          <a:bodyPr>
            <a:noAutofit/>
          </a:bodyPr>
          <a:lstStyle/>
          <a:p>
            <a:pPr algn="ctr"/>
            <a:r>
              <a:rPr lang="es-MX" sz="2800" dirty="0" smtClean="0"/>
              <a:t>A2) RELACIÓN ENTRE ÓRGANOS GARANTES: EL FEDERAL Y LOS DE LAS ENTIDADES FEDERATIVAS.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00240"/>
            <a:ext cx="7239000" cy="4455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 smtClean="0"/>
              <a:t>RETOS DE ÓRGANOS GARANTES DE LOS ESTADOS: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ESTABLECER UNA RELACIÓN DE COORDINACIÓN CON EL NUEVO ÓRGANO FEDERAL.</a:t>
            </a:r>
          </a:p>
          <a:p>
            <a:pPr algn="just"/>
            <a:r>
              <a:rPr lang="es-ES" dirty="0" smtClean="0"/>
              <a:t>LA PROFESIONALIZACIÓN Y ESPECIALIZACIÓN DE SUS FUNCIONARIOS.</a:t>
            </a:r>
          </a:p>
          <a:p>
            <a:pPr algn="just"/>
            <a:endParaRPr lang="es-ES" dirty="0"/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228</TotalTime>
  <Words>683</Words>
  <Application>Microsoft Office PowerPoint</Application>
  <PresentationFormat>Presentación en pantalla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Opulento</vt:lpstr>
      <vt:lpstr>LA REFORMA CONSTITUCIONAL EN MATERIA DE  TRANSPARENCIA Y ACCESO A LA INFORMACIÓN PÚBLICA EN MÉXICO</vt:lpstr>
      <vt:lpstr>TEMAS FUNDAMENtALES DE LA REFORMA CONSTITUCIONAL</vt:lpstr>
      <vt:lpstr>MESA DE TRABAJO: 1 A.</vt:lpstr>
      <vt:lpstr>A1) CREACIÓN DE LAS 3 LEYES GENERALES: TRANSPARENCIA, DATOS PERSONALES Y ARCHIVOS.</vt:lpstr>
      <vt:lpstr>LA GRAN DISCUSIÓN  (LEY GENERAL).</vt:lpstr>
      <vt:lpstr>EL RETO: (LEY GENERAL)</vt:lpstr>
      <vt:lpstr>DE LA MANO CON LA LEY GENERAL DE ACCESO A LA INFORMACIÓN, SE TENDRÁ QUE CREAR , POR SUPUESTO, UNA LEY GENERAL EN MATERIA DE DATOS PERSONALES EN POSESIÓN DE LOS SUJETOS OBLIGADOS, Y UNA LEY GENERAL DE ARCHIVOS.  ESTAS MATERIAS VAN DE LA MANO PARA UN COMPLETO EJERCICIO DEL DERECHO QUE GARANTIZA EL ARTÍCULO SEXTO CONSTITUCIONAL Y SU REGLAMENTACIÓN NECESARIA Y URGENTE</vt:lpstr>
      <vt:lpstr> LA LEY GENERAL, QUE DARÁ VIDA A UNA NUEVA LEY FEDERAL DE ACCESO A LA INFORMACIÓN PÚBLICA, TENDRÁ COMO UNA DE SUS OBJETIVOS, EL AMPLIAR LOS ALCANCES DEL IFAI EL ALCANCE QUE HASTA AHORA LLEGABA SÓLO AL PODER EJECUTIVO FEDERAL, SE AMPLÍA PARA PASAR A LOS DEMÁS PODERES Y DEMÁS SUJETOS OBLIGADOS QUE TIENEN SUS PROPIOS MECANISMOS INTERNOS DE ACCESO A LA INFORMACIÓN.</vt:lpstr>
      <vt:lpstr>A2) RELACIÓN ENTRE ÓRGANOS GARANTES: EL FEDERAL Y LOS DE LAS ENTIDADES FEDERATIVAS.</vt:lpstr>
      <vt:lpstr>RETO PARA EL IFAI:</vt:lpstr>
      <vt:lpstr>RETOS DEL NUEVO SISTEMA:</vt:lpstr>
      <vt:lpstr>A3) LOS ÓRGANOS DE DIRECCIÓN DE LOS INSTITUTOS GARANTES ESTATALES Y EL FEDERAL.</vt:lpstr>
      <vt:lpstr>PERFILES:</vt:lpstr>
      <vt:lpstr>AUTONOMÍA PRESUPUESTAL</vt:lpstr>
      <vt:lpstr>ESTA NO ES UNA REFORMA PARA DOTAR AL IFAI Y A LOS ÓRGANOS GARANTES DE LOS ESTADOS DE MAYORES FACULTADES. DEBE ENTENDERSE COMO UN MEDIO PARA GARANTIZAR  DE MANERA SENCILLA Y EXPEDITA  Y DEJANDO POCOS RECURSOS LEGALES PARA EVADIR ESTA OBLIGACIÓN.</vt:lpstr>
      <vt:lpstr>Presentación de PowerPoint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Your User Name</dc:creator>
  <cp:lastModifiedBy>Toshiba</cp:lastModifiedBy>
  <cp:revision>54</cp:revision>
  <dcterms:created xsi:type="dcterms:W3CDTF">2013-04-25T23:07:08Z</dcterms:created>
  <dcterms:modified xsi:type="dcterms:W3CDTF">2013-04-29T22:11:54Z</dcterms:modified>
</cp:coreProperties>
</file>