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wdp" ContentType="image/vnd.ms-photo"/>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notesSlides/notesSlide1.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2.xml" ContentType="application/vnd.openxmlformats-officedocument.presentationml.notesSlide+xml"/>
  <Override PartName="/ppt/charts/chart5.xml" ContentType="application/vnd.openxmlformats-officedocument.drawingml.chart+xml"/>
  <Override PartName="/ppt/notesSlides/notesSlide3.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drawings/drawing1.xml" ContentType="application/vnd.openxmlformats-officedocument.drawingml.chartshapes+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notesSlides/notesSlide4.xml" ContentType="application/vnd.openxmlformats-officedocument.presentationml.notesSlide+xml"/>
  <Override PartName="/ppt/charts/chart19.xml" ContentType="application/vnd.openxmlformats-officedocument.drawingml.chart+xml"/>
  <Override PartName="/ppt/charts/chart20.xml" ContentType="application/vnd.openxmlformats-officedocument.drawingml.chart+xml"/>
  <Override PartName="/ppt/notesSlides/notesSlide5.xml" ContentType="application/vnd.openxmlformats-officedocument.presentationml.notesSlide+xml"/>
  <Override PartName="/ppt/charts/chart21.xml" ContentType="application/vnd.openxmlformats-officedocument.drawingml.chart+xml"/>
  <Override PartName="/ppt/drawings/drawing2.xml" ContentType="application/vnd.openxmlformats-officedocument.drawingml.chartshapes+xml"/>
  <Override PartName="/ppt/notesSlides/notesSlide6.xml" ContentType="application/vnd.openxmlformats-officedocument.presentationml.notesSlide+xml"/>
  <Override PartName="/ppt/charts/chart22.xml" ContentType="application/vnd.openxmlformats-officedocument.drawingml.chart+xml"/>
  <Override PartName="/ppt/notesSlides/notesSlide7.xml" ContentType="application/vnd.openxmlformats-officedocument.presentationml.notesSlide+xml"/>
  <Override PartName="/ppt/charts/chart23.xml" ContentType="application/vnd.openxmlformats-officedocument.drawingml.chart+xml"/>
  <Override PartName="/ppt/notesSlides/notesSlide8.xml" ContentType="application/vnd.openxmlformats-officedocument.presentationml.notesSlide+xml"/>
  <Override PartName="/ppt/charts/chart24.xml" ContentType="application/vnd.openxmlformats-officedocument.drawingml.chart+xml"/>
  <Override PartName="/ppt/notesSlides/notesSlide9.xml" ContentType="application/vnd.openxmlformats-officedocument.presentationml.notesSlide+xml"/>
  <Override PartName="/ppt/charts/chart25.xml" ContentType="application/vnd.openxmlformats-officedocument.drawingml.chart+xml"/>
  <Override PartName="/ppt/drawings/drawing3.xml" ContentType="application/vnd.openxmlformats-officedocument.drawingml.chartshapes+xml"/>
  <Override PartName="/ppt/notesSlides/notesSlide10.xml" ContentType="application/vnd.openxmlformats-officedocument.presentationml.notesSlide+xml"/>
  <Override PartName="/ppt/charts/chart26.xml" ContentType="application/vnd.openxmlformats-officedocument.drawingml.chart+xml"/>
  <Override PartName="/ppt/notesSlides/notesSlide11.xml" ContentType="application/vnd.openxmlformats-officedocument.presentationml.notesSlide+xml"/>
  <Override PartName="/ppt/charts/chart27.xml" ContentType="application/vnd.openxmlformats-officedocument.drawingml.chart+xml"/>
  <Override PartName="/ppt/drawings/drawing4.xml" ContentType="application/vnd.openxmlformats-officedocument.drawingml.chartshape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28.xml" ContentType="application/vnd.openxmlformats-officedocument.drawingml.char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29.xml" ContentType="application/vnd.openxmlformats-officedocument.drawingml.chart+xml"/>
  <Override PartName="/ppt/notesSlides/notesSlide16.xml" ContentType="application/vnd.openxmlformats-officedocument.presentationml.notesSlide+xml"/>
  <Override PartName="/ppt/charts/chart30.xml" ContentType="application/vnd.openxmlformats-officedocument.drawingml.chart+xml"/>
  <Override PartName="/ppt/notesSlides/notesSlide17.xml" ContentType="application/vnd.openxmlformats-officedocument.presentationml.notesSlide+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notesSlides/notesSlide18.xml" ContentType="application/vnd.openxmlformats-officedocument.presentationml.notesSlide+xml"/>
  <Override PartName="/ppt/charts/chart34.xml" ContentType="application/vnd.openxmlformats-officedocument.drawingml.chart+xml"/>
  <Override PartName="/ppt/charts/chart35.xml" ContentType="application/vnd.openxmlformats-officedocument.drawingml.chart+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7"/>
  </p:notes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 id="322" r:id="rId67"/>
    <p:sldId id="323" r:id="rId68"/>
    <p:sldId id="324" r:id="rId69"/>
    <p:sldId id="325" r:id="rId70"/>
    <p:sldId id="326" r:id="rId71"/>
    <p:sldId id="327" r:id="rId72"/>
    <p:sldId id="328" r:id="rId73"/>
    <p:sldId id="329" r:id="rId74"/>
    <p:sldId id="330" r:id="rId75"/>
    <p:sldId id="331" r:id="rId76"/>
    <p:sldId id="332" r:id="rId77"/>
    <p:sldId id="333" r:id="rId78"/>
    <p:sldId id="334" r:id="rId79"/>
    <p:sldId id="335" r:id="rId80"/>
    <p:sldId id="336" r:id="rId81"/>
    <p:sldId id="337" r:id="rId82"/>
    <p:sldId id="338" r:id="rId83"/>
    <p:sldId id="339" r:id="rId84"/>
    <p:sldId id="340" r:id="rId85"/>
    <p:sldId id="341" r:id="rId86"/>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2" d="100"/>
          <a:sy n="72" d="100"/>
        </p:scale>
        <p:origin x="-1242" y="19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2" Type="http://schemas.openxmlformats.org/officeDocument/2006/relationships/oleObject" Target="file:///C:\Users\avaloj\Dropbox\Presentaciones\Evaluaci&#243;n%202016\Estadisticas%20y%20graficas%20EVALUACION%202016%20(versi&#243;n%201).xlsx" TargetMode="External"/><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1" Type="http://schemas.openxmlformats.org/officeDocument/2006/relationships/oleObject" Target="file:///C:\Users\avaloj\Dropbox\Presentaciones\Evaluaci&#243;n%202016\Nuevo_Estadisticas%20y%20graficas%20EVALUACION%202016.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C:\Users\avaloj\Dropbox\Presentaciones\Evaluaci&#243;n%202016\Nuevo_Estadisticas%20y%20graficas%20EVALUACION%202016.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C:\Users\avaloj\Dropbox\Presentaciones\Evaluaci&#243;n%202016\Nuevo_Estadisticas%20y%20graficas%20EVALUACION%202016.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C:\Users\avaloj\Dropbox\Presentaciones\Evaluaci&#243;n%202016\Nuevo_Estadisticas%20y%20graficas%20EVALUACION%202016.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C:\Users\avaloj\Dropbox\Presentaciones\Evaluaci&#243;n%202016\Nuevo_Estadisticas%20y%20graficas%20EVALUACION%202016.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C:\Users\avaloj\Dropbox\Presentaciones\Evaluaci&#243;n%202016\Nuevo_Estadisticas%20y%20graficas%20EVALUACION%202016.xlsx"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file:///C:\Users\avaloj\Dropbox\Presentaciones\Evaluaci&#243;n%202016\Nuevo_Estadisticas%20y%20graficas%20EVALUACION%202016.xlsx"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file:///C:\Users\avaloj\Dropbox\Presentaciones\Evaluaci&#243;n%202016\Nuevo_Estadisticas%20y%20graficas%20EVALUACION%202016.xlsx" TargetMode="External"/></Relationships>
</file>

<file path=ppt/charts/_rels/chart18.xml.rels><?xml version="1.0" encoding="UTF-8" standalone="yes"?>
<Relationships xmlns="http://schemas.openxmlformats.org/package/2006/relationships"><Relationship Id="rId1" Type="http://schemas.openxmlformats.org/officeDocument/2006/relationships/oleObject" Target="file:///C:\Users\avaloj\Dropbox\Presentaciones\Evaluaci&#243;n%202016\Nuevo_Estadisticas%20y%20graficas%20EVALUACION%202016.xlsx" TargetMode="External"/></Relationships>
</file>

<file path=ppt/charts/_rels/chart19.xml.rels><?xml version="1.0" encoding="UTF-8" standalone="yes"?>
<Relationships xmlns="http://schemas.openxmlformats.org/package/2006/relationships"><Relationship Id="rId1" Type="http://schemas.openxmlformats.org/officeDocument/2006/relationships/oleObject" Target="file:///C:\Users\avaloj\Dropbox\Presentaciones\Evaluaci&#243;n%202016\Nuevo_Estadisticas%20y%20graficas%20EVALUACION%202016.xlsx" TargetMode="External"/></Relationships>
</file>

<file path=ppt/charts/_rels/chart2.xml.rels><?xml version="1.0" encoding="UTF-8" standalone="yes"?>
<Relationships xmlns="http://schemas.openxmlformats.org/package/2006/relationships"><Relationship Id="rId1" Type="http://schemas.openxmlformats.org/officeDocument/2006/relationships/package" Target="../embeddings/Hoja_de_c_lculo_de_Microsoft_Excel2.xlsx"/></Relationships>
</file>

<file path=ppt/charts/_rels/chart20.xml.rels><?xml version="1.0" encoding="UTF-8" standalone="yes"?>
<Relationships xmlns="http://schemas.openxmlformats.org/package/2006/relationships"><Relationship Id="rId1" Type="http://schemas.openxmlformats.org/officeDocument/2006/relationships/oleObject" Target="file:///C:\Users\avaloj\Dropbox\Presentaciones\Evaluaci&#243;n%202016\Nuevo_Estadisticas%20y%20graficas%20EVALUACION%202016.xlsx" TargetMode="External"/></Relationships>
</file>

<file path=ppt/charts/_rels/chart21.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HDDMarco:Users:MAC-Marco:Desktop:Estadisticas%20y%20graficas%20EVALUACION%202016%20(versiA&#771;&#179;n%201)%20(versio&#769;n%201).xlsx" TargetMode="External"/></Relationships>
</file>

<file path=ppt/charts/_rels/chart22.xml.rels><?xml version="1.0" encoding="UTF-8" standalone="yes"?>
<Relationships xmlns="http://schemas.openxmlformats.org/package/2006/relationships"><Relationship Id="rId1" Type="http://schemas.openxmlformats.org/officeDocument/2006/relationships/oleObject" Target="HDDMarco:Users:MAC-Marco:Desktop:Estadisticas%20y%20graficas%20EVALUACION%202016%20(versiA&#771;&#179;n%201)%20(versio&#769;n%201).xlsx" TargetMode="External"/></Relationships>
</file>

<file path=ppt/charts/_rels/chart23.xml.rels><?xml version="1.0" encoding="UTF-8" standalone="yes"?>
<Relationships xmlns="http://schemas.openxmlformats.org/package/2006/relationships"><Relationship Id="rId1" Type="http://schemas.openxmlformats.org/officeDocument/2006/relationships/oleObject" Target="file:///C:\Users\avaloj\Dropbox\Presentaciones\Evaluaci&#243;n%202016\Nuevo_Estadisticas%20y%20graficas%20EVALUACION%202016.xlsx" TargetMode="External"/></Relationships>
</file>

<file path=ppt/charts/_rels/chart24.xml.rels><?xml version="1.0" encoding="UTF-8" standalone="yes"?>
<Relationships xmlns="http://schemas.openxmlformats.org/package/2006/relationships"><Relationship Id="rId1" Type="http://schemas.openxmlformats.org/officeDocument/2006/relationships/oleObject" Target="file:///C:\Users\avaloj\Dropbox\Presentaciones\Evaluaci&#243;n%202016\Nuevo_Estadisticas%20y%20graficas%20EVALUACION%202016.xlsx" TargetMode="External"/></Relationships>
</file>

<file path=ppt/charts/_rels/chart25.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C:\Users\avaloj\Dropbox\Presentaciones\Evaluaci&#243;n%202016\Estadisticas%20y%20graficas%20EVALUACION%202016.xlsx" TargetMode="External"/></Relationships>
</file>

<file path=ppt/charts/_rels/chart26.xml.rels><?xml version="1.0" encoding="UTF-8" standalone="yes"?>
<Relationships xmlns="http://schemas.openxmlformats.org/package/2006/relationships"><Relationship Id="rId1" Type="http://schemas.openxmlformats.org/officeDocument/2006/relationships/oleObject" Target="HDDMarco:Users:MAC-Marco:Desktop:Estadisticas%20y%20graficas%20EVALUACION%202016%20(versiA&#771;&#179;n%201)%20(versio&#769;n%201).xlsx" TargetMode="External"/></Relationships>
</file>

<file path=ppt/charts/_rels/chart27.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HDDMarco:Users:MAC-Marco:Desktop:Estadisticas%20y%20graficas%20EVALUACION%202016%20(versiA&#771;&#179;n%201)%20(versio&#769;n%201).xlsx" TargetMode="External"/></Relationships>
</file>

<file path=ppt/charts/_rels/chart28.xml.rels><?xml version="1.0" encoding="UTF-8" standalone="yes"?>
<Relationships xmlns="http://schemas.openxmlformats.org/package/2006/relationships"><Relationship Id="rId1" Type="http://schemas.openxmlformats.org/officeDocument/2006/relationships/oleObject" Target="HDDMarco:Users:MAC-Marco:Desktop:Estadisticas%20y%20graficas%20EVALUACION%202016%20(versiA&#771;&#179;n%201)%20(versio&#769;n%201)%20(versio&#769;n%201).xlsx" TargetMode="External"/></Relationships>
</file>

<file path=ppt/charts/_rels/chart29.xml.rels><?xml version="1.0" encoding="UTF-8" standalone="yes"?>
<Relationships xmlns="http://schemas.openxmlformats.org/package/2006/relationships"><Relationship Id="rId1" Type="http://schemas.openxmlformats.org/officeDocument/2006/relationships/oleObject" Target="HDDMarco:Users:MAC-Marco:Desktop:Estadisticas%20y%20graficas%20EVALUACION%202016%20(versiA&#771;&#179;n%201)%20(versio&#769;n%201)%20(versio&#769;n%201).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avaloj\Dropbox\Presentaciones\Evaluaci&#243;n%202016\Estadisticas%20y%20graficas%20EVALUACION%202016.xlsx" TargetMode="External"/></Relationships>
</file>

<file path=ppt/charts/_rels/chart30.xml.rels><?xml version="1.0" encoding="UTF-8" standalone="yes"?>
<Relationships xmlns="http://schemas.openxmlformats.org/package/2006/relationships"><Relationship Id="rId1" Type="http://schemas.openxmlformats.org/officeDocument/2006/relationships/oleObject" Target="HDDMarco:Users:MAC-Marco:Desktop:Estadisticas%20y%20graficas%20EVALUACION%202016%20(versiA&#771;&#179;n%201)%20(versio&#769;n%201)%20(versio&#769;n%201).xlsx" TargetMode="External"/></Relationships>
</file>

<file path=ppt/charts/_rels/chart31.xml.rels><?xml version="1.0" encoding="UTF-8" standalone="yes"?>
<Relationships xmlns="http://schemas.openxmlformats.org/package/2006/relationships"><Relationship Id="rId1" Type="http://schemas.openxmlformats.org/officeDocument/2006/relationships/oleObject" Target="HDDMarco:Users:MAC-Marco:Desktop:Estadisticas%20y%20graficas%20EVALUACION%202016%20(versiA&#771;&#179;n%201)%20(versio&#769;n%201)%20(versio&#769;n%201).xlsx" TargetMode="External"/></Relationships>
</file>

<file path=ppt/charts/_rels/chart32.xml.rels><?xml version="1.0" encoding="UTF-8" standalone="yes"?>
<Relationships xmlns="http://schemas.openxmlformats.org/package/2006/relationships"><Relationship Id="rId1" Type="http://schemas.openxmlformats.org/officeDocument/2006/relationships/oleObject" Target="file:///C:\Users\avaloj\Dropbox\Presentaciones\Evaluaci&#243;n%202016\Nuevo_Estadisticas%20y%20graficas%20EVALUACION%202016.xlsx" TargetMode="External"/></Relationships>
</file>

<file path=ppt/charts/_rels/chart33.xml.rels><?xml version="1.0" encoding="UTF-8" standalone="yes"?>
<Relationships xmlns="http://schemas.openxmlformats.org/package/2006/relationships"><Relationship Id="rId1" Type="http://schemas.openxmlformats.org/officeDocument/2006/relationships/oleObject" Target="file:///C:\Users\avaloj\AppData\Roaming\Microsoft\Excel\Actas%20y%20versiones%20del%20Pleno%20del%20Ayuntamiento%20(version%201).xlsb" TargetMode="External"/></Relationships>
</file>

<file path=ppt/charts/_rels/chart34.xml.rels><?xml version="1.0" encoding="UTF-8" standalone="yes"?>
<Relationships xmlns="http://schemas.openxmlformats.org/package/2006/relationships"><Relationship Id="rId1" Type="http://schemas.openxmlformats.org/officeDocument/2006/relationships/oleObject" Target="file:///C:\Users\avaloj\AppData\Roaming\Microsoft\Excel\Actas%20y%20versiones%20del%20Pleno%20del%20Ayuntamiento%20(version%201).xlsb" TargetMode="External"/></Relationships>
</file>

<file path=ppt/charts/_rels/chart35.xml.rels><?xml version="1.0" encoding="UTF-8" standalone="yes"?>
<Relationships xmlns="http://schemas.openxmlformats.org/package/2006/relationships"><Relationship Id="rId1" Type="http://schemas.openxmlformats.org/officeDocument/2006/relationships/oleObject" Target="file:///C:\Users\avaloj\AppData\Roaming\Microsoft\Excel\Actas%20y%20versiones%20del%20Pleno%20del%20Ayuntamiento%20(version%201).xlsb"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avaloj\Dropbox\Presentaciones\Evaluaci&#243;n%202016\Nuevo_Estadisticas%20y%20graficas%20EVALUACION%202016.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avaloj\Dropbox\Presentaciones\Evaluaci&#243;n%202016\Nuevo_Estadisticas%20y%20graficas%20EVALUACION%202016.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avaloj\Dropbox\Presentaciones\Evaluaci&#243;n%202016\Nuevo_Estadisticas%20y%20graficas%20EVALUACION%202016.xlsx" TargetMode="External"/></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avaloj\Dropbox\Presentaciones\Evaluaci&#243;n%202016\Nuevo_Estadisticas%20y%20graficas%20EVALUACION%202016.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avaloj\Dropbox\Presentaciones\Evaluaci&#243;n%202016\Nuevo_Estadisticas%20y%20graficas%20EVALUACION%202016.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Users\avaloj\Dropbox\Presentaciones\Evaluaci&#243;n%202016\Nuevo_Estadisticas%20y%20graficas%20EVALUACION%202016.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39"/>
    </mc:Choice>
    <mc:Fallback>
      <c:style val="39"/>
    </mc:Fallback>
  </mc:AlternateContent>
  <c:clrMapOvr bg1="lt1" tx1="dk1" bg2="lt2" tx2="dk2" accent1="accent1" accent2="accent2" accent3="accent3" accent4="accent4" accent5="accent5" accent6="accent6" hlink="hlink" folHlink="folHlink"/>
  <c:chart>
    <c:autoTitleDeleted val="1"/>
    <c:view3D>
      <c:rotX val="22"/>
      <c:rotY val="150"/>
      <c:rAngAx val="0"/>
      <c:perspective val="38"/>
    </c:view3D>
    <c:floor>
      <c:thickness val="0"/>
    </c:floor>
    <c:sideWall>
      <c:thickness val="0"/>
    </c:sideWall>
    <c:backWall>
      <c:thickness val="0"/>
    </c:backWall>
    <c:plotArea>
      <c:layout>
        <c:manualLayout>
          <c:layoutTarget val="inner"/>
          <c:xMode val="edge"/>
          <c:yMode val="edge"/>
          <c:x val="0.23174765999448901"/>
          <c:y val="1.89848186802773E-3"/>
          <c:w val="0.66193006308993996"/>
          <c:h val="0.760642242854358"/>
        </c:manualLayout>
      </c:layout>
      <c:pie3DChart>
        <c:varyColors val="1"/>
        <c:ser>
          <c:idx val="0"/>
          <c:order val="0"/>
          <c:tx>
            <c:strRef>
              <c:f>'Porcentajes de Cumplimiento (2)'!$B$10</c:f>
              <c:strCache>
                <c:ptCount val="1"/>
                <c:pt idx="0">
                  <c:v>Promedio</c:v>
                </c:pt>
              </c:strCache>
            </c:strRef>
          </c:tx>
          <c:spPr>
            <a:scene3d>
              <a:camera prst="orthographicFront"/>
              <a:lightRig rig="threePt" dir="t"/>
            </a:scene3d>
            <a:sp3d prstMaterial="metal">
              <a:bevelT w="254000"/>
              <a:bevelB w="95250" h="146050"/>
              <a:contourClr>
                <a:srgbClr val="000000"/>
              </a:contourClr>
            </a:sp3d>
          </c:spPr>
          <c:dPt>
            <c:idx val="3"/>
            <c:bubble3D val="0"/>
            <c:spPr>
              <a:solidFill>
                <a:schemeClr val="accent5">
                  <a:lumMod val="50000"/>
                </a:schemeClr>
              </a:solidFill>
              <a:scene3d>
                <a:camera prst="orthographicFront"/>
                <a:lightRig rig="threePt" dir="t"/>
              </a:scene3d>
              <a:sp3d prstMaterial="metal">
                <a:bevelT w="254000"/>
                <a:bevelB w="95250" h="146050"/>
                <a:contourClr>
                  <a:srgbClr val="000000"/>
                </a:contourClr>
              </a:sp3d>
            </c:spPr>
          </c:dPt>
          <c:dLbls>
            <c:dLbl>
              <c:idx val="0"/>
              <c:layout/>
              <c:tx>
                <c:rich>
                  <a:bodyPr/>
                  <a:lstStyle/>
                  <a:p>
                    <a:r>
                      <a:rPr lang="en-US" smtClean="0"/>
                      <a:t>8.00</a:t>
                    </a:r>
                    <a:r>
                      <a:rPr lang="en-US"/>
                      <a:t>%</a:t>
                    </a:r>
                  </a:p>
                </c:rich>
              </c:tx>
              <c:showLegendKey val="0"/>
              <c:showVal val="1"/>
              <c:showCatName val="0"/>
              <c:showSerName val="0"/>
              <c:showPercent val="0"/>
              <c:showBubbleSize val="0"/>
            </c:dLbl>
            <c:dLbl>
              <c:idx val="1"/>
              <c:layout>
                <c:manualLayout>
                  <c:x val="1.5503055450661199E-3"/>
                  <c:y val="-0.18813922636047001"/>
                </c:manualLayout>
              </c:layout>
              <c:tx>
                <c:rich>
                  <a:bodyPr/>
                  <a:lstStyle/>
                  <a:p>
                    <a:r>
                      <a:rPr lang="en-US" dirty="0" smtClean="0"/>
                      <a:t>2.40%</a:t>
                    </a:r>
                    <a:endParaRPr lang="en-US" dirty="0"/>
                  </a:p>
                </c:rich>
              </c:tx>
              <c:showLegendKey val="0"/>
              <c:showVal val="1"/>
              <c:showCatName val="0"/>
              <c:showSerName val="0"/>
              <c:showPercent val="0"/>
              <c:showBubbleSize val="0"/>
            </c:dLbl>
            <c:dLbl>
              <c:idx val="3"/>
              <c:layout>
                <c:manualLayout>
                  <c:x val="-4.5962515898968603E-2"/>
                  <c:y val="9.2481145885751195E-2"/>
                </c:manualLayout>
              </c:layout>
              <c:showLegendKey val="0"/>
              <c:showVal val="1"/>
              <c:showCatName val="0"/>
              <c:showSerName val="0"/>
              <c:showPercent val="0"/>
              <c:showBubbleSize val="0"/>
            </c:dLbl>
            <c:dLbl>
              <c:idx val="4"/>
              <c:layout>
                <c:manualLayout>
                  <c:x val="1.8846147233779101E-2"/>
                  <c:y val="9.8127946172280295E-2"/>
                </c:manualLayout>
              </c:layout>
              <c:spPr/>
              <c:txPr>
                <a:bodyPr/>
                <a:lstStyle/>
                <a:p>
                  <a:pPr>
                    <a:defRPr sz="1200" b="1">
                      <a:effectLst>
                        <a:outerShdw blurRad="50800" dist="38100" dir="2700000" algn="tl" rotWithShape="0">
                          <a:srgbClr val="000000">
                            <a:alpha val="43000"/>
                          </a:srgbClr>
                        </a:outerShdw>
                      </a:effectLst>
                      <a:latin typeface="Century Gothic"/>
                      <a:cs typeface="Century Gothic"/>
                    </a:defRPr>
                  </a:pPr>
                  <a:endParaRPr lang="es-MX"/>
                </a:p>
              </c:txPr>
              <c:showLegendKey val="0"/>
              <c:showVal val="1"/>
              <c:showCatName val="0"/>
              <c:showSerName val="0"/>
              <c:showPercent val="0"/>
              <c:showBubbleSize val="0"/>
            </c:dLbl>
            <c:txPr>
              <a:bodyPr/>
              <a:lstStyle/>
              <a:p>
                <a:pPr>
                  <a:defRPr sz="1200" b="1">
                    <a:effectLst>
                      <a:outerShdw blurRad="50800" dist="38100" dir="2700000" algn="tl" rotWithShape="0">
                        <a:srgbClr val="000000">
                          <a:alpha val="43000"/>
                        </a:srgbClr>
                      </a:outerShdw>
                      <a:reflection stA="50000" endPos="75000" dist="12700" dir="5400000" sy="-100000" algn="bl" rotWithShape="0"/>
                    </a:effectLst>
                    <a:latin typeface="Century Gothic"/>
                    <a:cs typeface="Century Gothic"/>
                  </a:defRPr>
                </a:pPr>
                <a:endParaRPr lang="es-MX"/>
              </a:p>
            </c:txPr>
            <c:showLegendKey val="0"/>
            <c:showVal val="1"/>
            <c:showCatName val="0"/>
            <c:showSerName val="0"/>
            <c:showPercent val="0"/>
            <c:showBubbleSize val="0"/>
            <c:showLeaderLines val="1"/>
          </c:dLbls>
          <c:cat>
            <c:strRef>
              <c:f>'Porcentajes de Cumplimiento (2)'!$A$11:$A$15</c:f>
              <c:strCache>
                <c:ptCount val="5"/>
                <c:pt idx="0">
                  <c:v>60 - 100</c:v>
                </c:pt>
                <c:pt idx="1">
                  <c:v>40 - 60</c:v>
                </c:pt>
                <c:pt idx="2">
                  <c:v>20 - 40</c:v>
                </c:pt>
                <c:pt idx="3">
                  <c:v>0 - 20</c:v>
                </c:pt>
                <c:pt idx="4">
                  <c:v>Sin Portal Web</c:v>
                </c:pt>
              </c:strCache>
            </c:strRef>
          </c:cat>
          <c:val>
            <c:numRef>
              <c:f>'Porcentajes de Cumplimiento (2)'!$B$11:$B$15</c:f>
              <c:numCache>
                <c:formatCode>0.00%</c:formatCode>
                <c:ptCount val="5"/>
                <c:pt idx="0">
                  <c:v>7.1999999999999995E-2</c:v>
                </c:pt>
                <c:pt idx="1">
                  <c:v>3.2000000000000001E-2</c:v>
                </c:pt>
                <c:pt idx="2">
                  <c:v>0.16800000000000001</c:v>
                </c:pt>
                <c:pt idx="3">
                  <c:v>0.71199999999999997</c:v>
                </c:pt>
                <c:pt idx="4">
                  <c:v>1.6E-2</c:v>
                </c:pt>
              </c:numCache>
            </c:numRef>
          </c:val>
        </c:ser>
        <c:dLbls>
          <c:showLegendKey val="0"/>
          <c:showVal val="1"/>
          <c:showCatName val="0"/>
          <c:showSerName val="0"/>
          <c:showPercent val="0"/>
          <c:showBubbleSize val="0"/>
          <c:showLeaderLines val="1"/>
        </c:dLbls>
      </c:pie3DChart>
    </c:plotArea>
    <c:legend>
      <c:legendPos val="r"/>
      <c:layout>
        <c:manualLayout>
          <c:xMode val="edge"/>
          <c:yMode val="edge"/>
          <c:x val="0.33759843994682298"/>
          <c:y val="0.80837157799460202"/>
          <c:w val="0.51246387146935402"/>
          <c:h val="0.15020618961631099"/>
        </c:manualLayout>
      </c:layout>
      <c:overlay val="0"/>
      <c:txPr>
        <a:bodyPr/>
        <a:lstStyle/>
        <a:p>
          <a:pPr>
            <a:defRPr sz="1200" b="1">
              <a:latin typeface="Century Gothic"/>
              <a:cs typeface="Century Gothic"/>
            </a:defRPr>
          </a:pPr>
          <a:endParaRPr lang="es-MX"/>
        </a:p>
      </c:txPr>
    </c:legend>
    <c:plotVisOnly val="1"/>
    <c:dispBlanksAs val="gap"/>
    <c:showDLblsOverMax val="0"/>
  </c:chart>
  <c:spPr>
    <a:noFill/>
    <a:ln>
      <a:noFill/>
    </a:ln>
    <a:scene3d>
      <a:camera prst="orthographicFront"/>
      <a:lightRig rig="threePt" dir="t"/>
    </a:scene3d>
    <a:sp3d/>
  </c:sp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31"/>
    </mc:Choice>
    <mc:Fallback>
      <c:style val="31"/>
    </mc:Fallback>
  </mc:AlternateContent>
  <c:chart>
    <c:autoTitleDeleted val="1"/>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'BD Aprobados (2)'!$C$87</c:f>
              <c:strCache>
                <c:ptCount val="1"/>
                <c:pt idx="0">
                  <c:v>Vigencia</c:v>
                </c:pt>
              </c:strCache>
            </c:strRef>
          </c:tx>
          <c:spPr>
            <a:scene3d>
              <a:camera prst="orthographicFront"/>
              <a:lightRig rig="threePt" dir="t">
                <a:rot lat="0" lon="0" rev="1200000"/>
              </a:lightRig>
            </a:scene3d>
            <a:sp3d prstMaterial="metal">
              <a:bevelT w="114300" h="44450"/>
              <a:bevelB w="31750" h="101600"/>
            </a:sp3d>
          </c:spPr>
          <c:invertIfNegative val="0"/>
          <c:dPt>
            <c:idx val="0"/>
            <c:invertIfNegative val="0"/>
            <c:bubble3D val="0"/>
            <c:spPr>
              <a:solidFill>
                <a:schemeClr val="accent5">
                  <a:lumMod val="75000"/>
                </a:schemeClr>
              </a:solidFill>
              <a:scene3d>
                <a:camera prst="orthographicFront"/>
                <a:lightRig rig="threePt" dir="t">
                  <a:rot lat="0" lon="0" rev="1200000"/>
                </a:lightRig>
              </a:scene3d>
              <a:sp3d prstMaterial="metal">
                <a:bevelT w="114300" h="44450"/>
                <a:bevelB w="31750" h="101600"/>
              </a:sp3d>
            </c:spPr>
          </c:dPt>
          <c:dPt>
            <c:idx val="1"/>
            <c:invertIfNegative val="0"/>
            <c:bubble3D val="0"/>
            <c:spPr>
              <a:solidFill>
                <a:schemeClr val="accent5">
                  <a:lumMod val="75000"/>
                </a:schemeClr>
              </a:solidFill>
              <a:scene3d>
                <a:camera prst="orthographicFront"/>
                <a:lightRig rig="threePt" dir="t">
                  <a:rot lat="0" lon="0" rev="1200000"/>
                </a:lightRig>
              </a:scene3d>
              <a:sp3d prstMaterial="metal">
                <a:bevelT w="114300" h="44450"/>
                <a:bevelB w="31750" h="101600"/>
              </a:sp3d>
            </c:spPr>
          </c:dPt>
          <c:dLbls>
            <c:txPr>
              <a:bodyPr/>
              <a:lstStyle/>
              <a:p>
                <a:pPr>
                  <a:defRPr sz="1200" b="1">
                    <a:latin typeface="Century Gothic"/>
                    <a:cs typeface="Century Gothic"/>
                  </a:defRPr>
                </a:pPr>
                <a:endParaRPr lang="es-MX"/>
              </a:p>
            </c:txPr>
            <c:showLegendKey val="0"/>
            <c:showVal val="1"/>
            <c:showCatName val="0"/>
            <c:showSerName val="0"/>
            <c:showPercent val="0"/>
            <c:showBubbleSize val="0"/>
            <c:showLeaderLines val="0"/>
          </c:dLbls>
          <c:cat>
            <c:strRef>
              <c:f>'BD Aprobados (2)'!$B$88:$B$97</c:f>
              <c:strCache>
                <c:ptCount val="10"/>
                <c:pt idx="0">
                  <c:v>Ayuntamiento de Guadalajara</c:v>
                </c:pt>
                <c:pt idx="1">
                  <c:v>Ayuntamiento de Zapopan</c:v>
                </c:pt>
                <c:pt idx="2">
                  <c:v>Ayuntamiento de San Pedro Tlaquepaque</c:v>
                </c:pt>
                <c:pt idx="3">
                  <c:v>Ayuntamiento de Unión de Tula</c:v>
                </c:pt>
                <c:pt idx="4">
                  <c:v>Ayuntamiento de Poncitlán</c:v>
                </c:pt>
                <c:pt idx="5">
                  <c:v>Ayuntamiento de Tonalá</c:v>
                </c:pt>
                <c:pt idx="6">
                  <c:v>Ayuntamiento de Tlajomulco de Zúñiga</c:v>
                </c:pt>
                <c:pt idx="7">
                  <c:v>Ayuntamiento de La Barca</c:v>
                </c:pt>
                <c:pt idx="8">
                  <c:v>Ayuntamiento de Ocotlán</c:v>
                </c:pt>
                <c:pt idx="9">
                  <c:v>Ayuntamiento de Zapotlán del Rey</c:v>
                </c:pt>
              </c:strCache>
            </c:strRef>
          </c:cat>
          <c:val>
            <c:numRef>
              <c:f>'BD Aprobados (2)'!$C$88:$C$97</c:f>
              <c:numCache>
                <c:formatCode>General</c:formatCode>
                <c:ptCount val="10"/>
                <c:pt idx="0">
                  <c:v>100</c:v>
                </c:pt>
                <c:pt idx="1">
                  <c:v>100</c:v>
                </c:pt>
                <c:pt idx="2">
                  <c:v>75</c:v>
                </c:pt>
                <c:pt idx="3">
                  <c:v>75</c:v>
                </c:pt>
                <c:pt idx="4">
                  <c:v>75</c:v>
                </c:pt>
                <c:pt idx="5">
                  <c:v>75</c:v>
                </c:pt>
                <c:pt idx="6">
                  <c:v>50</c:v>
                </c:pt>
                <c:pt idx="7">
                  <c:v>50</c:v>
                </c:pt>
                <c:pt idx="8">
                  <c:v>50</c:v>
                </c:pt>
                <c:pt idx="9">
                  <c:v>50</c:v>
                </c:pt>
              </c:numCache>
            </c:numRef>
          </c:val>
        </c:ser>
        <c:dLbls>
          <c:showLegendKey val="0"/>
          <c:showVal val="0"/>
          <c:showCatName val="0"/>
          <c:showSerName val="0"/>
          <c:showPercent val="0"/>
          <c:showBubbleSize val="0"/>
        </c:dLbls>
        <c:gapWidth val="150"/>
        <c:shape val="box"/>
        <c:axId val="83343232"/>
        <c:axId val="83344768"/>
        <c:axId val="0"/>
      </c:bar3DChart>
      <c:catAx>
        <c:axId val="83343232"/>
        <c:scaling>
          <c:orientation val="minMax"/>
        </c:scaling>
        <c:delete val="0"/>
        <c:axPos val="b"/>
        <c:majorTickMark val="out"/>
        <c:minorTickMark val="none"/>
        <c:tickLblPos val="nextTo"/>
        <c:txPr>
          <a:bodyPr rot="-5400000" vert="horz"/>
          <a:lstStyle/>
          <a:p>
            <a:pPr>
              <a:defRPr sz="1200" b="1">
                <a:latin typeface="Century Gothic"/>
                <a:cs typeface="Century Gothic"/>
              </a:defRPr>
            </a:pPr>
            <a:endParaRPr lang="es-MX"/>
          </a:p>
        </c:txPr>
        <c:crossAx val="83344768"/>
        <c:crosses val="autoZero"/>
        <c:auto val="1"/>
        <c:lblAlgn val="ctr"/>
        <c:lblOffset val="100"/>
        <c:noMultiLvlLbl val="0"/>
      </c:catAx>
      <c:valAx>
        <c:axId val="83344768"/>
        <c:scaling>
          <c:orientation val="minMax"/>
        </c:scaling>
        <c:delete val="0"/>
        <c:axPos val="l"/>
        <c:majorGridlines/>
        <c:numFmt formatCode="General" sourceLinked="1"/>
        <c:majorTickMark val="out"/>
        <c:minorTickMark val="none"/>
        <c:tickLblPos val="nextTo"/>
        <c:txPr>
          <a:bodyPr/>
          <a:lstStyle/>
          <a:p>
            <a:pPr>
              <a:defRPr sz="1200">
                <a:latin typeface="Century Gothic"/>
                <a:cs typeface="Century Gothic"/>
              </a:defRPr>
            </a:pPr>
            <a:endParaRPr lang="es-MX"/>
          </a:p>
        </c:txPr>
        <c:crossAx val="83343232"/>
        <c:crosses val="autoZero"/>
        <c:crossBetween val="between"/>
      </c:valAx>
    </c:plotArea>
    <c:plotVisOnly val="1"/>
    <c:dispBlanksAs val="gap"/>
    <c:showDLblsOverMax val="0"/>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31"/>
    </mc:Choice>
    <mc:Fallback>
      <c:style val="31"/>
    </mc:Fallback>
  </mc:AlternateContent>
  <c:chart>
    <c:autoTitleDeleted val="1"/>
    <c:view3D>
      <c:rotX val="15"/>
      <c:rotY val="20"/>
      <c:rAngAx val="1"/>
    </c:view3D>
    <c:floor>
      <c:thickness val="0"/>
    </c:floor>
    <c:sideWall>
      <c:thickness val="0"/>
    </c:sideWall>
    <c:backWall>
      <c:thickness val="0"/>
    </c:backWall>
    <c:plotArea>
      <c:layout>
        <c:manualLayout>
          <c:layoutTarget val="inner"/>
          <c:xMode val="edge"/>
          <c:yMode val="edge"/>
          <c:x val="4.6039235298228447E-2"/>
          <c:y val="6.3309034169812567E-2"/>
          <c:w val="0.9539607647017716"/>
          <c:h val="0.42229205112151996"/>
        </c:manualLayout>
      </c:layout>
      <c:bar3DChart>
        <c:barDir val="col"/>
        <c:grouping val="clustered"/>
        <c:varyColors val="0"/>
        <c:ser>
          <c:idx val="0"/>
          <c:order val="0"/>
          <c:spPr>
            <a:scene3d>
              <a:camera prst="orthographicFront"/>
              <a:lightRig rig="threePt" dir="t">
                <a:rot lat="0" lon="0" rev="1200000"/>
              </a:lightRig>
            </a:scene3d>
            <a:sp3d prstMaterial="metal">
              <a:bevelT w="114300" h="44450"/>
              <a:bevelB w="31750" h="101600"/>
            </a:sp3d>
          </c:spPr>
          <c:invertIfNegative val="0"/>
          <c:dPt>
            <c:idx val="0"/>
            <c:invertIfNegative val="0"/>
            <c:bubble3D val="0"/>
            <c:spPr>
              <a:solidFill>
                <a:schemeClr val="accent5">
                  <a:lumMod val="75000"/>
                </a:schemeClr>
              </a:solidFill>
              <a:scene3d>
                <a:camera prst="orthographicFront"/>
                <a:lightRig rig="threePt" dir="t">
                  <a:rot lat="0" lon="0" rev="1200000"/>
                </a:lightRig>
              </a:scene3d>
              <a:sp3d prstMaterial="metal">
                <a:bevelT w="114300" h="44450"/>
                <a:bevelB w="31750" h="101600"/>
              </a:sp3d>
            </c:spPr>
          </c:dPt>
          <c:dPt>
            <c:idx val="1"/>
            <c:invertIfNegative val="0"/>
            <c:bubble3D val="0"/>
            <c:spPr>
              <a:solidFill>
                <a:schemeClr val="accent5">
                  <a:lumMod val="75000"/>
                </a:schemeClr>
              </a:solidFill>
              <a:scene3d>
                <a:camera prst="orthographicFront"/>
                <a:lightRig rig="threePt" dir="t">
                  <a:rot lat="0" lon="0" rev="1200000"/>
                </a:lightRig>
              </a:scene3d>
              <a:sp3d prstMaterial="metal">
                <a:bevelT w="114300" h="44450"/>
                <a:bevelB w="31750" h="101600"/>
              </a:sp3d>
            </c:spPr>
          </c:dPt>
          <c:dPt>
            <c:idx val="2"/>
            <c:invertIfNegative val="0"/>
            <c:bubble3D val="0"/>
            <c:spPr>
              <a:solidFill>
                <a:schemeClr val="accent5">
                  <a:lumMod val="75000"/>
                </a:schemeClr>
              </a:solidFill>
              <a:scene3d>
                <a:camera prst="orthographicFront"/>
                <a:lightRig rig="threePt" dir="t">
                  <a:rot lat="0" lon="0" rev="1200000"/>
                </a:lightRig>
              </a:scene3d>
              <a:sp3d prstMaterial="metal">
                <a:bevelT w="114300" h="44450"/>
                <a:bevelB w="31750" h="101600"/>
              </a:sp3d>
            </c:spPr>
          </c:dPt>
          <c:dPt>
            <c:idx val="3"/>
            <c:invertIfNegative val="0"/>
            <c:bubble3D val="0"/>
            <c:spPr>
              <a:solidFill>
                <a:schemeClr val="accent5">
                  <a:lumMod val="75000"/>
                </a:schemeClr>
              </a:solidFill>
              <a:scene3d>
                <a:camera prst="orthographicFront"/>
                <a:lightRig rig="threePt" dir="t">
                  <a:rot lat="0" lon="0" rev="1200000"/>
                </a:lightRig>
              </a:scene3d>
              <a:sp3d prstMaterial="metal">
                <a:bevelT w="114300" h="44450"/>
                <a:bevelB w="31750" h="101600"/>
              </a:sp3d>
            </c:spPr>
          </c:dPt>
          <c:dPt>
            <c:idx val="4"/>
            <c:invertIfNegative val="0"/>
            <c:bubble3D val="0"/>
            <c:spPr>
              <a:solidFill>
                <a:schemeClr val="accent5">
                  <a:lumMod val="75000"/>
                </a:schemeClr>
              </a:solidFill>
              <a:scene3d>
                <a:camera prst="orthographicFront"/>
                <a:lightRig rig="threePt" dir="t">
                  <a:rot lat="0" lon="0" rev="1200000"/>
                </a:lightRig>
              </a:scene3d>
              <a:sp3d prstMaterial="metal">
                <a:bevelT w="114300" h="44450"/>
                <a:bevelB w="31750" h="101600"/>
              </a:sp3d>
            </c:spPr>
          </c:dPt>
          <c:dPt>
            <c:idx val="5"/>
            <c:invertIfNegative val="0"/>
            <c:bubble3D val="0"/>
            <c:spPr>
              <a:solidFill>
                <a:schemeClr val="accent5">
                  <a:lumMod val="75000"/>
                </a:schemeClr>
              </a:solidFill>
              <a:scene3d>
                <a:camera prst="orthographicFront"/>
                <a:lightRig rig="threePt" dir="t">
                  <a:rot lat="0" lon="0" rev="1200000"/>
                </a:lightRig>
              </a:scene3d>
              <a:sp3d prstMaterial="metal">
                <a:bevelT w="114300" h="44450"/>
                <a:bevelB w="31750" h="101600"/>
              </a:sp3d>
            </c:spPr>
          </c:dPt>
          <c:dPt>
            <c:idx val="6"/>
            <c:invertIfNegative val="0"/>
            <c:bubble3D val="0"/>
            <c:spPr>
              <a:solidFill>
                <a:schemeClr val="accent5">
                  <a:lumMod val="75000"/>
                </a:schemeClr>
              </a:solidFill>
              <a:scene3d>
                <a:camera prst="orthographicFront"/>
                <a:lightRig rig="threePt" dir="t">
                  <a:rot lat="0" lon="0" rev="1200000"/>
                </a:lightRig>
              </a:scene3d>
              <a:sp3d prstMaterial="metal">
                <a:bevelT w="114300" h="44450"/>
                <a:bevelB w="31750" h="101600"/>
              </a:sp3d>
            </c:spPr>
          </c:dPt>
          <c:dPt>
            <c:idx val="7"/>
            <c:invertIfNegative val="0"/>
            <c:bubble3D val="0"/>
            <c:spPr>
              <a:solidFill>
                <a:schemeClr val="accent5">
                  <a:lumMod val="75000"/>
                </a:schemeClr>
              </a:solidFill>
              <a:scene3d>
                <a:camera prst="orthographicFront"/>
                <a:lightRig rig="threePt" dir="t">
                  <a:rot lat="0" lon="0" rev="1200000"/>
                </a:lightRig>
              </a:scene3d>
              <a:sp3d prstMaterial="metal">
                <a:bevelT w="114300" h="44450"/>
                <a:bevelB w="31750" h="101600"/>
              </a:sp3d>
            </c:spPr>
          </c:dPt>
          <c:dPt>
            <c:idx val="8"/>
            <c:invertIfNegative val="0"/>
            <c:bubble3D val="0"/>
            <c:spPr>
              <a:solidFill>
                <a:schemeClr val="accent5">
                  <a:lumMod val="75000"/>
                </a:schemeClr>
              </a:solidFill>
              <a:scene3d>
                <a:camera prst="orthographicFront"/>
                <a:lightRig rig="threePt" dir="t">
                  <a:rot lat="0" lon="0" rev="1200000"/>
                </a:lightRig>
              </a:scene3d>
              <a:sp3d prstMaterial="metal">
                <a:bevelT w="114300" h="44450"/>
                <a:bevelB w="31750" h="101600"/>
              </a:sp3d>
            </c:spPr>
          </c:dPt>
          <c:dLbls>
            <c:txPr>
              <a:bodyPr/>
              <a:lstStyle/>
              <a:p>
                <a:pPr>
                  <a:defRPr sz="1200" b="1">
                    <a:latin typeface="Century Gothic"/>
                    <a:cs typeface="Century Gothic"/>
                  </a:defRPr>
                </a:pPr>
                <a:endParaRPr lang="es-MX"/>
              </a:p>
            </c:txPr>
            <c:showLegendKey val="0"/>
            <c:showVal val="1"/>
            <c:showCatName val="0"/>
            <c:showSerName val="0"/>
            <c:showPercent val="0"/>
            <c:showBubbleSize val="0"/>
            <c:showLeaderLines val="0"/>
          </c:dLbls>
          <c:cat>
            <c:strRef>
              <c:f>'BD Aprobados (2)'!$B$113:$B$122</c:f>
              <c:strCache>
                <c:ptCount val="10"/>
                <c:pt idx="0">
                  <c:v>Ayuntamiento de Guadalajara</c:v>
                </c:pt>
                <c:pt idx="1">
                  <c:v>Ayuntamiento de Zapopan</c:v>
                </c:pt>
                <c:pt idx="2">
                  <c:v>Ayuntamiento de San Pedro Tlaquepaque</c:v>
                </c:pt>
                <c:pt idx="3">
                  <c:v>Ayuntamiento de Unión de Tula</c:v>
                </c:pt>
                <c:pt idx="4">
                  <c:v>Ayuntamiento de Poncitlán</c:v>
                </c:pt>
                <c:pt idx="5">
                  <c:v>Ayuntamiento de Tlajomulco de Zúñiga</c:v>
                </c:pt>
                <c:pt idx="6">
                  <c:v>Ayuntamiento de La Barca</c:v>
                </c:pt>
                <c:pt idx="7">
                  <c:v>Ayuntamiento de Tonalá</c:v>
                </c:pt>
                <c:pt idx="8">
                  <c:v>Ayuntamiento de Ocotlán</c:v>
                </c:pt>
                <c:pt idx="9">
                  <c:v>Ayuntamiento de Zapotlán del Rey</c:v>
                </c:pt>
              </c:strCache>
            </c:strRef>
          </c:cat>
          <c:val>
            <c:numRef>
              <c:f>'BD Aprobados (2)'!$C$113:$C$122</c:f>
              <c:numCache>
                <c:formatCode>General</c:formatCode>
                <c:ptCount val="10"/>
                <c:pt idx="0">
                  <c:v>100</c:v>
                </c:pt>
                <c:pt idx="1">
                  <c:v>100</c:v>
                </c:pt>
                <c:pt idx="2">
                  <c:v>100</c:v>
                </c:pt>
                <c:pt idx="3">
                  <c:v>100</c:v>
                </c:pt>
                <c:pt idx="4">
                  <c:v>100</c:v>
                </c:pt>
                <c:pt idx="5">
                  <c:v>100</c:v>
                </c:pt>
                <c:pt idx="6">
                  <c:v>100</c:v>
                </c:pt>
                <c:pt idx="7">
                  <c:v>100</c:v>
                </c:pt>
                <c:pt idx="8">
                  <c:v>100</c:v>
                </c:pt>
                <c:pt idx="9">
                  <c:v>75</c:v>
                </c:pt>
              </c:numCache>
            </c:numRef>
          </c:val>
        </c:ser>
        <c:dLbls>
          <c:showLegendKey val="0"/>
          <c:showVal val="1"/>
          <c:showCatName val="0"/>
          <c:showSerName val="0"/>
          <c:showPercent val="0"/>
          <c:showBubbleSize val="0"/>
        </c:dLbls>
        <c:gapWidth val="150"/>
        <c:shape val="box"/>
        <c:axId val="88015232"/>
        <c:axId val="88016768"/>
        <c:axId val="0"/>
      </c:bar3DChart>
      <c:catAx>
        <c:axId val="88015232"/>
        <c:scaling>
          <c:orientation val="minMax"/>
        </c:scaling>
        <c:delete val="0"/>
        <c:axPos val="b"/>
        <c:majorTickMark val="out"/>
        <c:minorTickMark val="none"/>
        <c:tickLblPos val="nextTo"/>
        <c:txPr>
          <a:bodyPr rot="-5400000" vert="horz"/>
          <a:lstStyle/>
          <a:p>
            <a:pPr>
              <a:defRPr sz="1600" b="1">
                <a:latin typeface="Century Gothic"/>
                <a:cs typeface="Century Gothic"/>
              </a:defRPr>
            </a:pPr>
            <a:endParaRPr lang="es-MX"/>
          </a:p>
        </c:txPr>
        <c:crossAx val="88016768"/>
        <c:crosses val="autoZero"/>
        <c:auto val="1"/>
        <c:lblAlgn val="ctr"/>
        <c:lblOffset val="100"/>
        <c:noMultiLvlLbl val="0"/>
      </c:catAx>
      <c:valAx>
        <c:axId val="88016768"/>
        <c:scaling>
          <c:orientation val="minMax"/>
        </c:scaling>
        <c:delete val="0"/>
        <c:axPos val="l"/>
        <c:majorGridlines/>
        <c:numFmt formatCode="General" sourceLinked="1"/>
        <c:majorTickMark val="out"/>
        <c:minorTickMark val="none"/>
        <c:tickLblPos val="nextTo"/>
        <c:txPr>
          <a:bodyPr/>
          <a:lstStyle/>
          <a:p>
            <a:pPr>
              <a:defRPr sz="1200">
                <a:latin typeface="Century Gothic"/>
                <a:cs typeface="Century Gothic"/>
              </a:defRPr>
            </a:pPr>
            <a:endParaRPr lang="es-MX"/>
          </a:p>
        </c:txPr>
        <c:crossAx val="88015232"/>
        <c:crosses val="autoZero"/>
        <c:crossBetween val="between"/>
      </c:valAx>
    </c:plotArea>
    <c:plotVisOnly val="1"/>
    <c:dispBlanksAs val="gap"/>
    <c:showDLblsOverMax val="0"/>
  </c:chart>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31"/>
    </mc:Choice>
    <mc:Fallback>
      <c:style val="31"/>
    </mc:Fallback>
  </mc:AlternateContent>
  <c:chart>
    <c:autoTitleDeleted val="1"/>
    <c:view3D>
      <c:rotX val="15"/>
      <c:rotY val="20"/>
      <c:rAngAx val="1"/>
    </c:view3D>
    <c:floor>
      <c:thickness val="0"/>
    </c:floor>
    <c:sideWall>
      <c:thickness val="0"/>
    </c:sideWall>
    <c:backWall>
      <c:thickness val="0"/>
    </c:backWall>
    <c:plotArea>
      <c:layout>
        <c:manualLayout>
          <c:layoutTarget val="inner"/>
          <c:xMode val="edge"/>
          <c:yMode val="edge"/>
          <c:x val="3.7219465662643086E-2"/>
          <c:y val="2.546751205924068E-2"/>
          <c:w val="0.96278053433735689"/>
          <c:h val="0.48435926510640936"/>
        </c:manualLayout>
      </c:layout>
      <c:bar3DChart>
        <c:barDir val="col"/>
        <c:grouping val="clustered"/>
        <c:varyColors val="0"/>
        <c:ser>
          <c:idx val="0"/>
          <c:order val="0"/>
          <c:tx>
            <c:strRef>
              <c:f>'BD Aprobados (2)'!$C$137</c:f>
              <c:strCache>
                <c:ptCount val="1"/>
                <c:pt idx="0">
                  <c:v>Información
Completa </c:v>
                </c:pt>
              </c:strCache>
            </c:strRef>
          </c:tx>
          <c:spPr>
            <a:scene3d>
              <a:camera prst="orthographicFront"/>
              <a:lightRig rig="threePt" dir="t">
                <a:rot lat="0" lon="0" rev="1200000"/>
              </a:lightRig>
            </a:scene3d>
            <a:sp3d prstMaterial="metal">
              <a:bevelT w="114300" h="44450"/>
              <a:bevelB w="31750" h="101600"/>
            </a:sp3d>
          </c:spPr>
          <c:invertIfNegative val="0"/>
          <c:dPt>
            <c:idx val="0"/>
            <c:invertIfNegative val="0"/>
            <c:bubble3D val="0"/>
            <c:spPr>
              <a:solidFill>
                <a:schemeClr val="accent5">
                  <a:lumMod val="75000"/>
                </a:schemeClr>
              </a:solidFill>
              <a:scene3d>
                <a:camera prst="orthographicFront"/>
                <a:lightRig rig="threePt" dir="t">
                  <a:rot lat="0" lon="0" rev="1200000"/>
                </a:lightRig>
              </a:scene3d>
              <a:sp3d prstMaterial="metal">
                <a:bevelT w="114300" h="44450"/>
                <a:bevelB w="31750" h="101600"/>
              </a:sp3d>
            </c:spPr>
          </c:dPt>
          <c:dPt>
            <c:idx val="1"/>
            <c:invertIfNegative val="0"/>
            <c:bubble3D val="0"/>
            <c:spPr>
              <a:solidFill>
                <a:schemeClr val="accent5">
                  <a:lumMod val="75000"/>
                </a:schemeClr>
              </a:solidFill>
              <a:scene3d>
                <a:camera prst="orthographicFront"/>
                <a:lightRig rig="threePt" dir="t">
                  <a:rot lat="0" lon="0" rev="1200000"/>
                </a:lightRig>
              </a:scene3d>
              <a:sp3d prstMaterial="metal">
                <a:bevelT w="114300" h="44450"/>
                <a:bevelB w="31750" h="101600"/>
              </a:sp3d>
            </c:spPr>
          </c:dPt>
          <c:dPt>
            <c:idx val="2"/>
            <c:invertIfNegative val="0"/>
            <c:bubble3D val="0"/>
            <c:spPr>
              <a:solidFill>
                <a:schemeClr val="accent5">
                  <a:lumMod val="75000"/>
                </a:schemeClr>
              </a:solidFill>
              <a:scene3d>
                <a:camera prst="orthographicFront"/>
                <a:lightRig rig="threePt" dir="t">
                  <a:rot lat="0" lon="0" rev="1200000"/>
                </a:lightRig>
              </a:scene3d>
              <a:sp3d prstMaterial="metal">
                <a:bevelT w="114300" h="44450"/>
                <a:bevelB w="31750" h="101600"/>
              </a:sp3d>
            </c:spPr>
          </c:dPt>
          <c:dLbls>
            <c:txPr>
              <a:bodyPr/>
              <a:lstStyle/>
              <a:p>
                <a:pPr>
                  <a:defRPr sz="1200" b="1">
                    <a:latin typeface="Century Gothic"/>
                    <a:cs typeface="Century Gothic"/>
                  </a:defRPr>
                </a:pPr>
                <a:endParaRPr lang="es-MX"/>
              </a:p>
            </c:txPr>
            <c:showLegendKey val="0"/>
            <c:showVal val="1"/>
            <c:showCatName val="0"/>
            <c:showSerName val="0"/>
            <c:showPercent val="0"/>
            <c:showBubbleSize val="0"/>
            <c:showLeaderLines val="0"/>
          </c:dLbls>
          <c:cat>
            <c:strRef>
              <c:f>'BD Aprobados (2)'!$B$138:$B$147</c:f>
              <c:strCache>
                <c:ptCount val="10"/>
                <c:pt idx="0">
                  <c:v>Ayuntamiento de Zapopan</c:v>
                </c:pt>
                <c:pt idx="1">
                  <c:v>Ayuntamiento de Unión de Tula</c:v>
                </c:pt>
                <c:pt idx="2">
                  <c:v>Ayuntamiento de Poncitlán</c:v>
                </c:pt>
                <c:pt idx="3">
                  <c:v>Ayuntamiento de Guadalajara</c:v>
                </c:pt>
                <c:pt idx="4">
                  <c:v>Ayuntamiento de San Pedro Tlaquepaque</c:v>
                </c:pt>
                <c:pt idx="5">
                  <c:v>Ayuntamiento de Zapotlán del Rey</c:v>
                </c:pt>
                <c:pt idx="6">
                  <c:v>Ayuntamiento de Tlajomulco de Zúñiga</c:v>
                </c:pt>
                <c:pt idx="7">
                  <c:v>Ayuntamiento de La Barca</c:v>
                </c:pt>
                <c:pt idx="8">
                  <c:v>Ayuntamiento de Tonalá</c:v>
                </c:pt>
                <c:pt idx="9">
                  <c:v>Ayuntamiento de Ocotlán</c:v>
                </c:pt>
              </c:strCache>
            </c:strRef>
          </c:cat>
          <c:val>
            <c:numRef>
              <c:f>'BD Aprobados (2)'!$C$138:$C$147</c:f>
              <c:numCache>
                <c:formatCode>General</c:formatCode>
                <c:ptCount val="10"/>
                <c:pt idx="0">
                  <c:v>75</c:v>
                </c:pt>
                <c:pt idx="1">
                  <c:v>75</c:v>
                </c:pt>
                <c:pt idx="2">
                  <c:v>75</c:v>
                </c:pt>
                <c:pt idx="3">
                  <c:v>50</c:v>
                </c:pt>
                <c:pt idx="4">
                  <c:v>50</c:v>
                </c:pt>
                <c:pt idx="5">
                  <c:v>50</c:v>
                </c:pt>
                <c:pt idx="6">
                  <c:v>25</c:v>
                </c:pt>
                <c:pt idx="7">
                  <c:v>25</c:v>
                </c:pt>
                <c:pt idx="8">
                  <c:v>25</c:v>
                </c:pt>
                <c:pt idx="9">
                  <c:v>0</c:v>
                </c:pt>
              </c:numCache>
            </c:numRef>
          </c:val>
        </c:ser>
        <c:dLbls>
          <c:showLegendKey val="0"/>
          <c:showVal val="1"/>
          <c:showCatName val="0"/>
          <c:showSerName val="0"/>
          <c:showPercent val="0"/>
          <c:showBubbleSize val="0"/>
        </c:dLbls>
        <c:gapWidth val="150"/>
        <c:shape val="box"/>
        <c:axId val="87200128"/>
        <c:axId val="87201664"/>
        <c:axId val="0"/>
      </c:bar3DChart>
      <c:catAx>
        <c:axId val="87200128"/>
        <c:scaling>
          <c:orientation val="minMax"/>
        </c:scaling>
        <c:delete val="0"/>
        <c:axPos val="b"/>
        <c:majorTickMark val="out"/>
        <c:minorTickMark val="none"/>
        <c:tickLblPos val="nextTo"/>
        <c:txPr>
          <a:bodyPr rot="-5400000" vert="horz"/>
          <a:lstStyle/>
          <a:p>
            <a:pPr>
              <a:defRPr sz="1600" b="1">
                <a:latin typeface="Century Gothic"/>
                <a:cs typeface="Century Gothic"/>
              </a:defRPr>
            </a:pPr>
            <a:endParaRPr lang="es-MX"/>
          </a:p>
        </c:txPr>
        <c:crossAx val="87201664"/>
        <c:crosses val="autoZero"/>
        <c:auto val="1"/>
        <c:lblAlgn val="ctr"/>
        <c:lblOffset val="100"/>
        <c:noMultiLvlLbl val="0"/>
      </c:catAx>
      <c:valAx>
        <c:axId val="87201664"/>
        <c:scaling>
          <c:orientation val="minMax"/>
        </c:scaling>
        <c:delete val="0"/>
        <c:axPos val="l"/>
        <c:majorGridlines/>
        <c:numFmt formatCode="General" sourceLinked="1"/>
        <c:majorTickMark val="out"/>
        <c:minorTickMark val="none"/>
        <c:tickLblPos val="nextTo"/>
        <c:txPr>
          <a:bodyPr/>
          <a:lstStyle/>
          <a:p>
            <a:pPr>
              <a:defRPr>
                <a:latin typeface="Century Gothic"/>
                <a:cs typeface="Century Gothic"/>
              </a:defRPr>
            </a:pPr>
            <a:endParaRPr lang="es-MX"/>
          </a:p>
        </c:txPr>
        <c:crossAx val="87200128"/>
        <c:crosses val="autoZero"/>
        <c:crossBetween val="between"/>
      </c:valAx>
    </c:plotArea>
    <c:plotVisOnly val="1"/>
    <c:dispBlanksAs val="gap"/>
    <c:showDLblsOverMax val="0"/>
  </c:chart>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39"/>
    </mc:Choice>
    <mc:Fallback>
      <c:style val="39"/>
    </mc:Fallback>
  </mc:AlternateContent>
  <c:chart>
    <c:autoTitleDeleted val="0"/>
    <c:view3D>
      <c:rotX val="15"/>
      <c:rotY val="20"/>
      <c:rAngAx val="1"/>
    </c:view3D>
    <c:floor>
      <c:thickness val="0"/>
    </c:floor>
    <c:sideWall>
      <c:thickness val="0"/>
    </c:sideWall>
    <c:backWall>
      <c:thickness val="0"/>
    </c:backWall>
    <c:plotArea>
      <c:layout>
        <c:manualLayout>
          <c:layoutTarget val="inner"/>
          <c:xMode val="edge"/>
          <c:yMode val="edge"/>
          <c:x val="5.2419924533503297E-2"/>
          <c:y val="3.1160115052732501E-2"/>
          <c:w val="0.81758070866141741"/>
          <c:h val="0.49721616173817201"/>
        </c:manualLayout>
      </c:layout>
      <c:bar3DChart>
        <c:barDir val="col"/>
        <c:grouping val="clustered"/>
        <c:varyColors val="0"/>
        <c:ser>
          <c:idx val="0"/>
          <c:order val="0"/>
          <c:tx>
            <c:strRef>
              <c:f>'BD Aprobados (2)'!$C$15</c:f>
              <c:strCache>
                <c:ptCount val="1"/>
                <c:pt idx="0">
                  <c:v>Actas y Versiones Estenográficas de las Sesiones del Pleno del Ayuntamiento</c:v>
                </c:pt>
              </c:strCache>
            </c:strRef>
          </c:tx>
          <c:spPr>
            <a:solidFill>
              <a:schemeClr val="accent5">
                <a:lumMod val="50000"/>
              </a:schemeClr>
            </a:solidFill>
            <a:scene3d>
              <a:camera prst="orthographicFront"/>
              <a:lightRig rig="threePt" dir="t"/>
            </a:scene3d>
            <a:sp3d prstMaterial="metal">
              <a:bevelT w="114300" h="38100"/>
              <a:contourClr>
                <a:srgbClr val="000000"/>
              </a:contourClr>
            </a:sp3d>
          </c:spPr>
          <c:invertIfNegative val="0"/>
          <c:dLbls>
            <c:txPr>
              <a:bodyPr/>
              <a:lstStyle/>
              <a:p>
                <a:pPr>
                  <a:defRPr sz="900" b="1">
                    <a:latin typeface="Century Gothic"/>
                    <a:cs typeface="Century Gothic"/>
                  </a:defRPr>
                </a:pPr>
                <a:endParaRPr lang="es-MX"/>
              </a:p>
            </c:txPr>
            <c:showLegendKey val="0"/>
            <c:showVal val="1"/>
            <c:showCatName val="0"/>
            <c:showSerName val="0"/>
            <c:showPercent val="0"/>
            <c:showBubbleSize val="0"/>
            <c:showLeaderLines val="0"/>
          </c:dLbls>
          <c:cat>
            <c:strRef>
              <c:f>'BD Aprobados (2)'!$B$16:$B$25</c:f>
              <c:strCache>
                <c:ptCount val="10"/>
                <c:pt idx="0">
                  <c:v>Ayuntamiento de Guadalajara</c:v>
                </c:pt>
                <c:pt idx="1">
                  <c:v>Ayuntamiento de San Pedro Tlaquepaque</c:v>
                </c:pt>
                <c:pt idx="2">
                  <c:v>Ayuntamiento de Zapopan</c:v>
                </c:pt>
                <c:pt idx="3">
                  <c:v>Ayuntamiento de Poncitlán</c:v>
                </c:pt>
                <c:pt idx="4">
                  <c:v>Ayuntamiento de Tlajomulco de Zúñiga</c:v>
                </c:pt>
                <c:pt idx="5">
                  <c:v>Ayuntamiento de Unión de Tula</c:v>
                </c:pt>
                <c:pt idx="6">
                  <c:v>Ayuntamiento de La Barca</c:v>
                </c:pt>
                <c:pt idx="7">
                  <c:v>Ayuntamiento de Tonalá</c:v>
                </c:pt>
                <c:pt idx="8">
                  <c:v>Ayuntamiento de Ocotlán</c:v>
                </c:pt>
                <c:pt idx="9">
                  <c:v>Ayuntamiento de Zapotlán del Rey</c:v>
                </c:pt>
              </c:strCache>
            </c:strRef>
          </c:cat>
          <c:val>
            <c:numRef>
              <c:f>'BD Aprobados (2)'!$C$16:$C$25</c:f>
              <c:numCache>
                <c:formatCode>General</c:formatCode>
                <c:ptCount val="10"/>
                <c:pt idx="0">
                  <c:v>75</c:v>
                </c:pt>
                <c:pt idx="1">
                  <c:v>100</c:v>
                </c:pt>
                <c:pt idx="2">
                  <c:v>100</c:v>
                </c:pt>
                <c:pt idx="3">
                  <c:v>100</c:v>
                </c:pt>
                <c:pt idx="4">
                  <c:v>75</c:v>
                </c:pt>
                <c:pt idx="5">
                  <c:v>100</c:v>
                </c:pt>
                <c:pt idx="6">
                  <c:v>75</c:v>
                </c:pt>
                <c:pt idx="7">
                  <c:v>75</c:v>
                </c:pt>
                <c:pt idx="8">
                  <c:v>50</c:v>
                </c:pt>
                <c:pt idx="9">
                  <c:v>100</c:v>
                </c:pt>
              </c:numCache>
            </c:numRef>
          </c:val>
        </c:ser>
        <c:ser>
          <c:idx val="1"/>
          <c:order val="1"/>
          <c:tx>
            <c:strRef>
              <c:f>'BD Aprobados (2)'!$D$15</c:f>
              <c:strCache>
                <c:ptCount val="1"/>
                <c:pt idx="0">
                  <c:v>Actas  y Versiones Estenográficasde las Sesiones de las Comisiones Edilicias  </c:v>
                </c:pt>
              </c:strCache>
            </c:strRef>
          </c:tx>
          <c:spPr>
            <a:solidFill>
              <a:schemeClr val="accent5">
                <a:lumMod val="75000"/>
              </a:schemeClr>
            </a:solidFill>
            <a:scene3d>
              <a:camera prst="orthographicFront"/>
              <a:lightRig rig="threePt" dir="t"/>
            </a:scene3d>
            <a:sp3d prstMaterial="metal">
              <a:bevelT w="114300" h="38100"/>
              <a:contourClr>
                <a:srgbClr val="000000"/>
              </a:contourClr>
            </a:sp3d>
          </c:spPr>
          <c:invertIfNegative val="0"/>
          <c:dLbls>
            <c:dLbl>
              <c:idx val="1"/>
              <c:layout>
                <c:manualLayout>
                  <c:x val="2.7352297592997598E-3"/>
                  <c:y val="0"/>
                </c:manualLayout>
              </c:layout>
              <c:showLegendKey val="0"/>
              <c:showVal val="1"/>
              <c:showCatName val="0"/>
              <c:showSerName val="0"/>
              <c:showPercent val="0"/>
              <c:showBubbleSize val="0"/>
            </c:dLbl>
            <c:dLbl>
              <c:idx val="2"/>
              <c:layout>
                <c:manualLayout>
                  <c:x val="4.1028446389496697E-3"/>
                  <c:y val="4.7936751194691297E-3"/>
                </c:manualLayout>
              </c:layout>
              <c:showLegendKey val="0"/>
              <c:showVal val="1"/>
              <c:showCatName val="0"/>
              <c:showSerName val="0"/>
              <c:showPercent val="0"/>
              <c:showBubbleSize val="0"/>
            </c:dLbl>
            <c:dLbl>
              <c:idx val="6"/>
              <c:layout>
                <c:manualLayout>
                  <c:x val="4.1028446389495699E-3"/>
                  <c:y val="0"/>
                </c:manualLayout>
              </c:layout>
              <c:showLegendKey val="0"/>
              <c:showVal val="1"/>
              <c:showCatName val="0"/>
              <c:showSerName val="0"/>
              <c:showPercent val="0"/>
              <c:showBubbleSize val="0"/>
            </c:dLbl>
            <c:txPr>
              <a:bodyPr/>
              <a:lstStyle/>
              <a:p>
                <a:pPr>
                  <a:defRPr sz="800" b="1">
                    <a:latin typeface="Century Gothic"/>
                    <a:cs typeface="Century Gothic"/>
                  </a:defRPr>
                </a:pPr>
                <a:endParaRPr lang="es-MX"/>
              </a:p>
            </c:txPr>
            <c:showLegendKey val="0"/>
            <c:showVal val="1"/>
            <c:showCatName val="0"/>
            <c:showSerName val="0"/>
            <c:showPercent val="0"/>
            <c:showBubbleSize val="0"/>
            <c:showLeaderLines val="0"/>
          </c:dLbls>
          <c:cat>
            <c:strRef>
              <c:f>'BD Aprobados (2)'!$B$16:$B$25</c:f>
              <c:strCache>
                <c:ptCount val="10"/>
                <c:pt idx="0">
                  <c:v>Ayuntamiento de Guadalajara</c:v>
                </c:pt>
                <c:pt idx="1">
                  <c:v>Ayuntamiento de San Pedro Tlaquepaque</c:v>
                </c:pt>
                <c:pt idx="2">
                  <c:v>Ayuntamiento de Zapopan</c:v>
                </c:pt>
                <c:pt idx="3">
                  <c:v>Ayuntamiento de Poncitlán</c:v>
                </c:pt>
                <c:pt idx="4">
                  <c:v>Ayuntamiento de Tlajomulco de Zúñiga</c:v>
                </c:pt>
                <c:pt idx="5">
                  <c:v>Ayuntamiento de Unión de Tula</c:v>
                </c:pt>
                <c:pt idx="6">
                  <c:v>Ayuntamiento de La Barca</c:v>
                </c:pt>
                <c:pt idx="7">
                  <c:v>Ayuntamiento de Tonalá</c:v>
                </c:pt>
                <c:pt idx="8">
                  <c:v>Ayuntamiento de Ocotlán</c:v>
                </c:pt>
                <c:pt idx="9">
                  <c:v>Ayuntamiento de Zapotlán del Rey</c:v>
                </c:pt>
              </c:strCache>
            </c:strRef>
          </c:cat>
          <c:val>
            <c:numRef>
              <c:f>'BD Aprobados (2)'!$D$16:$D$25</c:f>
              <c:numCache>
                <c:formatCode>General</c:formatCode>
                <c:ptCount val="10"/>
                <c:pt idx="0">
                  <c:v>100</c:v>
                </c:pt>
                <c:pt idx="1">
                  <c:v>50</c:v>
                </c:pt>
                <c:pt idx="2">
                  <c:v>75</c:v>
                </c:pt>
                <c:pt idx="3">
                  <c:v>75</c:v>
                </c:pt>
                <c:pt idx="4">
                  <c:v>50</c:v>
                </c:pt>
                <c:pt idx="5">
                  <c:v>50</c:v>
                </c:pt>
                <c:pt idx="6">
                  <c:v>50</c:v>
                </c:pt>
                <c:pt idx="7">
                  <c:v>50</c:v>
                </c:pt>
                <c:pt idx="8">
                  <c:v>50</c:v>
                </c:pt>
                <c:pt idx="9">
                  <c:v>0</c:v>
                </c:pt>
              </c:numCache>
            </c:numRef>
          </c:val>
        </c:ser>
        <c:ser>
          <c:idx val="2"/>
          <c:order val="2"/>
          <c:tx>
            <c:strRef>
              <c:f>'BD Aprobados (2)'!$E$15</c:f>
              <c:strCache>
                <c:ptCount val="1"/>
                <c:pt idx="0">
                  <c:v>Actas  y Versiones Estenográficas  de las Sesiones del Comité de Transparencia</c:v>
                </c:pt>
              </c:strCache>
            </c:strRef>
          </c:tx>
          <c:spPr>
            <a:solidFill>
              <a:srgbClr val="73C6D2"/>
            </a:solidFill>
            <a:scene3d>
              <a:camera prst="orthographicFront"/>
              <a:lightRig rig="threePt" dir="t"/>
            </a:scene3d>
            <a:sp3d prstMaterial="metal">
              <a:bevelT w="114300" h="38100"/>
              <a:contourClr>
                <a:srgbClr val="000000"/>
              </a:contourClr>
            </a:sp3d>
          </c:spPr>
          <c:invertIfNegative val="0"/>
          <c:dLbls>
            <c:dLbl>
              <c:idx val="0"/>
              <c:layout>
                <c:manualLayout>
                  <c:x val="5.4704595185995604E-3"/>
                  <c:y val="1.3732263862917101E-18"/>
                </c:manualLayout>
              </c:layout>
              <c:showLegendKey val="0"/>
              <c:showVal val="1"/>
              <c:showCatName val="0"/>
              <c:showSerName val="0"/>
              <c:showPercent val="0"/>
              <c:showBubbleSize val="0"/>
            </c:dLbl>
            <c:txPr>
              <a:bodyPr/>
              <a:lstStyle/>
              <a:p>
                <a:pPr>
                  <a:defRPr sz="800" b="1">
                    <a:latin typeface="Century Gothic"/>
                    <a:cs typeface="Century Gothic"/>
                  </a:defRPr>
                </a:pPr>
                <a:endParaRPr lang="es-MX"/>
              </a:p>
            </c:txPr>
            <c:showLegendKey val="0"/>
            <c:showVal val="1"/>
            <c:showCatName val="0"/>
            <c:showSerName val="0"/>
            <c:showPercent val="0"/>
            <c:showBubbleSize val="0"/>
            <c:showLeaderLines val="0"/>
          </c:dLbls>
          <c:cat>
            <c:strRef>
              <c:f>'BD Aprobados (2)'!$B$16:$B$25</c:f>
              <c:strCache>
                <c:ptCount val="10"/>
                <c:pt idx="0">
                  <c:v>Ayuntamiento de Guadalajara</c:v>
                </c:pt>
                <c:pt idx="1">
                  <c:v>Ayuntamiento de San Pedro Tlaquepaque</c:v>
                </c:pt>
                <c:pt idx="2">
                  <c:v>Ayuntamiento de Zapopan</c:v>
                </c:pt>
                <c:pt idx="3">
                  <c:v>Ayuntamiento de Poncitlán</c:v>
                </c:pt>
                <c:pt idx="4">
                  <c:v>Ayuntamiento de Tlajomulco de Zúñiga</c:v>
                </c:pt>
                <c:pt idx="5">
                  <c:v>Ayuntamiento de Unión de Tula</c:v>
                </c:pt>
                <c:pt idx="6">
                  <c:v>Ayuntamiento de La Barca</c:v>
                </c:pt>
                <c:pt idx="7">
                  <c:v>Ayuntamiento de Tonalá</c:v>
                </c:pt>
                <c:pt idx="8">
                  <c:v>Ayuntamiento de Ocotlán</c:v>
                </c:pt>
                <c:pt idx="9">
                  <c:v>Ayuntamiento de Zapotlán del Rey</c:v>
                </c:pt>
              </c:strCache>
            </c:strRef>
          </c:cat>
          <c:val>
            <c:numRef>
              <c:f>'BD Aprobados (2)'!$E$16:$E$25</c:f>
              <c:numCache>
                <c:formatCode>General</c:formatCode>
                <c:ptCount val="10"/>
                <c:pt idx="0">
                  <c:v>100</c:v>
                </c:pt>
                <c:pt idx="1">
                  <c:v>100</c:v>
                </c:pt>
                <c:pt idx="2">
                  <c:v>100</c:v>
                </c:pt>
                <c:pt idx="3">
                  <c:v>100</c:v>
                </c:pt>
                <c:pt idx="4">
                  <c:v>100</c:v>
                </c:pt>
                <c:pt idx="5">
                  <c:v>75</c:v>
                </c:pt>
                <c:pt idx="6">
                  <c:v>75</c:v>
                </c:pt>
                <c:pt idx="7">
                  <c:v>100</c:v>
                </c:pt>
                <c:pt idx="8">
                  <c:v>75</c:v>
                </c:pt>
                <c:pt idx="9">
                  <c:v>75</c:v>
                </c:pt>
              </c:numCache>
            </c:numRef>
          </c:val>
        </c:ser>
        <c:ser>
          <c:idx val="3"/>
          <c:order val="3"/>
          <c:tx>
            <c:strRef>
              <c:f>'BD Aprobados (2)'!$F$15</c:f>
              <c:strCache>
                <c:ptCount val="1"/>
                <c:pt idx="0">
                  <c:v> Audio y Video de las Sesiones del Pleno del Ayuntamiento</c:v>
                </c:pt>
              </c:strCache>
            </c:strRef>
          </c:tx>
          <c:spPr>
            <a:solidFill>
              <a:schemeClr val="accent5">
                <a:lumMod val="40000"/>
                <a:lumOff val="60000"/>
              </a:schemeClr>
            </a:solidFill>
            <a:scene3d>
              <a:camera prst="orthographicFront"/>
              <a:lightRig rig="threePt" dir="t"/>
            </a:scene3d>
            <a:sp3d prstMaterial="metal">
              <a:bevelT w="114300" h="38100"/>
              <a:contourClr>
                <a:srgbClr val="000000"/>
              </a:contourClr>
            </a:sp3d>
          </c:spPr>
          <c:invertIfNegative val="0"/>
          <c:dLbls>
            <c:dLbl>
              <c:idx val="0"/>
              <c:layout>
                <c:manualLayout>
                  <c:x val="4.1028446389496697E-3"/>
                  <c:y val="0"/>
                </c:manualLayout>
              </c:layout>
              <c:showLegendKey val="0"/>
              <c:showVal val="1"/>
              <c:showCatName val="0"/>
              <c:showSerName val="0"/>
              <c:showPercent val="0"/>
              <c:showBubbleSize val="0"/>
            </c:dLbl>
            <c:dLbl>
              <c:idx val="1"/>
              <c:layout>
                <c:manualLayout>
                  <c:x val="2.7351220730887798E-3"/>
                  <c:y val="1.3732263862917101E-18"/>
                </c:manualLayout>
              </c:layout>
              <c:showLegendKey val="0"/>
              <c:showVal val="1"/>
              <c:showCatName val="0"/>
              <c:showSerName val="0"/>
              <c:showPercent val="0"/>
              <c:showBubbleSize val="0"/>
            </c:dLbl>
            <c:dLbl>
              <c:idx val="3"/>
              <c:layout>
                <c:manualLayout>
                  <c:x val="4.1028446389496697E-3"/>
                  <c:y val="1.3732263862917101E-18"/>
                </c:manualLayout>
              </c:layout>
              <c:showLegendKey val="0"/>
              <c:showVal val="1"/>
              <c:showCatName val="0"/>
              <c:showSerName val="0"/>
              <c:showPercent val="0"/>
              <c:showBubbleSize val="0"/>
            </c:dLbl>
            <c:txPr>
              <a:bodyPr/>
              <a:lstStyle/>
              <a:p>
                <a:pPr>
                  <a:defRPr sz="800" b="1">
                    <a:latin typeface="Century Gothic"/>
                    <a:cs typeface="Century Gothic"/>
                  </a:defRPr>
                </a:pPr>
                <a:endParaRPr lang="es-MX"/>
              </a:p>
            </c:txPr>
            <c:showLegendKey val="0"/>
            <c:showVal val="1"/>
            <c:showCatName val="0"/>
            <c:showSerName val="0"/>
            <c:showPercent val="0"/>
            <c:showBubbleSize val="0"/>
            <c:showLeaderLines val="0"/>
          </c:dLbls>
          <c:cat>
            <c:strRef>
              <c:f>'BD Aprobados (2)'!$B$16:$B$25</c:f>
              <c:strCache>
                <c:ptCount val="10"/>
                <c:pt idx="0">
                  <c:v>Ayuntamiento de Guadalajara</c:v>
                </c:pt>
                <c:pt idx="1">
                  <c:v>Ayuntamiento de San Pedro Tlaquepaque</c:v>
                </c:pt>
                <c:pt idx="2">
                  <c:v>Ayuntamiento de Zapopan</c:v>
                </c:pt>
                <c:pt idx="3">
                  <c:v>Ayuntamiento de Poncitlán</c:v>
                </c:pt>
                <c:pt idx="4">
                  <c:v>Ayuntamiento de Tlajomulco de Zúñiga</c:v>
                </c:pt>
                <c:pt idx="5">
                  <c:v>Ayuntamiento de Unión de Tula</c:v>
                </c:pt>
                <c:pt idx="6">
                  <c:v>Ayuntamiento de La Barca</c:v>
                </c:pt>
                <c:pt idx="7">
                  <c:v>Ayuntamiento de Tonalá</c:v>
                </c:pt>
                <c:pt idx="8">
                  <c:v>Ayuntamiento de Ocotlán</c:v>
                </c:pt>
                <c:pt idx="9">
                  <c:v>Ayuntamiento de Zapotlán del Rey</c:v>
                </c:pt>
              </c:strCache>
            </c:strRef>
          </c:cat>
          <c:val>
            <c:numRef>
              <c:f>'BD Aprobados (2)'!$F$16:$F$25</c:f>
              <c:numCache>
                <c:formatCode>General</c:formatCode>
                <c:ptCount val="10"/>
                <c:pt idx="0">
                  <c:v>75</c:v>
                </c:pt>
                <c:pt idx="1">
                  <c:v>100</c:v>
                </c:pt>
                <c:pt idx="2">
                  <c:v>75</c:v>
                </c:pt>
                <c:pt idx="3">
                  <c:v>75</c:v>
                </c:pt>
                <c:pt idx="4">
                  <c:v>100</c:v>
                </c:pt>
                <c:pt idx="5">
                  <c:v>75</c:v>
                </c:pt>
                <c:pt idx="6">
                  <c:v>75</c:v>
                </c:pt>
                <c:pt idx="7">
                  <c:v>75</c:v>
                </c:pt>
                <c:pt idx="8">
                  <c:v>75</c:v>
                </c:pt>
                <c:pt idx="9">
                  <c:v>75</c:v>
                </c:pt>
              </c:numCache>
            </c:numRef>
          </c:val>
        </c:ser>
        <c:dLbls>
          <c:showLegendKey val="0"/>
          <c:showVal val="1"/>
          <c:showCatName val="0"/>
          <c:showSerName val="0"/>
          <c:showPercent val="0"/>
          <c:showBubbleSize val="0"/>
        </c:dLbls>
        <c:gapWidth val="150"/>
        <c:shape val="box"/>
        <c:axId val="88217856"/>
        <c:axId val="89468928"/>
        <c:axId val="0"/>
      </c:bar3DChart>
      <c:catAx>
        <c:axId val="88217856"/>
        <c:scaling>
          <c:orientation val="minMax"/>
        </c:scaling>
        <c:delete val="0"/>
        <c:axPos val="b"/>
        <c:majorTickMark val="out"/>
        <c:minorTickMark val="none"/>
        <c:tickLblPos val="nextTo"/>
        <c:txPr>
          <a:bodyPr rot="-5400000" vert="horz"/>
          <a:lstStyle/>
          <a:p>
            <a:pPr>
              <a:defRPr sz="1200" b="1">
                <a:latin typeface="Century Gothic"/>
                <a:cs typeface="Century Gothic"/>
              </a:defRPr>
            </a:pPr>
            <a:endParaRPr lang="es-MX"/>
          </a:p>
        </c:txPr>
        <c:crossAx val="89468928"/>
        <c:crosses val="autoZero"/>
        <c:auto val="1"/>
        <c:lblAlgn val="ctr"/>
        <c:lblOffset val="100"/>
        <c:noMultiLvlLbl val="0"/>
      </c:catAx>
      <c:valAx>
        <c:axId val="89468928"/>
        <c:scaling>
          <c:orientation val="minMax"/>
        </c:scaling>
        <c:delete val="0"/>
        <c:axPos val="l"/>
        <c:majorGridlines/>
        <c:numFmt formatCode="General" sourceLinked="1"/>
        <c:majorTickMark val="out"/>
        <c:minorTickMark val="none"/>
        <c:tickLblPos val="nextTo"/>
        <c:txPr>
          <a:bodyPr/>
          <a:lstStyle/>
          <a:p>
            <a:pPr>
              <a:defRPr sz="1200">
                <a:latin typeface="Century Gothic"/>
                <a:cs typeface="Century Gothic"/>
              </a:defRPr>
            </a:pPr>
            <a:endParaRPr lang="es-MX"/>
          </a:p>
        </c:txPr>
        <c:crossAx val="88217856"/>
        <c:crosses val="autoZero"/>
        <c:crossBetween val="between"/>
      </c:valAx>
    </c:plotArea>
    <c:legend>
      <c:legendPos val="r"/>
      <c:layout>
        <c:manualLayout>
          <c:xMode val="edge"/>
          <c:yMode val="edge"/>
          <c:x val="0.86895209973753285"/>
          <c:y val="4.8979322215595499E-2"/>
          <c:w val="0.12968022747156605"/>
          <c:h val="0.94564610049606657"/>
        </c:manualLayout>
      </c:layout>
      <c:overlay val="0"/>
      <c:txPr>
        <a:bodyPr/>
        <a:lstStyle/>
        <a:p>
          <a:pPr>
            <a:defRPr sz="1050">
              <a:latin typeface="Century Gothic" pitchFamily="34" charset="0"/>
            </a:defRPr>
          </a:pPr>
          <a:endParaRPr lang="es-MX"/>
        </a:p>
      </c:txPr>
    </c:legend>
    <c:plotVisOnly val="1"/>
    <c:dispBlanksAs val="gap"/>
    <c:showDLblsOverMax val="0"/>
  </c:chart>
  <c:spPr>
    <a:noFill/>
    <a:ln>
      <a:noFill/>
    </a:ln>
  </c:sp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view3D>
      <c:rotX val="13"/>
      <c:rotY val="190"/>
      <c:depthPercent val="20"/>
      <c:rAngAx val="0"/>
      <c:perspective val="0"/>
    </c:view3D>
    <c:floor>
      <c:thickness val="0"/>
    </c:floor>
    <c:sideWall>
      <c:thickness val="0"/>
    </c:sideWall>
    <c:backWall>
      <c:thickness val="0"/>
    </c:backWall>
    <c:plotArea>
      <c:layout>
        <c:manualLayout>
          <c:layoutTarget val="inner"/>
          <c:xMode val="edge"/>
          <c:yMode val="edge"/>
          <c:x val="6.016718411581342E-2"/>
          <c:y val="1.9773646809988762E-2"/>
          <c:w val="0.91473891202710067"/>
          <c:h val="0.91254734002832316"/>
        </c:manualLayout>
      </c:layout>
      <c:pie3DChart>
        <c:varyColors val="1"/>
        <c:ser>
          <c:idx val="0"/>
          <c:order val="0"/>
          <c:spPr>
            <a:gradFill>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scene3d>
              <a:camera prst="orthographicFront"/>
              <a:lightRig rig="threePt" dir="t"/>
            </a:scene3d>
            <a:sp3d prstMaterial="metal">
              <a:bevelT h="120650"/>
              <a:bevelB w="31750" h="101600"/>
            </a:sp3d>
          </c:spPr>
          <c:explosion val="9"/>
          <c:dPt>
            <c:idx val="0"/>
            <c:bubble3D val="0"/>
            <c:spPr>
              <a:solidFill>
                <a:schemeClr val="accent5">
                  <a:lumMod val="75000"/>
                </a:schemeClr>
              </a:solidFill>
              <a:scene3d>
                <a:camera prst="orthographicFront"/>
                <a:lightRig rig="threePt" dir="t"/>
              </a:scene3d>
              <a:sp3d prstMaterial="metal">
                <a:bevelT h="120650"/>
                <a:bevelB w="31750" h="101600"/>
              </a:sp3d>
            </c:spPr>
          </c:dPt>
          <c:dPt>
            <c:idx val="1"/>
            <c:bubble3D val="0"/>
            <c:spPr>
              <a:solidFill>
                <a:schemeClr val="accent5">
                  <a:lumMod val="60000"/>
                  <a:lumOff val="40000"/>
                </a:schemeClr>
              </a:solidFill>
              <a:scene3d>
                <a:camera prst="orthographicFront"/>
                <a:lightRig rig="threePt" dir="t"/>
              </a:scene3d>
              <a:sp3d prstMaterial="metal">
                <a:bevelT h="120650"/>
                <a:bevelB w="31750" h="101600"/>
              </a:sp3d>
            </c:spPr>
          </c:dPt>
          <c:dLbls>
            <c:dLbl>
              <c:idx val="0"/>
              <c:layout>
                <c:manualLayout>
                  <c:x val="0.16510815835520559"/>
                  <c:y val="6.8468990507904032E-2"/>
                </c:manualLayout>
              </c:layout>
              <c:showLegendKey val="0"/>
              <c:showVal val="1"/>
              <c:showCatName val="0"/>
              <c:showSerName val="0"/>
              <c:showPercent val="0"/>
              <c:showBubbleSize val="0"/>
            </c:dLbl>
            <c:dLbl>
              <c:idx val="1"/>
              <c:layout>
                <c:manualLayout>
                  <c:x val="-0.22351804461942257"/>
                  <c:y val="-0.19052049772247528"/>
                </c:manualLayout>
              </c:layout>
              <c:spPr>
                <a:noFill/>
              </c:spPr>
              <c:txPr>
                <a:bodyPr/>
                <a:lstStyle/>
                <a:p>
                  <a:pPr>
                    <a:defRPr sz="1800" b="1">
                      <a:solidFill>
                        <a:srgbClr val="000000"/>
                      </a:solidFill>
                      <a:effectLst>
                        <a:outerShdw blurRad="50800" dist="38100" dir="2700000" algn="tl" rotWithShape="0">
                          <a:srgbClr val="000000">
                            <a:alpha val="43000"/>
                          </a:srgbClr>
                        </a:outerShdw>
                        <a:reflection stA="50000" endPos="75000" dist="12700" dir="5400000" sy="-100000" algn="bl" rotWithShape="0"/>
                      </a:effectLst>
                      <a:latin typeface="Century Gothic"/>
                      <a:cs typeface="Century Gothic"/>
                    </a:defRPr>
                  </a:pPr>
                  <a:endParaRPr lang="es-MX"/>
                </a:p>
              </c:txPr>
              <c:showLegendKey val="0"/>
              <c:showVal val="1"/>
              <c:showCatName val="0"/>
              <c:showSerName val="0"/>
              <c:showPercent val="0"/>
              <c:showBubbleSize val="0"/>
            </c:dLbl>
            <c:txPr>
              <a:bodyPr/>
              <a:lstStyle/>
              <a:p>
                <a:pPr>
                  <a:defRPr sz="1800" b="1">
                    <a:solidFill>
                      <a:srgbClr val="000000"/>
                    </a:solidFill>
                    <a:effectLst>
                      <a:outerShdw blurRad="50800" dist="38100" dir="2700000" algn="tl" rotWithShape="0">
                        <a:srgbClr val="000000">
                          <a:alpha val="43000"/>
                        </a:srgbClr>
                      </a:outerShdw>
                      <a:reflection stA="50000" endPos="75000" dist="12700" dir="5400000" sy="-100000" algn="bl" rotWithShape="0"/>
                    </a:effectLst>
                    <a:latin typeface="Century Gothic"/>
                    <a:cs typeface="Century Gothic"/>
                  </a:defRPr>
                </a:pPr>
                <a:endParaRPr lang="es-MX"/>
              </a:p>
            </c:txPr>
            <c:showLegendKey val="0"/>
            <c:showVal val="1"/>
            <c:showCatName val="0"/>
            <c:showSerName val="0"/>
            <c:showPercent val="0"/>
            <c:showBubbleSize val="0"/>
            <c:showLeaderLines val="1"/>
          </c:dLbls>
          <c:cat>
            <c:strRef>
              <c:f>'AMG!'!$C$64:$D$64</c:f>
              <c:strCache>
                <c:ptCount val="2"/>
                <c:pt idx="0">
                  <c:v>Cumplido</c:v>
                </c:pt>
                <c:pt idx="1">
                  <c:v>No Cumplido</c:v>
                </c:pt>
              </c:strCache>
            </c:strRef>
          </c:cat>
          <c:val>
            <c:numRef>
              <c:f>'AMG!'!$C$65:$D$65</c:f>
              <c:numCache>
                <c:formatCode>0.00</c:formatCode>
                <c:ptCount val="2"/>
                <c:pt idx="0">
                  <c:v>59.38</c:v>
                </c:pt>
                <c:pt idx="1">
                  <c:v>40.619999999999997</c:v>
                </c:pt>
              </c:numCache>
            </c:numRef>
          </c:val>
        </c:ser>
        <c:dLbls>
          <c:showLegendKey val="0"/>
          <c:showVal val="0"/>
          <c:showCatName val="0"/>
          <c:showSerName val="0"/>
          <c:showPercent val="1"/>
          <c:showBubbleSize val="0"/>
          <c:showLeaderLines val="1"/>
        </c:dLbls>
      </c:pie3DChart>
    </c:plotArea>
    <c:legend>
      <c:legendPos val="r"/>
      <c:layout>
        <c:manualLayout>
          <c:xMode val="edge"/>
          <c:yMode val="edge"/>
          <c:x val="9.7518591426071735E-2"/>
          <c:y val="0.83588847814474188"/>
          <c:w val="0.78606900699912519"/>
          <c:h val="5.978670278994181E-2"/>
        </c:manualLayout>
      </c:layout>
      <c:overlay val="0"/>
      <c:txPr>
        <a:bodyPr/>
        <a:lstStyle/>
        <a:p>
          <a:pPr>
            <a:defRPr sz="2000" b="1">
              <a:latin typeface="Century Gothic" pitchFamily="34" charset="0"/>
            </a:defRPr>
          </a:pPr>
          <a:endParaRPr lang="es-MX"/>
        </a:p>
      </c:txPr>
    </c:legend>
    <c:plotVisOnly val="1"/>
    <c:dispBlanksAs val="gap"/>
    <c:showDLblsOverMax val="0"/>
  </c:chart>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31"/>
    </mc:Choice>
    <mc:Fallback>
      <c:style val="31"/>
    </mc:Fallback>
  </mc:AlternateContent>
  <c:chart>
    <c:autoTitleDeleted val="1"/>
    <c:view3D>
      <c:rotX val="15"/>
      <c:rotY val="20"/>
      <c:rAngAx val="1"/>
    </c:view3D>
    <c:floor>
      <c:thickness val="0"/>
    </c:floor>
    <c:sideWall>
      <c:thickness val="0"/>
    </c:sideWall>
    <c:backWall>
      <c:thickness val="0"/>
    </c:backWall>
    <c:plotArea>
      <c:layout>
        <c:manualLayout>
          <c:layoutTarget val="inner"/>
          <c:xMode val="edge"/>
          <c:yMode val="edge"/>
          <c:x val="5.6982027874278134E-2"/>
          <c:y val="2.8716642178597582E-2"/>
          <c:w val="0.94035560439594479"/>
          <c:h val="0.4929988936169421"/>
        </c:manualLayout>
      </c:layout>
      <c:bar3DChart>
        <c:barDir val="col"/>
        <c:grouping val="clustered"/>
        <c:varyColors val="0"/>
        <c:ser>
          <c:idx val="0"/>
          <c:order val="0"/>
          <c:tx>
            <c:strRef>
              <c:f>'AMG!'!$C$25</c:f>
              <c:strCache>
                <c:ptCount val="1"/>
                <c:pt idx="0">
                  <c:v>Cumplimiento Global</c:v>
                </c:pt>
              </c:strCache>
            </c:strRef>
          </c:tx>
          <c:spPr>
            <a:solidFill>
              <a:schemeClr val="accent5">
                <a:lumMod val="60000"/>
                <a:lumOff val="40000"/>
              </a:schemeClr>
            </a:solidFill>
            <a:scene3d>
              <a:camera prst="orthographicFront"/>
              <a:lightRig rig="threePt" dir="t">
                <a:rot lat="0" lon="0" rev="1200000"/>
              </a:lightRig>
            </a:scene3d>
            <a:sp3d prstMaterial="metal">
              <a:bevelT h="57150"/>
              <a:bevelB w="31750" h="101600"/>
            </a:sp3d>
          </c:spPr>
          <c:invertIfNegative val="0"/>
          <c:dPt>
            <c:idx val="0"/>
            <c:invertIfNegative val="0"/>
            <c:bubble3D val="0"/>
            <c:spPr>
              <a:solidFill>
                <a:schemeClr val="accent5">
                  <a:lumMod val="75000"/>
                </a:schemeClr>
              </a:solidFill>
              <a:scene3d>
                <a:camera prst="orthographicFront"/>
                <a:lightRig rig="threePt" dir="t">
                  <a:rot lat="0" lon="0" rev="1200000"/>
                </a:lightRig>
              </a:scene3d>
              <a:sp3d prstMaterial="metal">
                <a:bevelT h="57150"/>
                <a:bevelB w="31750" h="101600"/>
              </a:sp3d>
            </c:spPr>
          </c:dPt>
          <c:dPt>
            <c:idx val="1"/>
            <c:invertIfNegative val="0"/>
            <c:bubble3D val="0"/>
            <c:spPr>
              <a:solidFill>
                <a:schemeClr val="accent5">
                  <a:lumMod val="75000"/>
                </a:schemeClr>
              </a:solidFill>
              <a:scene3d>
                <a:camera prst="orthographicFront"/>
                <a:lightRig rig="threePt" dir="t">
                  <a:rot lat="0" lon="0" rev="1200000"/>
                </a:lightRig>
              </a:scene3d>
              <a:sp3d prstMaterial="metal">
                <a:bevelT h="57150"/>
                <a:bevelB w="31750" h="101600"/>
              </a:sp3d>
            </c:spPr>
          </c:dPt>
          <c:dPt>
            <c:idx val="2"/>
            <c:invertIfNegative val="0"/>
            <c:bubble3D val="0"/>
            <c:spPr>
              <a:solidFill>
                <a:schemeClr val="accent5">
                  <a:lumMod val="75000"/>
                </a:schemeClr>
              </a:solidFill>
              <a:scene3d>
                <a:camera prst="orthographicFront"/>
                <a:lightRig rig="threePt" dir="t">
                  <a:rot lat="0" lon="0" rev="1200000"/>
                </a:lightRig>
              </a:scene3d>
              <a:sp3d prstMaterial="metal">
                <a:bevelT h="57150"/>
                <a:bevelB w="31750" h="101600"/>
              </a:sp3d>
            </c:spPr>
          </c:dPt>
          <c:dLbls>
            <c:dLbl>
              <c:idx val="0"/>
              <c:layout>
                <c:manualLayout>
                  <c:x val="8.0042697842281994E-3"/>
                  <c:y val="-1.06354470686322E-2"/>
                </c:manualLayout>
              </c:layout>
              <c:showLegendKey val="0"/>
              <c:showVal val="1"/>
              <c:showCatName val="0"/>
              <c:showSerName val="0"/>
              <c:showPercent val="0"/>
              <c:showBubbleSize val="0"/>
            </c:dLbl>
            <c:dLbl>
              <c:idx val="1"/>
              <c:layout>
                <c:manualLayout>
                  <c:x val="1.20064046763423E-2"/>
                  <c:y val="-1.27623355006972E-2"/>
                </c:manualLayout>
              </c:layout>
              <c:showLegendKey val="0"/>
              <c:showVal val="1"/>
              <c:showCatName val="0"/>
              <c:showSerName val="0"/>
              <c:showPercent val="0"/>
              <c:showBubbleSize val="0"/>
            </c:dLbl>
            <c:dLbl>
              <c:idx val="2"/>
              <c:layout>
                <c:manualLayout>
                  <c:x val="1.0672359712304199E-2"/>
                  <c:y val="-6.3813352350664699E-3"/>
                </c:manualLayout>
              </c:layout>
              <c:showLegendKey val="0"/>
              <c:showVal val="1"/>
              <c:showCatName val="0"/>
              <c:showSerName val="0"/>
              <c:showPercent val="0"/>
              <c:showBubbleSize val="0"/>
            </c:dLbl>
            <c:dLbl>
              <c:idx val="3"/>
              <c:layout>
                <c:manualLayout>
                  <c:x val="1.20064046763423E-2"/>
                  <c:y val="-6.3811677503486401E-3"/>
                </c:manualLayout>
              </c:layout>
              <c:showLegendKey val="0"/>
              <c:showVal val="1"/>
              <c:showCatName val="0"/>
              <c:showSerName val="0"/>
              <c:showPercent val="0"/>
              <c:showBubbleSize val="0"/>
            </c:dLbl>
            <c:dLbl>
              <c:idx val="4"/>
              <c:layout>
                <c:manualLayout>
                  <c:x val="6.6702248201901699E-3"/>
                  <c:y val="-6.38116775034866E-3"/>
                </c:manualLayout>
              </c:layout>
              <c:showLegendKey val="0"/>
              <c:showVal val="1"/>
              <c:showCatName val="0"/>
              <c:showSerName val="0"/>
              <c:showPercent val="0"/>
              <c:showBubbleSize val="0"/>
            </c:dLbl>
            <c:dLbl>
              <c:idx val="5"/>
              <c:layout>
                <c:manualLayout>
                  <c:x val="1.3340449640380199E-2"/>
                  <c:y val="-4.2541118335657499E-3"/>
                </c:manualLayout>
              </c:layout>
              <c:showLegendKey val="0"/>
              <c:showVal val="1"/>
              <c:showCatName val="0"/>
              <c:showSerName val="0"/>
              <c:showPercent val="0"/>
              <c:showBubbleSize val="0"/>
            </c:dLbl>
            <c:dLbl>
              <c:idx val="6"/>
              <c:layout>
                <c:manualLayout>
                  <c:x val="1.0672359712304199E-2"/>
                  <c:y val="-6.3811677503486999E-3"/>
                </c:manualLayout>
              </c:layout>
              <c:showLegendKey val="0"/>
              <c:showVal val="1"/>
              <c:showCatName val="0"/>
              <c:showSerName val="0"/>
              <c:showPercent val="0"/>
              <c:showBubbleSize val="0"/>
            </c:dLbl>
            <c:dLbl>
              <c:idx val="7"/>
              <c:layout>
                <c:manualLayout>
                  <c:x val="6.6702248201900701E-3"/>
                  <c:y val="0"/>
                </c:manualLayout>
              </c:layout>
              <c:showLegendKey val="0"/>
              <c:showVal val="1"/>
              <c:showCatName val="0"/>
              <c:showSerName val="0"/>
              <c:showPercent val="0"/>
              <c:showBubbleSize val="0"/>
            </c:dLbl>
            <c:txPr>
              <a:bodyPr/>
              <a:lstStyle/>
              <a:p>
                <a:pPr>
                  <a:defRPr sz="1200" b="1">
                    <a:latin typeface="Century Gothic"/>
                    <a:cs typeface="Century Gothic"/>
                  </a:defRPr>
                </a:pPr>
                <a:endParaRPr lang="es-MX"/>
              </a:p>
            </c:txPr>
            <c:showLegendKey val="0"/>
            <c:showVal val="1"/>
            <c:showCatName val="0"/>
            <c:showSerName val="0"/>
            <c:showPercent val="0"/>
            <c:showBubbleSize val="0"/>
            <c:showLeaderLines val="0"/>
          </c:dLbls>
          <c:cat>
            <c:strRef>
              <c:f>'AMG!'!$B$26:$B$33</c:f>
              <c:strCache>
                <c:ptCount val="8"/>
                <c:pt idx="0">
                  <c:v>Ayuntamiento de Guadalajara</c:v>
                </c:pt>
                <c:pt idx="1">
                  <c:v>Ayuntamiento de San Pedro Tlaquepaque</c:v>
                </c:pt>
                <c:pt idx="2">
                  <c:v>Ayuntamiento de Zapopan</c:v>
                </c:pt>
                <c:pt idx="3">
                  <c:v>Ayuntamiento de Tlajomulco de Zúñiga</c:v>
                </c:pt>
                <c:pt idx="4">
                  <c:v>Ayuntamiento de Tonalá</c:v>
                </c:pt>
                <c:pt idx="5">
                  <c:v>Ayuntamiento de El Salto</c:v>
                </c:pt>
                <c:pt idx="6">
                  <c:v>Ayuntamiento de Ixtlahuacán de los Membrillos</c:v>
                </c:pt>
                <c:pt idx="7">
                  <c:v>Ayuntamiento de Juanacatlán</c:v>
                </c:pt>
              </c:strCache>
            </c:strRef>
          </c:cat>
          <c:val>
            <c:numRef>
              <c:f>'AMG!'!$C$26:$C$33</c:f>
              <c:numCache>
                <c:formatCode>0.00</c:formatCode>
                <c:ptCount val="8"/>
                <c:pt idx="0">
                  <c:v>87.5</c:v>
                </c:pt>
                <c:pt idx="1">
                  <c:v>87.5</c:v>
                </c:pt>
                <c:pt idx="2">
                  <c:v>87.5</c:v>
                </c:pt>
                <c:pt idx="3">
                  <c:v>81.25</c:v>
                </c:pt>
                <c:pt idx="4">
                  <c:v>75</c:v>
                </c:pt>
                <c:pt idx="5">
                  <c:v>31.25</c:v>
                </c:pt>
                <c:pt idx="6">
                  <c:v>12.5</c:v>
                </c:pt>
                <c:pt idx="7">
                  <c:v>12.5</c:v>
                </c:pt>
              </c:numCache>
            </c:numRef>
          </c:val>
        </c:ser>
        <c:dLbls>
          <c:showLegendKey val="0"/>
          <c:showVal val="1"/>
          <c:showCatName val="0"/>
          <c:showSerName val="0"/>
          <c:showPercent val="0"/>
          <c:showBubbleSize val="0"/>
        </c:dLbls>
        <c:gapWidth val="150"/>
        <c:shape val="box"/>
        <c:axId val="89599360"/>
        <c:axId val="89654400"/>
        <c:axId val="0"/>
      </c:bar3DChart>
      <c:catAx>
        <c:axId val="89599360"/>
        <c:scaling>
          <c:orientation val="minMax"/>
        </c:scaling>
        <c:delete val="0"/>
        <c:axPos val="b"/>
        <c:majorTickMark val="out"/>
        <c:minorTickMark val="none"/>
        <c:tickLblPos val="nextTo"/>
        <c:txPr>
          <a:bodyPr rot="-5400000" vert="horz"/>
          <a:lstStyle/>
          <a:p>
            <a:pPr>
              <a:defRPr sz="1400" b="1">
                <a:latin typeface="Century Gothic"/>
                <a:cs typeface="Century Gothic"/>
              </a:defRPr>
            </a:pPr>
            <a:endParaRPr lang="es-MX"/>
          </a:p>
        </c:txPr>
        <c:crossAx val="89654400"/>
        <c:crosses val="autoZero"/>
        <c:auto val="1"/>
        <c:lblAlgn val="ctr"/>
        <c:lblOffset val="100"/>
        <c:noMultiLvlLbl val="0"/>
      </c:catAx>
      <c:valAx>
        <c:axId val="89654400"/>
        <c:scaling>
          <c:orientation val="minMax"/>
        </c:scaling>
        <c:delete val="0"/>
        <c:axPos val="l"/>
        <c:majorGridlines/>
        <c:numFmt formatCode="0.00" sourceLinked="1"/>
        <c:majorTickMark val="out"/>
        <c:minorTickMark val="none"/>
        <c:tickLblPos val="nextTo"/>
        <c:txPr>
          <a:bodyPr/>
          <a:lstStyle/>
          <a:p>
            <a:pPr>
              <a:defRPr sz="1200">
                <a:latin typeface="Century Gothic"/>
                <a:cs typeface="Century Gothic"/>
              </a:defRPr>
            </a:pPr>
            <a:endParaRPr lang="es-MX"/>
          </a:p>
        </c:txPr>
        <c:crossAx val="89599360"/>
        <c:crosses val="autoZero"/>
        <c:crossBetween val="between"/>
      </c:valAx>
    </c:plotArea>
    <c:plotVisOnly val="1"/>
    <c:dispBlanksAs val="gap"/>
    <c:showDLblsOverMax val="0"/>
  </c:chart>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31"/>
    </mc:Choice>
    <mc:Fallback>
      <c:style val="31"/>
    </mc:Fallback>
  </mc:AlternateContent>
  <c:chart>
    <c:autoTitleDeleted val="1"/>
    <c:view3D>
      <c:rotX val="6"/>
      <c:rotY val="17"/>
      <c:rAngAx val="1"/>
    </c:view3D>
    <c:floor>
      <c:thickness val="0"/>
    </c:floor>
    <c:sideWall>
      <c:thickness val="0"/>
    </c:sideWall>
    <c:backWall>
      <c:thickness val="0"/>
    </c:backWall>
    <c:plotArea>
      <c:layout/>
      <c:bar3DChart>
        <c:barDir val="col"/>
        <c:grouping val="clustered"/>
        <c:varyColors val="0"/>
        <c:ser>
          <c:idx val="0"/>
          <c:order val="0"/>
          <c:tx>
            <c:strRef>
              <c:f>ZMG!$C$15</c:f>
              <c:strCache>
                <c:ptCount val="1"/>
                <c:pt idx="0">
                  <c:v>Publicidad</c:v>
                </c:pt>
              </c:strCache>
            </c:strRef>
          </c:tx>
          <c:spPr>
            <a:scene3d>
              <a:camera prst="orthographicFront"/>
              <a:lightRig rig="threePt" dir="t">
                <a:rot lat="0" lon="0" rev="1200000"/>
              </a:lightRig>
            </a:scene3d>
            <a:sp3d prstMaterial="metal">
              <a:bevelT h="57150"/>
              <a:bevelB w="31750" h="101600"/>
            </a:sp3d>
          </c:spPr>
          <c:invertIfNegative val="0"/>
          <c:dPt>
            <c:idx val="0"/>
            <c:invertIfNegative val="0"/>
            <c:bubble3D val="0"/>
            <c:spPr>
              <a:solidFill>
                <a:schemeClr val="accent5">
                  <a:lumMod val="75000"/>
                </a:schemeClr>
              </a:solidFill>
              <a:scene3d>
                <a:camera prst="orthographicFront"/>
                <a:lightRig rig="threePt" dir="t">
                  <a:rot lat="0" lon="0" rev="1200000"/>
                </a:lightRig>
              </a:scene3d>
              <a:sp3d prstMaterial="metal">
                <a:bevelT h="57150"/>
                <a:bevelB w="31750" h="101600"/>
              </a:sp3d>
            </c:spPr>
          </c:dPt>
          <c:dPt>
            <c:idx val="1"/>
            <c:invertIfNegative val="0"/>
            <c:bubble3D val="0"/>
            <c:spPr>
              <a:solidFill>
                <a:schemeClr val="accent5">
                  <a:lumMod val="75000"/>
                </a:schemeClr>
              </a:solidFill>
              <a:scene3d>
                <a:camera prst="orthographicFront"/>
                <a:lightRig rig="threePt" dir="t">
                  <a:rot lat="0" lon="0" rev="1200000"/>
                </a:lightRig>
              </a:scene3d>
              <a:sp3d prstMaterial="metal">
                <a:bevelT h="57150"/>
                <a:bevelB w="31750" h="101600"/>
              </a:sp3d>
            </c:spPr>
          </c:dPt>
          <c:dPt>
            <c:idx val="2"/>
            <c:invertIfNegative val="0"/>
            <c:bubble3D val="0"/>
            <c:spPr>
              <a:solidFill>
                <a:schemeClr val="accent5">
                  <a:lumMod val="75000"/>
                </a:schemeClr>
              </a:solidFill>
              <a:scene3d>
                <a:camera prst="orthographicFront"/>
                <a:lightRig rig="threePt" dir="t">
                  <a:rot lat="0" lon="0" rev="1200000"/>
                </a:lightRig>
              </a:scene3d>
              <a:sp3d prstMaterial="metal">
                <a:bevelT h="57150"/>
                <a:bevelB w="31750" h="101600"/>
              </a:sp3d>
            </c:spPr>
          </c:dPt>
          <c:dPt>
            <c:idx val="3"/>
            <c:invertIfNegative val="0"/>
            <c:bubble3D val="0"/>
            <c:spPr>
              <a:solidFill>
                <a:schemeClr val="accent5">
                  <a:lumMod val="75000"/>
                </a:schemeClr>
              </a:solidFill>
              <a:scene3d>
                <a:camera prst="orthographicFront"/>
                <a:lightRig rig="threePt" dir="t">
                  <a:rot lat="0" lon="0" rev="1200000"/>
                </a:lightRig>
              </a:scene3d>
              <a:sp3d prstMaterial="metal">
                <a:bevelT h="57150"/>
                <a:bevelB w="31750" h="101600"/>
              </a:sp3d>
            </c:spPr>
          </c:dPt>
          <c:dPt>
            <c:idx val="4"/>
            <c:invertIfNegative val="0"/>
            <c:bubble3D val="0"/>
            <c:spPr>
              <a:solidFill>
                <a:schemeClr val="accent5">
                  <a:lumMod val="75000"/>
                </a:schemeClr>
              </a:solidFill>
              <a:scene3d>
                <a:camera prst="orthographicFront"/>
                <a:lightRig rig="threePt" dir="t">
                  <a:rot lat="0" lon="0" rev="1200000"/>
                </a:lightRig>
              </a:scene3d>
              <a:sp3d prstMaterial="metal">
                <a:bevelT h="57150"/>
                <a:bevelB w="31750" h="101600"/>
              </a:sp3d>
            </c:spPr>
          </c:dPt>
          <c:dPt>
            <c:idx val="5"/>
            <c:invertIfNegative val="0"/>
            <c:bubble3D val="0"/>
            <c:spPr>
              <a:solidFill>
                <a:schemeClr val="accent5"/>
              </a:solidFill>
              <a:scene3d>
                <a:camera prst="orthographicFront"/>
                <a:lightRig rig="threePt" dir="t">
                  <a:rot lat="0" lon="0" rev="1200000"/>
                </a:lightRig>
              </a:scene3d>
              <a:sp3d prstMaterial="metal">
                <a:bevelT h="57150"/>
                <a:bevelB w="31750" h="101600"/>
              </a:sp3d>
            </c:spPr>
          </c:dPt>
          <c:dPt>
            <c:idx val="6"/>
            <c:invertIfNegative val="0"/>
            <c:bubble3D val="0"/>
            <c:spPr>
              <a:solidFill>
                <a:schemeClr val="accent5"/>
              </a:solidFill>
              <a:ln>
                <a:noFill/>
              </a:ln>
              <a:scene3d>
                <a:camera prst="orthographicFront"/>
                <a:lightRig rig="threePt" dir="t">
                  <a:rot lat="0" lon="0" rev="1200000"/>
                </a:lightRig>
              </a:scene3d>
              <a:sp3d prstMaterial="metal">
                <a:bevelT h="57150"/>
                <a:bevelB w="31750" h="101600"/>
              </a:sp3d>
            </c:spPr>
          </c:dPt>
          <c:dLbls>
            <c:dLbl>
              <c:idx val="1"/>
              <c:layout>
                <c:manualLayout>
                  <c:x val="2.4937655860349101E-3"/>
                  <c:y val="-1.6474464579901099E-3"/>
                </c:manualLayout>
              </c:layout>
              <c:showLegendKey val="0"/>
              <c:showVal val="1"/>
              <c:showCatName val="0"/>
              <c:showSerName val="0"/>
              <c:showPercent val="0"/>
              <c:showBubbleSize val="0"/>
            </c:dLbl>
            <c:dLbl>
              <c:idx val="2"/>
              <c:layout>
                <c:manualLayout>
                  <c:x val="6.23441396508723E-3"/>
                  <c:y val="-3.2948929159802398E-3"/>
                </c:manualLayout>
              </c:layout>
              <c:showLegendKey val="0"/>
              <c:showVal val="1"/>
              <c:showCatName val="0"/>
              <c:showSerName val="0"/>
              <c:showPercent val="0"/>
              <c:showBubbleSize val="0"/>
            </c:dLbl>
            <c:dLbl>
              <c:idx val="3"/>
              <c:layout>
                <c:manualLayout>
                  <c:x val="4.9875311720698201E-3"/>
                  <c:y val="-3.2948929159802398E-3"/>
                </c:manualLayout>
              </c:layout>
              <c:showLegendKey val="0"/>
              <c:showVal val="1"/>
              <c:showCatName val="0"/>
              <c:showSerName val="0"/>
              <c:showPercent val="0"/>
              <c:showBubbleSize val="0"/>
            </c:dLbl>
            <c:dLbl>
              <c:idx val="4"/>
              <c:layout>
                <c:manualLayout>
                  <c:x val="2.4937655860349101E-3"/>
                  <c:y val="1.6474464579901099E-3"/>
                </c:manualLayout>
              </c:layout>
              <c:showLegendKey val="0"/>
              <c:showVal val="1"/>
              <c:showCatName val="0"/>
              <c:showSerName val="0"/>
              <c:showPercent val="0"/>
              <c:showBubbleSize val="0"/>
            </c:dLbl>
            <c:dLbl>
              <c:idx val="5"/>
              <c:layout>
                <c:manualLayout>
                  <c:x val="2.4937655860349998E-3"/>
                  <c:y val="0"/>
                </c:manualLayout>
              </c:layout>
              <c:showLegendKey val="0"/>
              <c:showVal val="1"/>
              <c:showCatName val="0"/>
              <c:showSerName val="0"/>
              <c:showPercent val="0"/>
              <c:showBubbleSize val="0"/>
            </c:dLbl>
            <c:dLbl>
              <c:idx val="6"/>
              <c:layout>
                <c:manualLayout>
                  <c:x val="4.9875311720698201E-3"/>
                  <c:y val="-4.9423393739703404E-3"/>
                </c:manualLayout>
              </c:layout>
              <c:showLegendKey val="0"/>
              <c:showVal val="1"/>
              <c:showCatName val="0"/>
              <c:showSerName val="0"/>
              <c:showPercent val="0"/>
              <c:showBubbleSize val="0"/>
            </c:dLbl>
            <c:dLbl>
              <c:idx val="7"/>
              <c:layout>
                <c:manualLayout>
                  <c:x val="7.4812967581047397E-3"/>
                  <c:y val="-1.6474464579901099E-3"/>
                </c:manualLayout>
              </c:layout>
              <c:showLegendKey val="0"/>
              <c:showVal val="1"/>
              <c:showCatName val="0"/>
              <c:showSerName val="0"/>
              <c:showPercent val="0"/>
              <c:showBubbleSize val="0"/>
            </c:dLbl>
            <c:dLbl>
              <c:idx val="8"/>
              <c:layout>
                <c:manualLayout>
                  <c:x val="7.6984703595342303E-3"/>
                  <c:y val="4.93870720855115E-3"/>
                </c:manualLayout>
              </c:layout>
              <c:showLegendKey val="0"/>
              <c:showVal val="1"/>
              <c:showCatName val="0"/>
              <c:showSerName val="0"/>
              <c:showPercent val="0"/>
              <c:showBubbleSize val="0"/>
            </c:dLbl>
            <c:txPr>
              <a:bodyPr/>
              <a:lstStyle/>
              <a:p>
                <a:pPr>
                  <a:defRPr sz="1200" b="1">
                    <a:latin typeface="Century Gothic"/>
                    <a:cs typeface="Century Gothic"/>
                  </a:defRPr>
                </a:pPr>
                <a:endParaRPr lang="es-MX"/>
              </a:p>
            </c:txPr>
            <c:showLegendKey val="0"/>
            <c:showVal val="1"/>
            <c:showCatName val="0"/>
            <c:showSerName val="0"/>
            <c:showPercent val="0"/>
            <c:showBubbleSize val="0"/>
            <c:showLeaderLines val="0"/>
          </c:dLbls>
          <c:cat>
            <c:strRef>
              <c:f>ZMG!$B$17:$B$24</c:f>
              <c:strCache>
                <c:ptCount val="8"/>
                <c:pt idx="0">
                  <c:v>Ayuntamiento de Guadalajara</c:v>
                </c:pt>
                <c:pt idx="1">
                  <c:v>Ayuntamiento de San Pedro Tlaquepaque</c:v>
                </c:pt>
                <c:pt idx="2">
                  <c:v>Ayuntamiento de Zapopan</c:v>
                </c:pt>
                <c:pt idx="3">
                  <c:v>Ayuntamiento de Tlajomulco de Zúñiga</c:v>
                </c:pt>
                <c:pt idx="4">
                  <c:v>Ayuntamiento de Tonalá</c:v>
                </c:pt>
                <c:pt idx="5">
                  <c:v>Ayuntamiento de El Salto</c:v>
                </c:pt>
                <c:pt idx="6">
                  <c:v>Ayuntamiento de Ixtlahuacán de los Membrillos</c:v>
                </c:pt>
                <c:pt idx="7">
                  <c:v>Ayuntamiento de Juanacatlán</c:v>
                </c:pt>
              </c:strCache>
            </c:strRef>
          </c:cat>
          <c:val>
            <c:numRef>
              <c:f>ZMG!$C$17:$C$24</c:f>
              <c:numCache>
                <c:formatCode>General</c:formatCode>
                <c:ptCount val="8"/>
                <c:pt idx="0">
                  <c:v>100</c:v>
                </c:pt>
                <c:pt idx="1">
                  <c:v>100</c:v>
                </c:pt>
                <c:pt idx="2">
                  <c:v>100</c:v>
                </c:pt>
                <c:pt idx="3">
                  <c:v>100</c:v>
                </c:pt>
                <c:pt idx="4">
                  <c:v>100</c:v>
                </c:pt>
                <c:pt idx="5">
                  <c:v>50</c:v>
                </c:pt>
                <c:pt idx="6">
                  <c:v>25</c:v>
                </c:pt>
                <c:pt idx="7">
                  <c:v>25</c:v>
                </c:pt>
              </c:numCache>
            </c:numRef>
          </c:val>
        </c:ser>
        <c:dLbls>
          <c:showLegendKey val="0"/>
          <c:showVal val="0"/>
          <c:showCatName val="0"/>
          <c:showSerName val="0"/>
          <c:showPercent val="0"/>
          <c:showBubbleSize val="0"/>
        </c:dLbls>
        <c:gapWidth val="150"/>
        <c:shape val="box"/>
        <c:axId val="91727744"/>
        <c:axId val="91729280"/>
        <c:axId val="0"/>
      </c:bar3DChart>
      <c:catAx>
        <c:axId val="91727744"/>
        <c:scaling>
          <c:orientation val="minMax"/>
        </c:scaling>
        <c:delete val="0"/>
        <c:axPos val="b"/>
        <c:majorTickMark val="out"/>
        <c:minorTickMark val="none"/>
        <c:tickLblPos val="nextTo"/>
        <c:txPr>
          <a:bodyPr rot="-5400000" vert="horz"/>
          <a:lstStyle/>
          <a:p>
            <a:pPr>
              <a:defRPr sz="1400" b="1">
                <a:latin typeface="Century Gothic"/>
                <a:cs typeface="Century Gothic"/>
              </a:defRPr>
            </a:pPr>
            <a:endParaRPr lang="es-MX"/>
          </a:p>
        </c:txPr>
        <c:crossAx val="91729280"/>
        <c:crosses val="autoZero"/>
        <c:auto val="1"/>
        <c:lblAlgn val="ctr"/>
        <c:lblOffset val="100"/>
        <c:noMultiLvlLbl val="0"/>
      </c:catAx>
      <c:valAx>
        <c:axId val="91729280"/>
        <c:scaling>
          <c:orientation val="minMax"/>
        </c:scaling>
        <c:delete val="0"/>
        <c:axPos val="l"/>
        <c:majorGridlines/>
        <c:numFmt formatCode="General" sourceLinked="1"/>
        <c:majorTickMark val="out"/>
        <c:minorTickMark val="none"/>
        <c:tickLblPos val="nextTo"/>
        <c:txPr>
          <a:bodyPr/>
          <a:lstStyle/>
          <a:p>
            <a:pPr>
              <a:defRPr sz="1200">
                <a:latin typeface="Century Gothic"/>
                <a:cs typeface="Century Gothic"/>
              </a:defRPr>
            </a:pPr>
            <a:endParaRPr lang="es-MX"/>
          </a:p>
        </c:txPr>
        <c:crossAx val="91727744"/>
        <c:crosses val="autoZero"/>
        <c:crossBetween val="between"/>
      </c:valAx>
    </c:plotArea>
    <c:plotVisOnly val="1"/>
    <c:dispBlanksAs val="gap"/>
    <c:showDLblsOverMax val="0"/>
  </c:chart>
  <c:spPr>
    <a:scene3d>
      <a:camera prst="orthographicFront"/>
      <a:lightRig rig="threePt" dir="t"/>
    </a:scene3d>
    <a:sp3d>
      <a:bevelT h="120650"/>
      <a:bevelB w="31750" h="101600"/>
    </a:sp3d>
  </c:sp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31"/>
    </mc:Choice>
    <mc:Fallback>
      <c:style val="31"/>
    </mc:Fallback>
  </mc:AlternateContent>
  <c:chart>
    <c:autoTitleDeleted val="1"/>
    <c:view3D>
      <c:rotX val="15"/>
      <c:rotY val="20"/>
      <c:rAngAx val="1"/>
    </c:view3D>
    <c:floor>
      <c:thickness val="0"/>
    </c:floor>
    <c:sideWall>
      <c:thickness val="0"/>
    </c:sideWall>
    <c:backWall>
      <c:thickness val="0"/>
    </c:backWall>
    <c:plotArea>
      <c:layout>
        <c:manualLayout>
          <c:layoutTarget val="inner"/>
          <c:xMode val="edge"/>
          <c:yMode val="edge"/>
          <c:x val="5.0663244412621843E-2"/>
          <c:y val="3.0701200252684777E-2"/>
          <c:w val="0.94933675558737818"/>
          <c:h val="0.49312209947224694"/>
        </c:manualLayout>
      </c:layout>
      <c:bar3DChart>
        <c:barDir val="col"/>
        <c:grouping val="clustered"/>
        <c:varyColors val="0"/>
        <c:ser>
          <c:idx val="0"/>
          <c:order val="0"/>
          <c:tx>
            <c:strRef>
              <c:f>ZMG!$C$46</c:f>
              <c:strCache>
                <c:ptCount val="1"/>
                <c:pt idx="0">
                  <c:v>Vigencia</c:v>
                </c:pt>
              </c:strCache>
            </c:strRef>
          </c:tx>
          <c:spPr>
            <a:scene3d>
              <a:camera prst="orthographicFront"/>
              <a:lightRig rig="threePt" dir="t">
                <a:rot lat="0" lon="0" rev="1200000"/>
              </a:lightRig>
            </a:scene3d>
            <a:sp3d prstMaterial="metal">
              <a:bevelT h="57150"/>
              <a:bevelB w="31750" h="101600"/>
            </a:sp3d>
          </c:spPr>
          <c:invertIfNegative val="0"/>
          <c:dPt>
            <c:idx val="0"/>
            <c:invertIfNegative val="0"/>
            <c:bubble3D val="0"/>
            <c:spPr>
              <a:solidFill>
                <a:schemeClr val="accent5">
                  <a:lumMod val="75000"/>
                </a:schemeClr>
              </a:solidFill>
              <a:scene3d>
                <a:camera prst="orthographicFront"/>
                <a:lightRig rig="threePt" dir="t">
                  <a:rot lat="0" lon="0" rev="1200000"/>
                </a:lightRig>
              </a:scene3d>
              <a:sp3d prstMaterial="metal">
                <a:bevelT h="57150"/>
                <a:bevelB w="31750" h="101600"/>
              </a:sp3d>
            </c:spPr>
          </c:dPt>
          <c:dPt>
            <c:idx val="1"/>
            <c:invertIfNegative val="0"/>
            <c:bubble3D val="0"/>
            <c:spPr>
              <a:solidFill>
                <a:schemeClr val="accent5">
                  <a:lumMod val="75000"/>
                </a:schemeClr>
              </a:solidFill>
              <a:scene3d>
                <a:camera prst="orthographicFront"/>
                <a:lightRig rig="threePt" dir="t">
                  <a:rot lat="0" lon="0" rev="1200000"/>
                </a:lightRig>
              </a:scene3d>
              <a:sp3d prstMaterial="metal">
                <a:bevelT h="57150"/>
                <a:bevelB w="31750" h="101600"/>
              </a:sp3d>
            </c:spPr>
          </c:dPt>
          <c:dPt>
            <c:idx val="2"/>
            <c:invertIfNegative val="0"/>
            <c:bubble3D val="0"/>
            <c:spPr>
              <a:solidFill>
                <a:schemeClr val="accent5"/>
              </a:solidFill>
              <a:scene3d>
                <a:camera prst="orthographicFront"/>
                <a:lightRig rig="threePt" dir="t">
                  <a:rot lat="0" lon="0" rev="1200000"/>
                </a:lightRig>
              </a:scene3d>
              <a:sp3d prstMaterial="metal">
                <a:bevelT h="57150"/>
                <a:bevelB w="31750" h="101600"/>
              </a:sp3d>
            </c:spPr>
          </c:dPt>
          <c:dPt>
            <c:idx val="3"/>
            <c:invertIfNegative val="0"/>
            <c:bubble3D val="0"/>
            <c:spPr>
              <a:solidFill>
                <a:schemeClr val="accent5"/>
              </a:solidFill>
              <a:scene3d>
                <a:camera prst="orthographicFront"/>
                <a:lightRig rig="threePt" dir="t">
                  <a:rot lat="0" lon="0" rev="1200000"/>
                </a:lightRig>
              </a:scene3d>
              <a:sp3d prstMaterial="metal">
                <a:bevelT h="57150"/>
                <a:bevelB w="31750" h="101600"/>
              </a:sp3d>
            </c:spPr>
          </c:dPt>
          <c:dLbls>
            <c:dLbl>
              <c:idx val="1"/>
              <c:layout>
                <c:manualLayout>
                  <c:x val="8.5470085470085496E-3"/>
                  <c:y val="0"/>
                </c:manualLayout>
              </c:layout>
              <c:showLegendKey val="0"/>
              <c:showVal val="1"/>
              <c:showCatName val="0"/>
              <c:showSerName val="0"/>
              <c:showPercent val="0"/>
              <c:showBubbleSize val="0"/>
            </c:dLbl>
            <c:dLbl>
              <c:idx val="2"/>
              <c:layout>
                <c:manualLayout>
                  <c:x val="5.6980056980057E-3"/>
                  <c:y val="-5.3691275167785197E-3"/>
                </c:manualLayout>
              </c:layout>
              <c:showLegendKey val="0"/>
              <c:showVal val="1"/>
              <c:showCatName val="0"/>
              <c:showSerName val="0"/>
              <c:showPercent val="0"/>
              <c:showBubbleSize val="0"/>
            </c:dLbl>
            <c:dLbl>
              <c:idx val="3"/>
              <c:layout>
                <c:manualLayout>
                  <c:x val="8.5470085470085496E-3"/>
                  <c:y val="-5.3691275167785197E-3"/>
                </c:manualLayout>
              </c:layout>
              <c:showLegendKey val="0"/>
              <c:showVal val="1"/>
              <c:showCatName val="0"/>
              <c:showSerName val="0"/>
              <c:showPercent val="0"/>
              <c:showBubbleSize val="0"/>
            </c:dLbl>
            <c:dLbl>
              <c:idx val="4"/>
              <c:layout>
                <c:manualLayout>
                  <c:x val="8.5470085470085496E-3"/>
                  <c:y val="-2.6845637583893102E-3"/>
                </c:manualLayout>
              </c:layout>
              <c:showLegendKey val="0"/>
              <c:showVal val="1"/>
              <c:showCatName val="0"/>
              <c:showSerName val="0"/>
              <c:showPercent val="0"/>
              <c:showBubbleSize val="0"/>
            </c:dLbl>
            <c:dLbl>
              <c:idx val="5"/>
              <c:layout>
                <c:manualLayout>
                  <c:x val="9.9715099715099696E-3"/>
                  <c:y val="-2.6845637583893102E-3"/>
                </c:manualLayout>
              </c:layout>
              <c:showLegendKey val="0"/>
              <c:showVal val="1"/>
              <c:showCatName val="0"/>
              <c:showSerName val="0"/>
              <c:showPercent val="0"/>
              <c:showBubbleSize val="0"/>
            </c:dLbl>
            <c:dLbl>
              <c:idx val="6"/>
              <c:layout>
                <c:manualLayout>
                  <c:x val="1.1396011396011299E-2"/>
                  <c:y val="-5.36912751677857E-3"/>
                </c:manualLayout>
              </c:layout>
              <c:showLegendKey val="0"/>
              <c:showVal val="1"/>
              <c:showCatName val="0"/>
              <c:showSerName val="0"/>
              <c:showPercent val="0"/>
              <c:showBubbleSize val="0"/>
            </c:dLbl>
            <c:dLbl>
              <c:idx val="7"/>
              <c:layout>
                <c:manualLayout>
                  <c:x val="1.1396011396011299E-2"/>
                  <c:y val="-1.34228187919463E-2"/>
                </c:manualLayout>
              </c:layout>
              <c:showLegendKey val="0"/>
              <c:showVal val="1"/>
              <c:showCatName val="0"/>
              <c:showSerName val="0"/>
              <c:showPercent val="0"/>
              <c:showBubbleSize val="0"/>
            </c:dLbl>
            <c:dLbl>
              <c:idx val="8"/>
              <c:layout>
                <c:manualLayout>
                  <c:x val="1.13960113960114E-2"/>
                  <c:y val="-1.34228187919463E-2"/>
                </c:manualLayout>
              </c:layout>
              <c:showLegendKey val="0"/>
              <c:showVal val="1"/>
              <c:showCatName val="0"/>
              <c:showSerName val="0"/>
              <c:showPercent val="0"/>
              <c:showBubbleSize val="0"/>
            </c:dLbl>
            <c:txPr>
              <a:bodyPr/>
              <a:lstStyle/>
              <a:p>
                <a:pPr>
                  <a:defRPr sz="1200" b="1">
                    <a:latin typeface="Century Gothic"/>
                    <a:cs typeface="Century Gothic"/>
                  </a:defRPr>
                </a:pPr>
                <a:endParaRPr lang="es-MX"/>
              </a:p>
            </c:txPr>
            <c:showLegendKey val="0"/>
            <c:showVal val="1"/>
            <c:showCatName val="0"/>
            <c:showSerName val="0"/>
            <c:showPercent val="0"/>
            <c:showBubbleSize val="0"/>
            <c:showLeaderLines val="0"/>
          </c:dLbls>
          <c:cat>
            <c:strRef>
              <c:f>ZMG!$B$48:$B$55</c:f>
              <c:strCache>
                <c:ptCount val="8"/>
                <c:pt idx="0">
                  <c:v>Ayuntamiento de Guadalajara</c:v>
                </c:pt>
                <c:pt idx="1">
                  <c:v>Ayuntamiento de Zapopan</c:v>
                </c:pt>
                <c:pt idx="2">
                  <c:v>Ayuntamiento de San Pedro Tlaquepaque</c:v>
                </c:pt>
                <c:pt idx="3">
                  <c:v>Ayuntamiento de Tonalá</c:v>
                </c:pt>
                <c:pt idx="4">
                  <c:v>Ayuntamiento de Tlajomulco de Zúñiga</c:v>
                </c:pt>
                <c:pt idx="5">
                  <c:v>Ayuntamiento de El Salto</c:v>
                </c:pt>
                <c:pt idx="6">
                  <c:v>Ayuntamiento de Ixtlahuacán de los Membrillos</c:v>
                </c:pt>
                <c:pt idx="7">
                  <c:v>Ayuntamiento de Juanacatlán</c:v>
                </c:pt>
              </c:strCache>
            </c:strRef>
          </c:cat>
          <c:val>
            <c:numRef>
              <c:f>ZMG!$C$48:$C$55</c:f>
              <c:numCache>
                <c:formatCode>General</c:formatCode>
                <c:ptCount val="8"/>
                <c:pt idx="0">
                  <c:v>100</c:v>
                </c:pt>
                <c:pt idx="1">
                  <c:v>100</c:v>
                </c:pt>
                <c:pt idx="2">
                  <c:v>75</c:v>
                </c:pt>
                <c:pt idx="3">
                  <c:v>75</c:v>
                </c:pt>
                <c:pt idx="4">
                  <c:v>50</c:v>
                </c:pt>
                <c:pt idx="5">
                  <c:v>25</c:v>
                </c:pt>
                <c:pt idx="6">
                  <c:v>0</c:v>
                </c:pt>
                <c:pt idx="7">
                  <c:v>0</c:v>
                </c:pt>
              </c:numCache>
            </c:numRef>
          </c:val>
        </c:ser>
        <c:dLbls>
          <c:showLegendKey val="0"/>
          <c:showVal val="0"/>
          <c:showCatName val="0"/>
          <c:showSerName val="0"/>
          <c:showPercent val="0"/>
          <c:showBubbleSize val="0"/>
        </c:dLbls>
        <c:gapWidth val="150"/>
        <c:shape val="box"/>
        <c:axId val="91842816"/>
        <c:axId val="91848704"/>
        <c:axId val="0"/>
      </c:bar3DChart>
      <c:catAx>
        <c:axId val="91842816"/>
        <c:scaling>
          <c:orientation val="minMax"/>
        </c:scaling>
        <c:delete val="0"/>
        <c:axPos val="b"/>
        <c:majorTickMark val="out"/>
        <c:minorTickMark val="none"/>
        <c:tickLblPos val="nextTo"/>
        <c:txPr>
          <a:bodyPr rot="-5400000" vert="horz"/>
          <a:lstStyle/>
          <a:p>
            <a:pPr>
              <a:defRPr sz="1200" b="1">
                <a:latin typeface="Century Gothic"/>
                <a:cs typeface="Century Gothic"/>
              </a:defRPr>
            </a:pPr>
            <a:endParaRPr lang="es-MX"/>
          </a:p>
        </c:txPr>
        <c:crossAx val="91848704"/>
        <c:crosses val="autoZero"/>
        <c:auto val="1"/>
        <c:lblAlgn val="ctr"/>
        <c:lblOffset val="100"/>
        <c:noMultiLvlLbl val="0"/>
      </c:catAx>
      <c:valAx>
        <c:axId val="91848704"/>
        <c:scaling>
          <c:orientation val="minMax"/>
        </c:scaling>
        <c:delete val="0"/>
        <c:axPos val="l"/>
        <c:majorGridlines/>
        <c:numFmt formatCode="General" sourceLinked="1"/>
        <c:majorTickMark val="out"/>
        <c:minorTickMark val="none"/>
        <c:tickLblPos val="nextTo"/>
        <c:txPr>
          <a:bodyPr/>
          <a:lstStyle/>
          <a:p>
            <a:pPr>
              <a:defRPr sz="1200">
                <a:latin typeface="Century Gothic"/>
                <a:cs typeface="Century Gothic"/>
              </a:defRPr>
            </a:pPr>
            <a:endParaRPr lang="es-MX"/>
          </a:p>
        </c:txPr>
        <c:crossAx val="91842816"/>
        <c:crosses val="autoZero"/>
        <c:crossBetween val="between"/>
      </c:valAx>
    </c:plotArea>
    <c:plotVisOnly val="1"/>
    <c:dispBlanksAs val="gap"/>
    <c:showDLblsOverMax val="0"/>
  </c:chart>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31"/>
    </mc:Choice>
    <mc:Fallback>
      <c:style val="31"/>
    </mc:Fallback>
  </mc:AlternateContent>
  <c:chart>
    <c:autoTitleDeleted val="1"/>
    <c:view3D>
      <c:rotX val="15"/>
      <c:rotY val="20"/>
      <c:rAngAx val="1"/>
    </c:view3D>
    <c:floor>
      <c:thickness val="0"/>
    </c:floor>
    <c:sideWall>
      <c:thickness val="0"/>
    </c:sideWall>
    <c:backWall>
      <c:thickness val="0"/>
    </c:backWall>
    <c:plotArea>
      <c:layout>
        <c:manualLayout>
          <c:layoutTarget val="inner"/>
          <c:xMode val="edge"/>
          <c:yMode val="edge"/>
          <c:x val="4.501343718075717E-2"/>
          <c:y val="2.9107516626399117E-2"/>
          <c:w val="0.95498656281924288"/>
          <c:h val="0.47411948371012796"/>
        </c:manualLayout>
      </c:layout>
      <c:bar3DChart>
        <c:barDir val="col"/>
        <c:grouping val="clustered"/>
        <c:varyColors val="0"/>
        <c:ser>
          <c:idx val="0"/>
          <c:order val="0"/>
          <c:tx>
            <c:strRef>
              <c:f>ZMG!$C$77</c:f>
              <c:strCache>
                <c:ptCount val="1"/>
                <c:pt idx="0">
                  <c:v>Accesibilidad</c:v>
                </c:pt>
              </c:strCache>
            </c:strRef>
          </c:tx>
          <c:spPr>
            <a:scene3d>
              <a:camera prst="orthographicFront"/>
              <a:lightRig rig="threePt" dir="t">
                <a:rot lat="0" lon="0" rev="1200000"/>
              </a:lightRig>
            </a:scene3d>
            <a:sp3d prstMaterial="metal">
              <a:bevelT h="57150"/>
              <a:bevelB w="31750" h="101600"/>
            </a:sp3d>
          </c:spPr>
          <c:invertIfNegative val="0"/>
          <c:dPt>
            <c:idx val="0"/>
            <c:invertIfNegative val="0"/>
            <c:bubble3D val="0"/>
            <c:spPr>
              <a:solidFill>
                <a:schemeClr val="accent5">
                  <a:lumMod val="75000"/>
                </a:schemeClr>
              </a:solidFill>
              <a:scene3d>
                <a:camera prst="orthographicFront"/>
                <a:lightRig rig="threePt" dir="t">
                  <a:rot lat="0" lon="0" rev="1200000"/>
                </a:lightRig>
              </a:scene3d>
              <a:sp3d prstMaterial="metal">
                <a:bevelT h="57150"/>
                <a:bevelB w="31750" h="101600"/>
              </a:sp3d>
            </c:spPr>
          </c:dPt>
          <c:dPt>
            <c:idx val="1"/>
            <c:invertIfNegative val="0"/>
            <c:bubble3D val="0"/>
            <c:spPr>
              <a:solidFill>
                <a:schemeClr val="accent5">
                  <a:lumMod val="75000"/>
                </a:schemeClr>
              </a:solidFill>
              <a:scene3d>
                <a:camera prst="orthographicFront"/>
                <a:lightRig rig="threePt" dir="t">
                  <a:rot lat="0" lon="0" rev="1200000"/>
                </a:lightRig>
              </a:scene3d>
              <a:sp3d prstMaterial="metal">
                <a:bevelT h="57150"/>
                <a:bevelB w="31750" h="101600"/>
              </a:sp3d>
            </c:spPr>
          </c:dPt>
          <c:dPt>
            <c:idx val="2"/>
            <c:invertIfNegative val="0"/>
            <c:bubble3D val="0"/>
            <c:spPr>
              <a:solidFill>
                <a:schemeClr val="accent5">
                  <a:lumMod val="75000"/>
                </a:schemeClr>
              </a:solidFill>
              <a:scene3d>
                <a:camera prst="orthographicFront"/>
                <a:lightRig rig="threePt" dir="t">
                  <a:rot lat="0" lon="0" rev="1200000"/>
                </a:lightRig>
              </a:scene3d>
              <a:sp3d prstMaterial="metal">
                <a:bevelT h="57150"/>
                <a:bevelB w="31750" h="101600"/>
              </a:sp3d>
            </c:spPr>
          </c:dPt>
          <c:dPt>
            <c:idx val="3"/>
            <c:invertIfNegative val="0"/>
            <c:bubble3D val="0"/>
            <c:spPr>
              <a:solidFill>
                <a:schemeClr val="accent5">
                  <a:lumMod val="75000"/>
                </a:schemeClr>
              </a:solidFill>
              <a:scene3d>
                <a:camera prst="orthographicFront"/>
                <a:lightRig rig="threePt" dir="t">
                  <a:rot lat="0" lon="0" rev="1200000"/>
                </a:lightRig>
              </a:scene3d>
              <a:sp3d prstMaterial="metal">
                <a:bevelT h="57150"/>
                <a:bevelB w="31750" h="101600"/>
              </a:sp3d>
            </c:spPr>
          </c:dPt>
          <c:dPt>
            <c:idx val="4"/>
            <c:invertIfNegative val="0"/>
            <c:bubble3D val="0"/>
            <c:spPr>
              <a:solidFill>
                <a:schemeClr val="accent5">
                  <a:lumMod val="75000"/>
                </a:schemeClr>
              </a:solidFill>
              <a:scene3d>
                <a:camera prst="orthographicFront"/>
                <a:lightRig rig="threePt" dir="t">
                  <a:rot lat="0" lon="0" rev="1200000"/>
                </a:lightRig>
              </a:scene3d>
              <a:sp3d prstMaterial="metal">
                <a:bevelT h="57150"/>
                <a:bevelB w="31750" h="101600"/>
              </a:sp3d>
            </c:spPr>
          </c:dPt>
          <c:dPt>
            <c:idx val="5"/>
            <c:invertIfNegative val="0"/>
            <c:bubble3D val="0"/>
            <c:spPr>
              <a:solidFill>
                <a:schemeClr val="accent5"/>
              </a:solidFill>
              <a:scene3d>
                <a:camera prst="orthographicFront"/>
                <a:lightRig rig="threePt" dir="t">
                  <a:rot lat="0" lon="0" rev="1200000"/>
                </a:lightRig>
              </a:scene3d>
              <a:sp3d prstMaterial="metal">
                <a:bevelT h="57150"/>
                <a:bevelB w="31750" h="101600"/>
              </a:sp3d>
            </c:spPr>
          </c:dPt>
          <c:dPt>
            <c:idx val="6"/>
            <c:invertIfNegative val="0"/>
            <c:bubble3D val="0"/>
            <c:spPr>
              <a:solidFill>
                <a:schemeClr val="accent5"/>
              </a:solidFill>
              <a:scene3d>
                <a:camera prst="orthographicFront"/>
                <a:lightRig rig="threePt" dir="t">
                  <a:rot lat="0" lon="0" rev="1200000"/>
                </a:lightRig>
              </a:scene3d>
              <a:sp3d prstMaterial="metal">
                <a:bevelT h="57150"/>
                <a:bevelB w="31750" h="101600"/>
              </a:sp3d>
            </c:spPr>
          </c:dPt>
          <c:dLbls>
            <c:dLbl>
              <c:idx val="1"/>
              <c:layout>
                <c:manualLayout>
                  <c:x val="8.8339222614840993E-3"/>
                  <c:y val="-2.9112081513828201E-3"/>
                </c:manualLayout>
              </c:layout>
              <c:showLegendKey val="0"/>
              <c:showVal val="1"/>
              <c:showCatName val="0"/>
              <c:showSerName val="0"/>
              <c:showPercent val="0"/>
              <c:showBubbleSize val="0"/>
            </c:dLbl>
            <c:dLbl>
              <c:idx val="2"/>
              <c:layout>
                <c:manualLayout>
                  <c:x val="8.8339222614840993E-3"/>
                  <c:y val="-2.9112081513828201E-3"/>
                </c:manualLayout>
              </c:layout>
              <c:showLegendKey val="0"/>
              <c:showVal val="1"/>
              <c:showCatName val="0"/>
              <c:showSerName val="0"/>
              <c:showPercent val="0"/>
              <c:showBubbleSize val="0"/>
            </c:dLbl>
            <c:dLbl>
              <c:idx val="3"/>
              <c:layout>
                <c:manualLayout>
                  <c:x val="7.0671378091872799E-3"/>
                  <c:y val="-2.9112081513828201E-3"/>
                </c:manualLayout>
              </c:layout>
              <c:showLegendKey val="0"/>
              <c:showVal val="1"/>
              <c:showCatName val="0"/>
              <c:showSerName val="0"/>
              <c:showPercent val="0"/>
              <c:showBubbleSize val="0"/>
            </c:dLbl>
            <c:dLbl>
              <c:idx val="4"/>
              <c:layout>
                <c:manualLayout>
                  <c:x val="7.0671378091872097E-3"/>
                  <c:y val="-2.9112081513828201E-3"/>
                </c:manualLayout>
              </c:layout>
              <c:showLegendKey val="0"/>
              <c:showVal val="1"/>
              <c:showCatName val="0"/>
              <c:showSerName val="0"/>
              <c:showPercent val="0"/>
              <c:showBubbleSize val="0"/>
            </c:dLbl>
            <c:dLbl>
              <c:idx val="5"/>
              <c:layout>
                <c:manualLayout>
                  <c:x val="7.0671378091872799E-3"/>
                  <c:y val="-2.9112081513828201E-3"/>
                </c:manualLayout>
              </c:layout>
              <c:showLegendKey val="0"/>
              <c:showVal val="1"/>
              <c:showCatName val="0"/>
              <c:showSerName val="0"/>
              <c:showPercent val="0"/>
              <c:showBubbleSize val="0"/>
            </c:dLbl>
            <c:dLbl>
              <c:idx val="6"/>
              <c:layout>
                <c:manualLayout>
                  <c:x val="5.3002142400044496E-3"/>
                  <c:y val="2.9112081513828201E-3"/>
                </c:manualLayout>
              </c:layout>
              <c:showLegendKey val="0"/>
              <c:showVal val="1"/>
              <c:showCatName val="0"/>
              <c:showSerName val="0"/>
              <c:showPercent val="0"/>
              <c:showBubbleSize val="0"/>
            </c:dLbl>
            <c:dLbl>
              <c:idx val="7"/>
              <c:layout>
                <c:manualLayout>
                  <c:x val="8.8339222614840993E-3"/>
                  <c:y val="0"/>
                </c:manualLayout>
              </c:layout>
              <c:showLegendKey val="0"/>
              <c:showVal val="1"/>
              <c:showCatName val="0"/>
              <c:showSerName val="0"/>
              <c:showPercent val="0"/>
              <c:showBubbleSize val="0"/>
            </c:dLbl>
            <c:dLbl>
              <c:idx val="8"/>
              <c:layout>
                <c:manualLayout>
                  <c:x val="8.83378314459809E-3"/>
                  <c:y val="5.8224163027656498E-3"/>
                </c:manualLayout>
              </c:layout>
              <c:showLegendKey val="0"/>
              <c:showVal val="1"/>
              <c:showCatName val="0"/>
              <c:showSerName val="0"/>
              <c:showPercent val="0"/>
              <c:showBubbleSize val="0"/>
            </c:dLbl>
            <c:txPr>
              <a:bodyPr/>
              <a:lstStyle/>
              <a:p>
                <a:pPr>
                  <a:defRPr sz="1200" b="1">
                    <a:latin typeface="Century Gothic"/>
                    <a:cs typeface="Century Gothic"/>
                  </a:defRPr>
                </a:pPr>
                <a:endParaRPr lang="es-MX"/>
              </a:p>
            </c:txPr>
            <c:showLegendKey val="0"/>
            <c:showVal val="1"/>
            <c:showCatName val="0"/>
            <c:showSerName val="0"/>
            <c:showPercent val="0"/>
            <c:showBubbleSize val="0"/>
            <c:showLeaderLines val="0"/>
          </c:dLbls>
          <c:cat>
            <c:strRef>
              <c:f>ZMG!$B$79:$B$86</c:f>
              <c:strCache>
                <c:ptCount val="8"/>
                <c:pt idx="0">
                  <c:v>Ayuntamiento de Guadalajara</c:v>
                </c:pt>
                <c:pt idx="1">
                  <c:v>Ayuntamiento de San Pedro Tlaquepaque</c:v>
                </c:pt>
                <c:pt idx="2">
                  <c:v>Ayuntamiento de Zapopan</c:v>
                </c:pt>
                <c:pt idx="3">
                  <c:v>Ayuntamiento de Tlajomulco de Zúñiga</c:v>
                </c:pt>
                <c:pt idx="4">
                  <c:v>Ayuntamiento de Tonalá</c:v>
                </c:pt>
                <c:pt idx="5">
                  <c:v>Ayuntamiento de El Salto</c:v>
                </c:pt>
                <c:pt idx="6">
                  <c:v>Ayuntamiento de Ixtlahuacán de los Membrillos</c:v>
                </c:pt>
                <c:pt idx="7">
                  <c:v>Ayuntamiento de Juanacatlán</c:v>
                </c:pt>
              </c:strCache>
            </c:strRef>
          </c:cat>
          <c:val>
            <c:numRef>
              <c:f>ZMG!$C$79:$C$86</c:f>
              <c:numCache>
                <c:formatCode>General</c:formatCode>
                <c:ptCount val="8"/>
                <c:pt idx="0">
                  <c:v>100</c:v>
                </c:pt>
                <c:pt idx="1">
                  <c:v>100</c:v>
                </c:pt>
                <c:pt idx="2">
                  <c:v>100</c:v>
                </c:pt>
                <c:pt idx="3">
                  <c:v>100</c:v>
                </c:pt>
                <c:pt idx="4">
                  <c:v>100</c:v>
                </c:pt>
                <c:pt idx="5">
                  <c:v>50</c:v>
                </c:pt>
                <c:pt idx="6">
                  <c:v>25</c:v>
                </c:pt>
                <c:pt idx="7">
                  <c:v>25</c:v>
                </c:pt>
              </c:numCache>
            </c:numRef>
          </c:val>
        </c:ser>
        <c:dLbls>
          <c:showLegendKey val="0"/>
          <c:showVal val="0"/>
          <c:showCatName val="0"/>
          <c:showSerName val="0"/>
          <c:showPercent val="0"/>
          <c:showBubbleSize val="0"/>
        </c:dLbls>
        <c:gapWidth val="150"/>
        <c:shape val="box"/>
        <c:axId val="118841344"/>
        <c:axId val="118842880"/>
        <c:axId val="0"/>
      </c:bar3DChart>
      <c:catAx>
        <c:axId val="118841344"/>
        <c:scaling>
          <c:orientation val="minMax"/>
        </c:scaling>
        <c:delete val="0"/>
        <c:axPos val="b"/>
        <c:majorTickMark val="out"/>
        <c:minorTickMark val="none"/>
        <c:tickLblPos val="nextTo"/>
        <c:txPr>
          <a:bodyPr rot="-5400000" vert="horz"/>
          <a:lstStyle/>
          <a:p>
            <a:pPr>
              <a:defRPr sz="1400" b="1">
                <a:latin typeface="Century Gothic"/>
                <a:cs typeface="Century Gothic"/>
              </a:defRPr>
            </a:pPr>
            <a:endParaRPr lang="es-MX"/>
          </a:p>
        </c:txPr>
        <c:crossAx val="118842880"/>
        <c:crosses val="autoZero"/>
        <c:auto val="1"/>
        <c:lblAlgn val="ctr"/>
        <c:lblOffset val="100"/>
        <c:noMultiLvlLbl val="0"/>
      </c:catAx>
      <c:valAx>
        <c:axId val="118842880"/>
        <c:scaling>
          <c:orientation val="minMax"/>
        </c:scaling>
        <c:delete val="0"/>
        <c:axPos val="l"/>
        <c:majorGridlines/>
        <c:numFmt formatCode="General" sourceLinked="1"/>
        <c:majorTickMark val="out"/>
        <c:minorTickMark val="none"/>
        <c:tickLblPos val="nextTo"/>
        <c:txPr>
          <a:bodyPr/>
          <a:lstStyle/>
          <a:p>
            <a:pPr>
              <a:defRPr sz="1200">
                <a:latin typeface="Century Gothic"/>
                <a:cs typeface="Century Gothic"/>
              </a:defRPr>
            </a:pPr>
            <a:endParaRPr lang="es-MX"/>
          </a:p>
        </c:txPr>
        <c:crossAx val="118841344"/>
        <c:crosses val="autoZero"/>
        <c:crossBetween val="between"/>
      </c:valAx>
    </c:plotArea>
    <c:plotVisOnly val="1"/>
    <c:dispBlanksAs val="gap"/>
    <c:showDLblsOverMax val="0"/>
  </c:chart>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31"/>
    </mc:Choice>
    <mc:Fallback>
      <c:style val="31"/>
    </mc:Fallback>
  </mc:AlternateContent>
  <c:chart>
    <c:autoTitleDeleted val="1"/>
    <c:view3D>
      <c:rotX val="15"/>
      <c:rotY val="20"/>
      <c:rAngAx val="1"/>
    </c:view3D>
    <c:floor>
      <c:thickness val="0"/>
    </c:floor>
    <c:sideWall>
      <c:thickness val="0"/>
    </c:sideWall>
    <c:backWall>
      <c:thickness val="0"/>
    </c:backWall>
    <c:plotArea>
      <c:layout>
        <c:manualLayout>
          <c:layoutTarget val="inner"/>
          <c:xMode val="edge"/>
          <c:yMode val="edge"/>
          <c:x val="3.5881889763779526E-2"/>
          <c:y val="3.7871402119860523E-2"/>
          <c:w val="0.95717366579177598"/>
          <c:h val="0.47586924843255729"/>
        </c:manualLayout>
      </c:layout>
      <c:bar3DChart>
        <c:barDir val="col"/>
        <c:grouping val="clustered"/>
        <c:varyColors val="0"/>
        <c:ser>
          <c:idx val="0"/>
          <c:order val="0"/>
          <c:tx>
            <c:strRef>
              <c:f>ZMG!$C$106:$C$107</c:f>
              <c:strCache>
                <c:ptCount val="1"/>
                <c:pt idx="0">
                  <c:v>Información Completa</c:v>
                </c:pt>
              </c:strCache>
            </c:strRef>
          </c:tx>
          <c:spPr>
            <a:scene3d>
              <a:camera prst="orthographicFront"/>
              <a:lightRig rig="threePt" dir="t">
                <a:rot lat="0" lon="0" rev="1200000"/>
              </a:lightRig>
            </a:scene3d>
            <a:sp3d prstMaterial="metal">
              <a:bevelT h="57150"/>
              <a:bevelB w="31750" h="101600"/>
            </a:sp3d>
          </c:spPr>
          <c:invertIfNegative val="0"/>
          <c:dPt>
            <c:idx val="0"/>
            <c:invertIfNegative val="0"/>
            <c:bubble3D val="0"/>
            <c:spPr>
              <a:solidFill>
                <a:schemeClr val="accent5">
                  <a:lumMod val="75000"/>
                </a:schemeClr>
              </a:solidFill>
              <a:scene3d>
                <a:camera prst="orthographicFront"/>
                <a:lightRig rig="threePt" dir="t">
                  <a:rot lat="0" lon="0" rev="1200000"/>
                </a:lightRig>
              </a:scene3d>
              <a:sp3d prstMaterial="metal">
                <a:bevelT h="57150"/>
                <a:bevelB w="31750" h="101600"/>
              </a:sp3d>
            </c:spPr>
          </c:dPt>
          <c:dPt>
            <c:idx val="1"/>
            <c:invertIfNegative val="0"/>
            <c:bubble3D val="0"/>
            <c:spPr>
              <a:solidFill>
                <a:schemeClr val="accent5">
                  <a:lumMod val="75000"/>
                </a:schemeClr>
              </a:solidFill>
              <a:scene3d>
                <a:camera prst="orthographicFront"/>
                <a:lightRig rig="threePt" dir="t">
                  <a:rot lat="0" lon="0" rev="1200000"/>
                </a:lightRig>
              </a:scene3d>
              <a:sp3d prstMaterial="metal">
                <a:bevelT h="57150"/>
                <a:bevelB w="31750" h="101600"/>
              </a:sp3d>
            </c:spPr>
          </c:dPt>
          <c:dPt>
            <c:idx val="2"/>
            <c:invertIfNegative val="0"/>
            <c:bubble3D val="0"/>
            <c:spPr>
              <a:solidFill>
                <a:schemeClr val="accent5"/>
              </a:solidFill>
              <a:scene3d>
                <a:camera prst="orthographicFront"/>
                <a:lightRig rig="threePt" dir="t">
                  <a:rot lat="0" lon="0" rev="1200000"/>
                </a:lightRig>
              </a:scene3d>
              <a:sp3d prstMaterial="metal">
                <a:bevelT h="57150"/>
                <a:bevelB w="31750" h="101600"/>
              </a:sp3d>
            </c:spPr>
          </c:dPt>
          <c:dLbls>
            <c:dLbl>
              <c:idx val="0"/>
              <c:layout>
                <c:manualLayout>
                  <c:x val="1.1986301369862999E-2"/>
                  <c:y val="-2.9199379274671001E-3"/>
                </c:manualLayout>
              </c:layout>
              <c:showLegendKey val="0"/>
              <c:showVal val="1"/>
              <c:showCatName val="0"/>
              <c:showSerName val="0"/>
              <c:showPercent val="0"/>
              <c:showBubbleSize val="0"/>
            </c:dLbl>
            <c:dLbl>
              <c:idx val="1"/>
              <c:layout>
                <c:manualLayout>
                  <c:x val="1.1986166540826199E-2"/>
                  <c:y val="0"/>
                </c:manualLayout>
              </c:layout>
              <c:showLegendKey val="0"/>
              <c:showVal val="1"/>
              <c:showCatName val="0"/>
              <c:showSerName val="0"/>
              <c:showPercent val="0"/>
              <c:showBubbleSize val="0"/>
            </c:dLbl>
            <c:dLbl>
              <c:idx val="2"/>
              <c:layout>
                <c:manualLayout>
                  <c:x val="1.19863013698631E-2"/>
                  <c:y val="-2.9197080291970801E-3"/>
                </c:manualLayout>
              </c:layout>
              <c:showLegendKey val="0"/>
              <c:showVal val="1"/>
              <c:showCatName val="0"/>
              <c:showSerName val="0"/>
              <c:showPercent val="0"/>
              <c:showBubbleSize val="0"/>
            </c:dLbl>
            <c:dLbl>
              <c:idx val="3"/>
              <c:layout>
                <c:manualLayout>
                  <c:x val="1.0273972602739699E-2"/>
                  <c:y val="-2.9197080291970801E-3"/>
                </c:manualLayout>
              </c:layout>
              <c:showLegendKey val="0"/>
              <c:showVal val="1"/>
              <c:showCatName val="0"/>
              <c:showSerName val="0"/>
              <c:showPercent val="0"/>
              <c:showBubbleSize val="0"/>
            </c:dLbl>
            <c:dLbl>
              <c:idx val="4"/>
              <c:layout>
                <c:manualLayout>
                  <c:x val="1.1986301369862999E-2"/>
                  <c:y val="-2.9197080291970801E-3"/>
                </c:manualLayout>
              </c:layout>
              <c:showLegendKey val="0"/>
              <c:showVal val="1"/>
              <c:showCatName val="0"/>
              <c:showSerName val="0"/>
              <c:showPercent val="0"/>
              <c:showBubbleSize val="0"/>
            </c:dLbl>
            <c:dLbl>
              <c:idx val="5"/>
              <c:layout>
                <c:manualLayout>
                  <c:x val="1.7123287671233001E-2"/>
                  <c:y val="-2.9197080291971898E-3"/>
                </c:manualLayout>
              </c:layout>
              <c:showLegendKey val="0"/>
              <c:showVal val="1"/>
              <c:showCatName val="0"/>
              <c:showSerName val="0"/>
              <c:showPercent val="0"/>
              <c:showBubbleSize val="0"/>
            </c:dLbl>
            <c:dLbl>
              <c:idx val="6"/>
              <c:layout>
                <c:manualLayout>
                  <c:x val="1.19863013698629E-2"/>
                  <c:y val="-5.8394160583942704E-3"/>
                </c:manualLayout>
              </c:layout>
              <c:showLegendKey val="0"/>
              <c:showVal val="1"/>
              <c:showCatName val="0"/>
              <c:showSerName val="0"/>
              <c:showPercent val="0"/>
              <c:showBubbleSize val="0"/>
            </c:dLbl>
            <c:dLbl>
              <c:idx val="7"/>
              <c:layout>
                <c:manualLayout>
                  <c:x val="1.8835616438356202E-2"/>
                  <c:y val="-5.8394160583942704E-3"/>
                </c:manualLayout>
              </c:layout>
              <c:showLegendKey val="0"/>
              <c:showVal val="1"/>
              <c:showCatName val="0"/>
              <c:showSerName val="0"/>
              <c:showPercent val="0"/>
              <c:showBubbleSize val="0"/>
            </c:dLbl>
            <c:txPr>
              <a:bodyPr/>
              <a:lstStyle/>
              <a:p>
                <a:pPr>
                  <a:defRPr sz="1200" b="1">
                    <a:latin typeface="Century Gothic"/>
                    <a:cs typeface="Century Gothic"/>
                  </a:defRPr>
                </a:pPr>
                <a:endParaRPr lang="es-MX"/>
              </a:p>
            </c:txPr>
            <c:showLegendKey val="0"/>
            <c:showVal val="1"/>
            <c:showCatName val="0"/>
            <c:showSerName val="0"/>
            <c:showPercent val="0"/>
            <c:showBubbleSize val="0"/>
            <c:showLeaderLines val="0"/>
          </c:dLbls>
          <c:cat>
            <c:strRef>
              <c:f>ZMG!$B$108:$B$115</c:f>
              <c:strCache>
                <c:ptCount val="8"/>
                <c:pt idx="0">
                  <c:v>Ayuntamiento de San Pedro Tlaquepaque</c:v>
                </c:pt>
                <c:pt idx="1">
                  <c:v>Ayuntamiento de Tlajomulco de Zúñiga</c:v>
                </c:pt>
                <c:pt idx="2">
                  <c:v>Ayuntamiento de Guadalajara</c:v>
                </c:pt>
                <c:pt idx="3">
                  <c:v>Ayuntamiento de Zapopan</c:v>
                </c:pt>
                <c:pt idx="4">
                  <c:v>Ayuntamiento de Tonalá</c:v>
                </c:pt>
                <c:pt idx="5">
                  <c:v>Ayuntamiento de El Salto</c:v>
                </c:pt>
                <c:pt idx="6">
                  <c:v>Ayuntamiento de Ixtlahuacán de los Membrillos</c:v>
                </c:pt>
                <c:pt idx="7">
                  <c:v>Ayuntamiento de Juanacatlán</c:v>
                </c:pt>
              </c:strCache>
            </c:strRef>
          </c:cat>
          <c:val>
            <c:numRef>
              <c:f>ZMG!$C$108:$C$115</c:f>
              <c:numCache>
                <c:formatCode>General</c:formatCode>
                <c:ptCount val="8"/>
                <c:pt idx="0">
                  <c:v>75</c:v>
                </c:pt>
                <c:pt idx="1">
                  <c:v>75</c:v>
                </c:pt>
                <c:pt idx="2">
                  <c:v>50</c:v>
                </c:pt>
                <c:pt idx="3">
                  <c:v>50</c:v>
                </c:pt>
                <c:pt idx="4">
                  <c:v>25</c:v>
                </c:pt>
                <c:pt idx="5">
                  <c:v>0</c:v>
                </c:pt>
                <c:pt idx="6">
                  <c:v>0</c:v>
                </c:pt>
                <c:pt idx="7">
                  <c:v>0</c:v>
                </c:pt>
              </c:numCache>
            </c:numRef>
          </c:val>
        </c:ser>
        <c:dLbls>
          <c:showLegendKey val="0"/>
          <c:showVal val="1"/>
          <c:showCatName val="0"/>
          <c:showSerName val="0"/>
          <c:showPercent val="0"/>
          <c:showBubbleSize val="0"/>
        </c:dLbls>
        <c:gapWidth val="150"/>
        <c:shape val="box"/>
        <c:axId val="132112384"/>
        <c:axId val="132113920"/>
        <c:axId val="0"/>
      </c:bar3DChart>
      <c:catAx>
        <c:axId val="132112384"/>
        <c:scaling>
          <c:orientation val="minMax"/>
        </c:scaling>
        <c:delete val="0"/>
        <c:axPos val="b"/>
        <c:majorTickMark val="out"/>
        <c:minorTickMark val="none"/>
        <c:tickLblPos val="nextTo"/>
        <c:txPr>
          <a:bodyPr rot="-5400000" vert="horz"/>
          <a:lstStyle/>
          <a:p>
            <a:pPr>
              <a:defRPr sz="1200" b="1">
                <a:latin typeface="Century Gothic"/>
                <a:cs typeface="Century Gothic"/>
              </a:defRPr>
            </a:pPr>
            <a:endParaRPr lang="es-MX"/>
          </a:p>
        </c:txPr>
        <c:crossAx val="132113920"/>
        <c:crosses val="autoZero"/>
        <c:auto val="1"/>
        <c:lblAlgn val="ctr"/>
        <c:lblOffset val="100"/>
        <c:noMultiLvlLbl val="0"/>
      </c:catAx>
      <c:valAx>
        <c:axId val="132113920"/>
        <c:scaling>
          <c:orientation val="minMax"/>
        </c:scaling>
        <c:delete val="0"/>
        <c:axPos val="l"/>
        <c:majorGridlines/>
        <c:numFmt formatCode="General" sourceLinked="1"/>
        <c:majorTickMark val="out"/>
        <c:minorTickMark val="none"/>
        <c:tickLblPos val="nextTo"/>
        <c:txPr>
          <a:bodyPr/>
          <a:lstStyle/>
          <a:p>
            <a:pPr>
              <a:defRPr sz="1200">
                <a:latin typeface="Century Gothic"/>
                <a:cs typeface="Century Gothic"/>
              </a:defRPr>
            </a:pPr>
            <a:endParaRPr lang="es-MX"/>
          </a:p>
        </c:txPr>
        <c:crossAx val="132112384"/>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50"/>
      <c:rotY val="330"/>
      <c:rAngAx val="0"/>
      <c:perspective val="10"/>
    </c:view3D>
    <c:floor>
      <c:thickness val="0"/>
    </c:floor>
    <c:sideWall>
      <c:thickness val="0"/>
    </c:sideWall>
    <c:backWall>
      <c:thickness val="0"/>
    </c:backWall>
    <c:plotArea>
      <c:layout/>
      <c:pie3DChart>
        <c:varyColors val="1"/>
        <c:dLbls>
          <c:showLegendKey val="0"/>
          <c:showVal val="0"/>
          <c:showCatName val="0"/>
          <c:showSerName val="0"/>
          <c:showPercent val="0"/>
          <c:showBubbleSize val="0"/>
          <c:showLeaderLines val="1"/>
        </c:dLbls>
      </c:pie3DChart>
    </c:plotArea>
    <c:legend>
      <c:legendPos val="r"/>
      <c:layout/>
      <c:overlay val="0"/>
      <c:txPr>
        <a:bodyPr/>
        <a:lstStyle/>
        <a:p>
          <a:pPr>
            <a:defRPr sz="1600">
              <a:latin typeface="Arial" pitchFamily="34" charset="0"/>
              <a:cs typeface="Arial" pitchFamily="34" charset="0"/>
            </a:defRPr>
          </a:pPr>
          <a:endParaRPr lang="es-MX"/>
        </a:p>
      </c:txPr>
    </c:legend>
    <c:plotVisOnly val="1"/>
    <c:dispBlanksAs val="zero"/>
    <c:showDLblsOverMax val="0"/>
  </c:chart>
  <c:txPr>
    <a:bodyPr/>
    <a:lstStyle/>
    <a:p>
      <a:pPr>
        <a:defRPr sz="1800"/>
      </a:pPr>
      <a:endParaRPr lang="es-MX"/>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4.899219908625866E-2"/>
          <c:y val="2.9425003005754308E-2"/>
          <c:w val="0.64690097700528981"/>
          <c:h val="0.49675283415997917"/>
        </c:manualLayout>
      </c:layout>
      <c:lineChart>
        <c:grouping val="standard"/>
        <c:varyColors val="0"/>
        <c:ser>
          <c:idx val="0"/>
          <c:order val="0"/>
          <c:tx>
            <c:strRef>
              <c:f>'AMG!'!$C$1</c:f>
              <c:strCache>
                <c:ptCount val="1"/>
                <c:pt idx="0">
                  <c:v>Actas y Versiones Estenográficas de las Sesiones del Pleno del Ayuntamiento</c:v>
                </c:pt>
              </c:strCache>
            </c:strRef>
          </c:tx>
          <c:spPr>
            <a:ln w="28575" cmpd="sng">
              <a:solidFill>
                <a:schemeClr val="tx2"/>
              </a:solidFill>
            </a:ln>
          </c:spPr>
          <c:marker>
            <c:spPr>
              <a:ln w="28575" cmpd="sng">
                <a:solidFill>
                  <a:schemeClr val="tx2"/>
                </a:solidFill>
              </a:ln>
            </c:spPr>
          </c:marker>
          <c:dLbls>
            <c:dLbl>
              <c:idx val="2"/>
              <c:layout>
                <c:manualLayout>
                  <c:x val="-2.3473504895345599E-2"/>
                  <c:y val="-2.8647822765469799E-2"/>
                </c:manualLayout>
              </c:layout>
              <c:dLblPos val="r"/>
              <c:showLegendKey val="0"/>
              <c:showVal val="1"/>
              <c:showCatName val="0"/>
              <c:showSerName val="0"/>
              <c:showPercent val="0"/>
              <c:showBubbleSize val="0"/>
            </c:dLbl>
            <c:dLbl>
              <c:idx val="5"/>
              <c:layout>
                <c:manualLayout>
                  <c:x val="-1.7617083445791399E-2"/>
                  <c:y val="-3.6287242169595099E-2"/>
                </c:manualLayout>
              </c:layout>
              <c:dLblPos val="r"/>
              <c:showLegendKey val="0"/>
              <c:showVal val="1"/>
              <c:showCatName val="0"/>
              <c:showSerName val="0"/>
              <c:showPercent val="0"/>
              <c:showBubbleSize val="0"/>
            </c:dLbl>
            <c:txPr>
              <a:bodyPr/>
              <a:lstStyle/>
              <a:p>
                <a:pPr>
                  <a:defRPr b="1">
                    <a:solidFill>
                      <a:srgbClr val="000090"/>
                    </a:solidFill>
                    <a:latin typeface="Century Gothic"/>
                    <a:cs typeface="Century Gothic"/>
                  </a:defRPr>
                </a:pPr>
                <a:endParaRPr lang="es-MX"/>
              </a:p>
            </c:txPr>
            <c:dLblPos val="t"/>
            <c:showLegendKey val="0"/>
            <c:showVal val="1"/>
            <c:showCatName val="0"/>
            <c:showSerName val="0"/>
            <c:showPercent val="0"/>
            <c:showBubbleSize val="0"/>
            <c:showLeaderLines val="0"/>
          </c:dLbls>
          <c:cat>
            <c:strRef>
              <c:f>'AMG!'!$B$2:$B$9</c:f>
              <c:strCache>
                <c:ptCount val="8"/>
                <c:pt idx="0">
                  <c:v>Ayuntamiento de Guadalajara</c:v>
                </c:pt>
                <c:pt idx="1">
                  <c:v>Ayuntamiento de San Pedro Tlaquepaque</c:v>
                </c:pt>
                <c:pt idx="2">
                  <c:v>Ayuntamiento de Zapopan</c:v>
                </c:pt>
                <c:pt idx="3">
                  <c:v>Ayuntamiento de Tlajomulco de Zúñiga</c:v>
                </c:pt>
                <c:pt idx="4">
                  <c:v>Ayuntamiento de Tonalá</c:v>
                </c:pt>
                <c:pt idx="5">
                  <c:v>Ayuntamiento de El Salto</c:v>
                </c:pt>
                <c:pt idx="6">
                  <c:v>Ayuntamiento de Ixtlahuacán de los Membrillos</c:v>
                </c:pt>
                <c:pt idx="7">
                  <c:v>Ayuntamiento de Juanacatlán</c:v>
                </c:pt>
              </c:strCache>
            </c:strRef>
          </c:cat>
          <c:val>
            <c:numRef>
              <c:f>'AMG!'!$C$2:$C$9</c:f>
              <c:numCache>
                <c:formatCode>General</c:formatCode>
                <c:ptCount val="8"/>
                <c:pt idx="0">
                  <c:v>75</c:v>
                </c:pt>
                <c:pt idx="1">
                  <c:v>100</c:v>
                </c:pt>
                <c:pt idx="2">
                  <c:v>100</c:v>
                </c:pt>
                <c:pt idx="3">
                  <c:v>75</c:v>
                </c:pt>
                <c:pt idx="4">
                  <c:v>75</c:v>
                </c:pt>
                <c:pt idx="5">
                  <c:v>50</c:v>
                </c:pt>
                <c:pt idx="6">
                  <c:v>50</c:v>
                </c:pt>
                <c:pt idx="7">
                  <c:v>50</c:v>
                </c:pt>
              </c:numCache>
            </c:numRef>
          </c:val>
          <c:smooth val="0"/>
        </c:ser>
        <c:ser>
          <c:idx val="1"/>
          <c:order val="1"/>
          <c:tx>
            <c:strRef>
              <c:f>'AMG!'!$D$1</c:f>
              <c:strCache>
                <c:ptCount val="1"/>
                <c:pt idx="0">
                  <c:v>Actas y Versiones Estenográficas de las Sesiones de las Comisiones Edilicias  </c:v>
                </c:pt>
              </c:strCache>
            </c:strRef>
          </c:tx>
          <c:spPr>
            <a:ln w="28575" cmpd="sng"/>
          </c:spPr>
          <c:marker>
            <c:spPr>
              <a:ln w="28575" cmpd="sng"/>
            </c:spPr>
          </c:marker>
          <c:dLbls>
            <c:dLbl>
              <c:idx val="5"/>
              <c:layout>
                <c:manualLayout>
                  <c:x val="-1.27922441140461E-2"/>
                  <c:y val="-6.6844919786096205E-2"/>
                </c:manualLayout>
              </c:layout>
              <c:dLblPos val="r"/>
              <c:showLegendKey val="0"/>
              <c:showVal val="1"/>
              <c:showCatName val="0"/>
              <c:showSerName val="0"/>
              <c:showPercent val="0"/>
              <c:showBubbleSize val="0"/>
            </c:dLbl>
            <c:dLbl>
              <c:idx val="6"/>
              <c:layout>
                <c:manualLayout>
                  <c:x val="-1.5276099056917399E-2"/>
                  <c:y val="-5.5385941062179998E-2"/>
                </c:manualLayout>
              </c:layout>
              <c:dLblPos val="r"/>
              <c:showLegendKey val="0"/>
              <c:showVal val="1"/>
              <c:showCatName val="0"/>
              <c:showSerName val="0"/>
              <c:showPercent val="0"/>
              <c:showBubbleSize val="0"/>
            </c:dLbl>
            <c:dLbl>
              <c:idx val="7"/>
              <c:layout>
                <c:manualLayout>
                  <c:x val="-1.6518026528353099E-2"/>
                  <c:y val="-4.39266615737205E-2"/>
                </c:manualLayout>
              </c:layout>
              <c:dLblPos val="r"/>
              <c:showLegendKey val="0"/>
              <c:showVal val="1"/>
              <c:showCatName val="0"/>
              <c:showSerName val="0"/>
              <c:showPercent val="0"/>
              <c:showBubbleSize val="0"/>
            </c:dLbl>
            <c:txPr>
              <a:bodyPr/>
              <a:lstStyle/>
              <a:p>
                <a:pPr>
                  <a:defRPr b="1">
                    <a:solidFill>
                      <a:schemeClr val="accent6">
                        <a:lumMod val="50000"/>
                      </a:schemeClr>
                    </a:solidFill>
                    <a:latin typeface="Century Gothic"/>
                    <a:cs typeface="Century Gothic"/>
                  </a:defRPr>
                </a:pPr>
                <a:endParaRPr lang="es-MX"/>
              </a:p>
            </c:txPr>
            <c:dLblPos val="t"/>
            <c:showLegendKey val="0"/>
            <c:showVal val="1"/>
            <c:showCatName val="0"/>
            <c:showSerName val="0"/>
            <c:showPercent val="0"/>
            <c:showBubbleSize val="0"/>
            <c:showLeaderLines val="0"/>
          </c:dLbls>
          <c:cat>
            <c:strRef>
              <c:f>'AMG!'!$B$2:$B$9</c:f>
              <c:strCache>
                <c:ptCount val="8"/>
                <c:pt idx="0">
                  <c:v>Ayuntamiento de Guadalajara</c:v>
                </c:pt>
                <c:pt idx="1">
                  <c:v>Ayuntamiento de San Pedro Tlaquepaque</c:v>
                </c:pt>
                <c:pt idx="2">
                  <c:v>Ayuntamiento de Zapopan</c:v>
                </c:pt>
                <c:pt idx="3">
                  <c:v>Ayuntamiento de Tlajomulco de Zúñiga</c:v>
                </c:pt>
                <c:pt idx="4">
                  <c:v>Ayuntamiento de Tonalá</c:v>
                </c:pt>
                <c:pt idx="5">
                  <c:v>Ayuntamiento de El Salto</c:v>
                </c:pt>
                <c:pt idx="6">
                  <c:v>Ayuntamiento de Ixtlahuacán de los Membrillos</c:v>
                </c:pt>
                <c:pt idx="7">
                  <c:v>Ayuntamiento de Juanacatlán</c:v>
                </c:pt>
              </c:strCache>
            </c:strRef>
          </c:cat>
          <c:val>
            <c:numRef>
              <c:f>'AMG!'!$D$2:$D$9</c:f>
              <c:numCache>
                <c:formatCode>General</c:formatCode>
                <c:ptCount val="8"/>
                <c:pt idx="0">
                  <c:v>100</c:v>
                </c:pt>
                <c:pt idx="1">
                  <c:v>50</c:v>
                </c:pt>
                <c:pt idx="2">
                  <c:v>75</c:v>
                </c:pt>
                <c:pt idx="3">
                  <c:v>50</c:v>
                </c:pt>
                <c:pt idx="4">
                  <c:v>50</c:v>
                </c:pt>
                <c:pt idx="5">
                  <c:v>0</c:v>
                </c:pt>
                <c:pt idx="6">
                  <c:v>0</c:v>
                </c:pt>
                <c:pt idx="7">
                  <c:v>0</c:v>
                </c:pt>
              </c:numCache>
            </c:numRef>
          </c:val>
          <c:smooth val="0"/>
        </c:ser>
        <c:ser>
          <c:idx val="2"/>
          <c:order val="2"/>
          <c:tx>
            <c:strRef>
              <c:f>'AMG!'!$E$1</c:f>
              <c:strCache>
                <c:ptCount val="1"/>
                <c:pt idx="0">
                  <c:v>Actas y Versiones Estenográficas de las Sesiones Sesiones del Comité de Transparencia</c:v>
                </c:pt>
              </c:strCache>
            </c:strRef>
          </c:tx>
          <c:spPr>
            <a:ln w="28575" cmpd="sng">
              <a:solidFill>
                <a:schemeClr val="accent3">
                  <a:lumMod val="75000"/>
                </a:schemeClr>
              </a:solidFill>
            </a:ln>
          </c:spPr>
          <c:marker>
            <c:spPr>
              <a:ln w="28575" cmpd="sng">
                <a:solidFill>
                  <a:schemeClr val="accent3">
                    <a:lumMod val="75000"/>
                  </a:schemeClr>
                </a:solidFill>
              </a:ln>
            </c:spPr>
          </c:marker>
          <c:dLbls>
            <c:dLbl>
              <c:idx val="0"/>
              <c:layout>
                <c:manualLayout>
                  <c:x val="-2.2108460361977798E-2"/>
                  <c:y val="3.6287091787323401E-2"/>
                </c:manualLayout>
              </c:layout>
              <c:dLblPos val="r"/>
              <c:showLegendKey val="0"/>
              <c:showVal val="1"/>
              <c:showCatName val="0"/>
              <c:showSerName val="0"/>
              <c:showPercent val="0"/>
              <c:showBubbleSize val="0"/>
            </c:dLbl>
            <c:dLbl>
              <c:idx val="1"/>
              <c:layout>
                <c:manualLayout>
                  <c:x val="-2.3350387833413502E-2"/>
                  <c:y val="3.0557677616501199E-2"/>
                </c:manualLayout>
              </c:layout>
              <c:dLblPos val="r"/>
              <c:showLegendKey val="0"/>
              <c:showVal val="1"/>
              <c:showCatName val="0"/>
              <c:showSerName val="0"/>
              <c:showPercent val="0"/>
              <c:showBubbleSize val="0"/>
            </c:dLbl>
            <c:dLbl>
              <c:idx val="2"/>
              <c:layout>
                <c:manualLayout>
                  <c:x val="-2.3350387833413502E-2"/>
                  <c:y val="3.6287242169595099E-2"/>
                </c:manualLayout>
              </c:layout>
              <c:dLblPos val="r"/>
              <c:showLegendKey val="0"/>
              <c:showVal val="1"/>
              <c:showCatName val="0"/>
              <c:showSerName val="0"/>
              <c:showPercent val="0"/>
              <c:showBubbleSize val="0"/>
            </c:dLbl>
            <c:dLbl>
              <c:idx val="3"/>
              <c:layout>
                <c:manualLayout>
                  <c:x val="-2.3350387833413502E-2"/>
                  <c:y val="-2.8647822765469799E-2"/>
                </c:manualLayout>
              </c:layout>
              <c:dLblPos val="r"/>
              <c:showLegendKey val="0"/>
              <c:showVal val="1"/>
              <c:showCatName val="0"/>
              <c:showSerName val="0"/>
              <c:showPercent val="0"/>
              <c:showBubbleSize val="0"/>
            </c:dLbl>
            <c:dLbl>
              <c:idx val="4"/>
              <c:layout>
                <c:manualLayout>
                  <c:x val="-2.4592315304849201E-2"/>
                  <c:y val="-2.8647822765469799E-2"/>
                </c:manualLayout>
              </c:layout>
              <c:dLblPos val="r"/>
              <c:showLegendKey val="0"/>
              <c:showVal val="1"/>
              <c:showCatName val="0"/>
              <c:showSerName val="0"/>
              <c:showPercent val="0"/>
              <c:showBubbleSize val="0"/>
            </c:dLbl>
            <c:dLbl>
              <c:idx val="5"/>
              <c:layout>
                <c:manualLayout>
                  <c:x val="-1.31651157241708E-2"/>
                  <c:y val="-2.8647822765469899E-2"/>
                </c:manualLayout>
              </c:layout>
              <c:dLblPos val="r"/>
              <c:showLegendKey val="0"/>
              <c:showVal val="1"/>
              <c:showCatName val="0"/>
              <c:showSerName val="0"/>
              <c:showPercent val="0"/>
              <c:showBubbleSize val="0"/>
            </c:dLbl>
            <c:dLbl>
              <c:idx val="6"/>
              <c:layout>
                <c:manualLayout>
                  <c:x val="-3.5519810210012902E-2"/>
                  <c:y val="-1.9098548510313201E-2"/>
                </c:manualLayout>
              </c:layout>
              <c:dLblPos val="r"/>
              <c:showLegendKey val="0"/>
              <c:showVal val="1"/>
              <c:showCatName val="0"/>
              <c:showSerName val="0"/>
              <c:showPercent val="0"/>
              <c:showBubbleSize val="0"/>
            </c:dLbl>
            <c:dLbl>
              <c:idx val="7"/>
              <c:layout>
                <c:manualLayout>
                  <c:x val="-3.3035955267141502E-2"/>
                  <c:y val="-1.52789891905222E-2"/>
                </c:manualLayout>
              </c:layout>
              <c:dLblPos val="r"/>
              <c:showLegendKey val="0"/>
              <c:showVal val="1"/>
              <c:showCatName val="0"/>
              <c:showSerName val="0"/>
              <c:showPercent val="0"/>
              <c:showBubbleSize val="0"/>
            </c:dLbl>
            <c:txPr>
              <a:bodyPr/>
              <a:lstStyle/>
              <a:p>
                <a:pPr>
                  <a:defRPr b="1">
                    <a:solidFill>
                      <a:srgbClr val="008000"/>
                    </a:solidFill>
                    <a:latin typeface="Century Gothic"/>
                    <a:cs typeface="Century Gothic"/>
                  </a:defRPr>
                </a:pPr>
                <a:endParaRPr lang="es-MX"/>
              </a:p>
            </c:txPr>
            <c:dLblPos val="l"/>
            <c:showLegendKey val="0"/>
            <c:showVal val="1"/>
            <c:showCatName val="0"/>
            <c:showSerName val="0"/>
            <c:showPercent val="0"/>
            <c:showBubbleSize val="0"/>
            <c:showLeaderLines val="0"/>
          </c:dLbls>
          <c:cat>
            <c:strRef>
              <c:f>'AMG!'!$B$2:$B$9</c:f>
              <c:strCache>
                <c:ptCount val="8"/>
                <c:pt idx="0">
                  <c:v>Ayuntamiento de Guadalajara</c:v>
                </c:pt>
                <c:pt idx="1">
                  <c:v>Ayuntamiento de San Pedro Tlaquepaque</c:v>
                </c:pt>
                <c:pt idx="2">
                  <c:v>Ayuntamiento de Zapopan</c:v>
                </c:pt>
                <c:pt idx="3">
                  <c:v>Ayuntamiento de Tlajomulco de Zúñiga</c:v>
                </c:pt>
                <c:pt idx="4">
                  <c:v>Ayuntamiento de Tonalá</c:v>
                </c:pt>
                <c:pt idx="5">
                  <c:v>Ayuntamiento de El Salto</c:v>
                </c:pt>
                <c:pt idx="6">
                  <c:v>Ayuntamiento de Ixtlahuacán de los Membrillos</c:v>
                </c:pt>
                <c:pt idx="7">
                  <c:v>Ayuntamiento de Juanacatlán</c:v>
                </c:pt>
              </c:strCache>
            </c:strRef>
          </c:cat>
          <c:val>
            <c:numRef>
              <c:f>'AMG!'!$E$2:$E$9</c:f>
              <c:numCache>
                <c:formatCode>General</c:formatCode>
                <c:ptCount val="8"/>
                <c:pt idx="0">
                  <c:v>100</c:v>
                </c:pt>
                <c:pt idx="1">
                  <c:v>100</c:v>
                </c:pt>
                <c:pt idx="2">
                  <c:v>100</c:v>
                </c:pt>
                <c:pt idx="3">
                  <c:v>100</c:v>
                </c:pt>
                <c:pt idx="4">
                  <c:v>100</c:v>
                </c:pt>
                <c:pt idx="5">
                  <c:v>0</c:v>
                </c:pt>
                <c:pt idx="6">
                  <c:v>0</c:v>
                </c:pt>
                <c:pt idx="7">
                  <c:v>0</c:v>
                </c:pt>
              </c:numCache>
            </c:numRef>
          </c:val>
          <c:smooth val="0"/>
        </c:ser>
        <c:ser>
          <c:idx val="3"/>
          <c:order val="3"/>
          <c:tx>
            <c:strRef>
              <c:f>'AMG!'!$F$1</c:f>
              <c:strCache>
                <c:ptCount val="1"/>
                <c:pt idx="0">
                  <c:v>Audio y Video de las Sesiones del Pleno del Ayuntamiento</c:v>
                </c:pt>
              </c:strCache>
            </c:strRef>
          </c:tx>
          <c:spPr>
            <a:ln w="28575" cmpd="sng">
              <a:solidFill>
                <a:schemeClr val="accent5"/>
              </a:solidFill>
            </a:ln>
          </c:spPr>
          <c:marker>
            <c:spPr>
              <a:ln w="28575" cmpd="sng">
                <a:solidFill>
                  <a:schemeClr val="accent5"/>
                </a:solidFill>
              </a:ln>
            </c:spPr>
          </c:marker>
          <c:dLbls>
            <c:dLbl>
              <c:idx val="1"/>
              <c:layout>
                <c:manualLayout>
                  <c:x val="-2.2231675213474598E-2"/>
                  <c:y val="6.1115355233002301E-2"/>
                </c:manualLayout>
              </c:layout>
              <c:dLblPos val="r"/>
              <c:showLegendKey val="0"/>
              <c:showVal val="1"/>
              <c:showCatName val="0"/>
              <c:showSerName val="0"/>
              <c:showPercent val="0"/>
              <c:showBubbleSize val="0"/>
            </c:dLbl>
            <c:dLbl>
              <c:idx val="5"/>
              <c:layout>
                <c:manualLayout>
                  <c:x val="-1.7667151702907499E-2"/>
                  <c:y val="-3.7461577329571803E-2"/>
                </c:manualLayout>
              </c:layout>
              <c:dLblPos val="r"/>
              <c:showLegendKey val="0"/>
              <c:showVal val="1"/>
              <c:showCatName val="0"/>
              <c:showSerName val="0"/>
              <c:showPercent val="0"/>
              <c:showBubbleSize val="0"/>
            </c:dLbl>
            <c:dLbl>
              <c:idx val="6"/>
              <c:layout>
                <c:manualLayout>
                  <c:x val="-9.5735983821694498E-5"/>
                  <c:y val="-2.1572336880349801E-2"/>
                </c:manualLayout>
              </c:layout>
              <c:dLblPos val="r"/>
              <c:showLegendKey val="0"/>
              <c:showVal val="1"/>
              <c:showCatName val="0"/>
              <c:showSerName val="0"/>
              <c:showPercent val="0"/>
              <c:showBubbleSize val="0"/>
            </c:dLbl>
            <c:dLbl>
              <c:idx val="7"/>
              <c:layout>
                <c:manualLayout>
                  <c:x val="3.8725645508916398E-3"/>
                  <c:y val="-1.75787852721618E-2"/>
                </c:manualLayout>
              </c:layout>
              <c:dLblPos val="r"/>
              <c:showLegendKey val="0"/>
              <c:showVal val="1"/>
              <c:showCatName val="0"/>
              <c:showSerName val="0"/>
              <c:showPercent val="0"/>
              <c:showBubbleSize val="0"/>
            </c:dLbl>
            <c:txPr>
              <a:bodyPr/>
              <a:lstStyle/>
              <a:p>
                <a:pPr>
                  <a:defRPr b="1" i="0">
                    <a:solidFill>
                      <a:schemeClr val="accent5">
                        <a:lumMod val="75000"/>
                      </a:schemeClr>
                    </a:solidFill>
                    <a:latin typeface="Century Gothic"/>
                    <a:cs typeface="Century Gothic"/>
                  </a:defRPr>
                </a:pPr>
                <a:endParaRPr lang="es-MX"/>
              </a:p>
            </c:txPr>
            <c:dLblPos val="b"/>
            <c:showLegendKey val="0"/>
            <c:showVal val="1"/>
            <c:showCatName val="0"/>
            <c:showSerName val="0"/>
            <c:showPercent val="0"/>
            <c:showBubbleSize val="0"/>
            <c:showLeaderLines val="0"/>
          </c:dLbls>
          <c:cat>
            <c:strRef>
              <c:f>'AMG!'!$B$2:$B$9</c:f>
              <c:strCache>
                <c:ptCount val="8"/>
                <c:pt idx="0">
                  <c:v>Ayuntamiento de Guadalajara</c:v>
                </c:pt>
                <c:pt idx="1">
                  <c:v>Ayuntamiento de San Pedro Tlaquepaque</c:v>
                </c:pt>
                <c:pt idx="2">
                  <c:v>Ayuntamiento de Zapopan</c:v>
                </c:pt>
                <c:pt idx="3">
                  <c:v>Ayuntamiento de Tlajomulco de Zúñiga</c:v>
                </c:pt>
                <c:pt idx="4">
                  <c:v>Ayuntamiento de Tonalá</c:v>
                </c:pt>
                <c:pt idx="5">
                  <c:v>Ayuntamiento de El Salto</c:v>
                </c:pt>
                <c:pt idx="6">
                  <c:v>Ayuntamiento de Ixtlahuacán de los Membrillos</c:v>
                </c:pt>
                <c:pt idx="7">
                  <c:v>Ayuntamiento de Juanacatlán</c:v>
                </c:pt>
              </c:strCache>
            </c:strRef>
          </c:cat>
          <c:val>
            <c:numRef>
              <c:f>'AMG!'!$F$2:$F$9</c:f>
              <c:numCache>
                <c:formatCode>General</c:formatCode>
                <c:ptCount val="8"/>
                <c:pt idx="0">
                  <c:v>75</c:v>
                </c:pt>
                <c:pt idx="1">
                  <c:v>100</c:v>
                </c:pt>
                <c:pt idx="2">
                  <c:v>75</c:v>
                </c:pt>
                <c:pt idx="3">
                  <c:v>100</c:v>
                </c:pt>
                <c:pt idx="4">
                  <c:v>75</c:v>
                </c:pt>
                <c:pt idx="5">
                  <c:v>75</c:v>
                </c:pt>
                <c:pt idx="6">
                  <c:v>0</c:v>
                </c:pt>
                <c:pt idx="7">
                  <c:v>0</c:v>
                </c:pt>
              </c:numCache>
            </c:numRef>
          </c:val>
          <c:smooth val="0"/>
        </c:ser>
        <c:dLbls>
          <c:dLblPos val="t"/>
          <c:showLegendKey val="0"/>
          <c:showVal val="1"/>
          <c:showCatName val="0"/>
          <c:showSerName val="0"/>
          <c:showPercent val="0"/>
          <c:showBubbleSize val="0"/>
        </c:dLbls>
        <c:marker val="1"/>
        <c:smooth val="0"/>
        <c:axId val="132290816"/>
        <c:axId val="133042176"/>
      </c:lineChart>
      <c:catAx>
        <c:axId val="132290816"/>
        <c:scaling>
          <c:orientation val="minMax"/>
        </c:scaling>
        <c:delete val="0"/>
        <c:axPos val="b"/>
        <c:majorGridlines/>
        <c:majorTickMark val="out"/>
        <c:minorTickMark val="none"/>
        <c:tickLblPos val="nextTo"/>
        <c:txPr>
          <a:bodyPr rot="-5400000" vert="horz" anchor="t" anchorCtr="0"/>
          <a:lstStyle/>
          <a:p>
            <a:pPr>
              <a:defRPr sz="1200" b="1">
                <a:latin typeface="Century Gothic"/>
                <a:cs typeface="Century Gothic"/>
              </a:defRPr>
            </a:pPr>
            <a:endParaRPr lang="es-MX"/>
          </a:p>
        </c:txPr>
        <c:crossAx val="133042176"/>
        <c:crosses val="autoZero"/>
        <c:auto val="1"/>
        <c:lblAlgn val="ctr"/>
        <c:lblOffset val="100"/>
        <c:noMultiLvlLbl val="0"/>
      </c:catAx>
      <c:valAx>
        <c:axId val="133042176"/>
        <c:scaling>
          <c:orientation val="minMax"/>
        </c:scaling>
        <c:delete val="0"/>
        <c:axPos val="l"/>
        <c:majorGridlines/>
        <c:numFmt formatCode="General" sourceLinked="1"/>
        <c:majorTickMark val="out"/>
        <c:minorTickMark val="none"/>
        <c:tickLblPos val="nextTo"/>
        <c:txPr>
          <a:bodyPr/>
          <a:lstStyle/>
          <a:p>
            <a:pPr>
              <a:defRPr sz="1200">
                <a:latin typeface="Century Gothic"/>
                <a:cs typeface="Century Gothic"/>
              </a:defRPr>
            </a:pPr>
            <a:endParaRPr lang="es-MX"/>
          </a:p>
        </c:txPr>
        <c:crossAx val="132290816"/>
        <c:crosses val="autoZero"/>
        <c:crossBetween val="between"/>
      </c:valAx>
    </c:plotArea>
    <c:legend>
      <c:legendPos val="r"/>
      <c:layout>
        <c:manualLayout>
          <c:xMode val="edge"/>
          <c:yMode val="edge"/>
          <c:x val="0.71124349765447248"/>
          <c:y val="3.5593647889960479E-2"/>
          <c:w val="0.28751452175035502"/>
          <c:h val="0.49128597583525729"/>
        </c:manualLayout>
      </c:layout>
      <c:overlay val="0"/>
      <c:txPr>
        <a:bodyPr lIns="2" anchor="ctr">
          <a:spAutoFit/>
        </a:bodyPr>
        <a:lstStyle/>
        <a:p>
          <a:pPr algn="ctr">
            <a:defRPr b="1">
              <a:latin typeface="Century Gothic"/>
              <a:cs typeface="Century Gothic"/>
            </a:defRPr>
          </a:pPr>
          <a:endParaRPr lang="es-MX"/>
        </a:p>
      </c:txPr>
    </c:legend>
    <c:plotVisOnly val="1"/>
    <c:dispBlanksAs val="gap"/>
    <c:showDLblsOverMax val="0"/>
  </c:chart>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31"/>
    </mc:Choice>
    <mc:Fallback>
      <c:style val="31"/>
    </mc:Fallback>
  </mc:AlternateContent>
  <c:chart>
    <c:autoTitleDeleted val="1"/>
    <c:view3D>
      <c:rotX val="15"/>
      <c:rotY val="20"/>
      <c:rAngAx val="1"/>
    </c:view3D>
    <c:floor>
      <c:thickness val="0"/>
    </c:floor>
    <c:sideWall>
      <c:thickness val="0"/>
    </c:sideWall>
    <c:backWall>
      <c:thickness val="0"/>
    </c:backWall>
    <c:plotArea>
      <c:layout>
        <c:manualLayout>
          <c:layoutTarget val="inner"/>
          <c:xMode val="edge"/>
          <c:yMode val="edge"/>
          <c:x val="0.11445497047244101"/>
          <c:y val="3.9225941422594099E-2"/>
          <c:w val="0.88331288667041596"/>
          <c:h val="0.50081334629196494"/>
        </c:manualLayout>
      </c:layout>
      <c:bar3DChart>
        <c:barDir val="col"/>
        <c:grouping val="clustered"/>
        <c:varyColors val="0"/>
        <c:ser>
          <c:idx val="0"/>
          <c:order val="0"/>
          <c:tx>
            <c:strRef>
              <c:f>'1.Norte'!$B$31</c:f>
              <c:strCache>
                <c:ptCount val="1"/>
                <c:pt idx="0">
                  <c:v>Cumplimiento Global</c:v>
                </c:pt>
              </c:strCache>
            </c:strRef>
          </c:tx>
          <c:spPr>
            <a:scene3d>
              <a:camera prst="orthographicFront"/>
              <a:lightRig rig="threePt" dir="t">
                <a:rot lat="0" lon="0" rev="1200000"/>
              </a:lightRig>
            </a:scene3d>
            <a:sp3d prstMaterial="metal">
              <a:bevelT w="114300" h="44450"/>
              <a:bevelB w="31750" h="101600"/>
            </a:sp3d>
          </c:spPr>
          <c:invertIfNegative val="0"/>
          <c:dPt>
            <c:idx val="0"/>
            <c:invertIfNegative val="0"/>
            <c:bubble3D val="0"/>
            <c:spPr>
              <a:solidFill>
                <a:schemeClr val="accent5">
                  <a:lumMod val="75000"/>
                </a:schemeClr>
              </a:solidFill>
              <a:scene3d>
                <a:camera prst="orthographicFront"/>
                <a:lightRig rig="threePt" dir="t">
                  <a:rot lat="0" lon="0" rev="1200000"/>
                </a:lightRig>
              </a:scene3d>
              <a:sp3d prstMaterial="metal">
                <a:bevelT w="114300" h="44450"/>
                <a:bevelB w="31750" h="101600"/>
              </a:sp3d>
            </c:spPr>
          </c:dPt>
          <c:dLbls>
            <c:spPr>
              <a:effectLst/>
            </c:spPr>
            <c:txPr>
              <a:bodyPr/>
              <a:lstStyle/>
              <a:p>
                <a:pPr>
                  <a:defRPr sz="1200" b="1">
                    <a:effectLst>
                      <a:outerShdw blurRad="50800" dist="38100" dir="2700000" algn="tl" rotWithShape="0">
                        <a:srgbClr val="000000">
                          <a:alpha val="43000"/>
                        </a:srgbClr>
                      </a:outerShdw>
                    </a:effectLst>
                    <a:latin typeface="Century Gothic"/>
                    <a:cs typeface="Century Gothic"/>
                  </a:defRPr>
                </a:pPr>
                <a:endParaRPr lang="es-MX"/>
              </a:p>
            </c:txPr>
            <c:showLegendKey val="0"/>
            <c:showVal val="1"/>
            <c:showCatName val="0"/>
            <c:showSerName val="0"/>
            <c:showPercent val="0"/>
            <c:showBubbleSize val="0"/>
            <c:showLeaderLines val="0"/>
          </c:dLbls>
          <c:cat>
            <c:strRef>
              <c:f>'1.Norte'!$A$32:$A$41</c:f>
              <c:strCache>
                <c:ptCount val="10"/>
                <c:pt idx="0">
                  <c:v>Ayuntamiento de Colotlán</c:v>
                </c:pt>
                <c:pt idx="1">
                  <c:v>Ayuntamiento de Chimaltitán</c:v>
                </c:pt>
                <c:pt idx="2">
                  <c:v>Ayuntamiento de Mezquitic</c:v>
                </c:pt>
                <c:pt idx="3">
                  <c:v>Ayuntamiento de Huejúcar</c:v>
                </c:pt>
                <c:pt idx="4">
                  <c:v>Ayuntamiento de Totatiche</c:v>
                </c:pt>
                <c:pt idx="5">
                  <c:v>Ayuntamiento de Villa Guerrero</c:v>
                </c:pt>
                <c:pt idx="6">
                  <c:v>Ayuntamiento de Santa María de los Ángeles</c:v>
                </c:pt>
                <c:pt idx="7">
                  <c:v>Ayuntamiento de Bolaños</c:v>
                </c:pt>
                <c:pt idx="8">
                  <c:v>Ayuntamiento de Huejuquilla el Alto</c:v>
                </c:pt>
                <c:pt idx="9">
                  <c:v>Ayuntamiento de San Martín de Bolaños</c:v>
                </c:pt>
              </c:strCache>
            </c:strRef>
          </c:cat>
          <c:val>
            <c:numRef>
              <c:f>'1.Norte'!$B$32:$B$41</c:f>
              <c:numCache>
                <c:formatCode>0.00</c:formatCode>
                <c:ptCount val="10"/>
                <c:pt idx="0">
                  <c:v>37.5</c:v>
                </c:pt>
                <c:pt idx="1">
                  <c:v>25</c:v>
                </c:pt>
                <c:pt idx="2">
                  <c:v>12.5</c:v>
                </c:pt>
                <c:pt idx="3">
                  <c:v>12.5</c:v>
                </c:pt>
                <c:pt idx="4">
                  <c:v>12.5</c:v>
                </c:pt>
                <c:pt idx="5">
                  <c:v>12.5</c:v>
                </c:pt>
                <c:pt idx="6">
                  <c:v>12.5</c:v>
                </c:pt>
                <c:pt idx="7">
                  <c:v>6.25</c:v>
                </c:pt>
                <c:pt idx="8">
                  <c:v>0</c:v>
                </c:pt>
                <c:pt idx="9">
                  <c:v>0</c:v>
                </c:pt>
              </c:numCache>
            </c:numRef>
          </c:val>
        </c:ser>
        <c:dLbls>
          <c:showLegendKey val="0"/>
          <c:showVal val="1"/>
          <c:showCatName val="0"/>
          <c:showSerName val="0"/>
          <c:showPercent val="0"/>
          <c:showBubbleSize val="0"/>
        </c:dLbls>
        <c:gapWidth val="150"/>
        <c:shape val="box"/>
        <c:axId val="134494464"/>
        <c:axId val="134508544"/>
        <c:axId val="0"/>
      </c:bar3DChart>
      <c:catAx>
        <c:axId val="134494464"/>
        <c:scaling>
          <c:orientation val="minMax"/>
        </c:scaling>
        <c:delete val="0"/>
        <c:axPos val="b"/>
        <c:majorTickMark val="out"/>
        <c:minorTickMark val="none"/>
        <c:tickLblPos val="nextTo"/>
        <c:txPr>
          <a:bodyPr rot="-5400000" vert="horz"/>
          <a:lstStyle/>
          <a:p>
            <a:pPr>
              <a:defRPr sz="1200" b="1">
                <a:latin typeface="Century Gothic"/>
                <a:cs typeface="Century Gothic"/>
              </a:defRPr>
            </a:pPr>
            <a:endParaRPr lang="es-MX"/>
          </a:p>
        </c:txPr>
        <c:crossAx val="134508544"/>
        <c:crosses val="autoZero"/>
        <c:auto val="1"/>
        <c:lblAlgn val="ctr"/>
        <c:lblOffset val="100"/>
        <c:noMultiLvlLbl val="0"/>
      </c:catAx>
      <c:valAx>
        <c:axId val="134508544"/>
        <c:scaling>
          <c:orientation val="minMax"/>
        </c:scaling>
        <c:delete val="0"/>
        <c:axPos val="l"/>
        <c:majorGridlines/>
        <c:numFmt formatCode="0.00" sourceLinked="1"/>
        <c:majorTickMark val="out"/>
        <c:minorTickMark val="none"/>
        <c:tickLblPos val="nextTo"/>
        <c:txPr>
          <a:bodyPr/>
          <a:lstStyle/>
          <a:p>
            <a:pPr>
              <a:defRPr sz="1200">
                <a:latin typeface="Century Gothic"/>
                <a:cs typeface="Century Gothic"/>
              </a:defRPr>
            </a:pPr>
            <a:endParaRPr lang="es-MX"/>
          </a:p>
        </c:txPr>
        <c:crossAx val="134494464"/>
        <c:crosses val="autoZero"/>
        <c:crossBetween val="between"/>
      </c:valAx>
    </c:plotArea>
    <c:plotVisOnly val="1"/>
    <c:dispBlanksAs val="gap"/>
    <c:showDLblsOverMax val="0"/>
  </c:chart>
  <c:externalData r:id="rId1">
    <c:autoUpdate val="0"/>
  </c:externalData>
  <c:userShapes r:id="rId2"/>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31"/>
    </mc:Choice>
    <mc:Fallback>
      <c:style val="31"/>
    </mc:Fallback>
  </mc:AlternateContent>
  <c:chart>
    <c:autoTitleDeleted val="1"/>
    <c:view3D>
      <c:rotX val="15"/>
      <c:rotY val="20"/>
      <c:rAngAx val="1"/>
    </c:view3D>
    <c:floor>
      <c:thickness val="0"/>
    </c:floor>
    <c:sideWall>
      <c:thickness val="0"/>
    </c:sideWall>
    <c:backWall>
      <c:thickness val="0"/>
    </c:backWall>
    <c:plotArea>
      <c:layout>
        <c:manualLayout>
          <c:layoutTarget val="inner"/>
          <c:xMode val="edge"/>
          <c:yMode val="edge"/>
          <c:x val="5.8195714084032499E-2"/>
          <c:y val="1.8952589950543601E-2"/>
          <c:w val="0.92023279698733296"/>
          <c:h val="0.47597365417887799"/>
        </c:manualLayout>
      </c:layout>
      <c:bar3DChart>
        <c:barDir val="col"/>
        <c:grouping val="clustered"/>
        <c:varyColors val="0"/>
        <c:ser>
          <c:idx val="0"/>
          <c:order val="0"/>
          <c:tx>
            <c:strRef>
              <c:f>'2.Altos Norte'!$B$27</c:f>
              <c:strCache>
                <c:ptCount val="1"/>
                <c:pt idx="0">
                  <c:v>Cumplimiento Global</c:v>
                </c:pt>
              </c:strCache>
            </c:strRef>
          </c:tx>
          <c:spPr>
            <a:scene3d>
              <a:camera prst="orthographicFront"/>
              <a:lightRig rig="threePt" dir="t">
                <a:rot lat="0" lon="0" rev="1200000"/>
              </a:lightRig>
            </a:scene3d>
            <a:sp3d prstMaterial="metal">
              <a:bevelT w="114300" h="57150"/>
              <a:bevelB w="31750" h="101600"/>
            </a:sp3d>
          </c:spPr>
          <c:invertIfNegative val="0"/>
          <c:dPt>
            <c:idx val="0"/>
            <c:invertIfNegative val="0"/>
            <c:bubble3D val="0"/>
            <c:spPr>
              <a:solidFill>
                <a:schemeClr val="accent5">
                  <a:lumMod val="75000"/>
                </a:schemeClr>
              </a:solidFill>
              <a:scene3d>
                <a:camera prst="orthographicFront"/>
                <a:lightRig rig="threePt" dir="t">
                  <a:rot lat="0" lon="0" rev="1200000"/>
                </a:lightRig>
              </a:scene3d>
              <a:sp3d prstMaterial="metal">
                <a:bevelT w="114300" h="57150"/>
                <a:bevelB w="31750" h="101600"/>
              </a:sp3d>
            </c:spPr>
          </c:dPt>
          <c:dPt>
            <c:idx val="1"/>
            <c:invertIfNegative val="0"/>
            <c:bubble3D val="0"/>
            <c:spPr>
              <a:solidFill>
                <a:schemeClr val="accent5">
                  <a:lumMod val="60000"/>
                  <a:lumOff val="40000"/>
                </a:schemeClr>
              </a:solidFill>
              <a:scene3d>
                <a:camera prst="orthographicFront"/>
                <a:lightRig rig="threePt" dir="t">
                  <a:rot lat="0" lon="0" rev="1200000"/>
                </a:lightRig>
              </a:scene3d>
              <a:sp3d prstMaterial="metal">
                <a:bevelT w="114300" h="57150"/>
                <a:bevelB w="31750" h="101600"/>
              </a:sp3d>
            </c:spPr>
          </c:dPt>
          <c:dPt>
            <c:idx val="2"/>
            <c:invertIfNegative val="0"/>
            <c:bubble3D val="0"/>
            <c:spPr>
              <a:solidFill>
                <a:schemeClr val="accent5">
                  <a:lumMod val="60000"/>
                  <a:lumOff val="40000"/>
                </a:schemeClr>
              </a:solidFill>
              <a:scene3d>
                <a:camera prst="orthographicFront"/>
                <a:lightRig rig="threePt" dir="t">
                  <a:rot lat="0" lon="0" rev="1200000"/>
                </a:lightRig>
              </a:scene3d>
              <a:sp3d prstMaterial="metal">
                <a:bevelT w="114300" h="57150"/>
                <a:bevelB w="31750" h="101600"/>
              </a:sp3d>
            </c:spPr>
          </c:dPt>
          <c:dPt>
            <c:idx val="3"/>
            <c:invertIfNegative val="0"/>
            <c:bubble3D val="0"/>
            <c:spPr>
              <a:solidFill>
                <a:schemeClr val="accent5">
                  <a:lumMod val="60000"/>
                  <a:lumOff val="40000"/>
                </a:schemeClr>
              </a:solidFill>
              <a:scene3d>
                <a:camera prst="orthographicFront"/>
                <a:lightRig rig="threePt" dir="t">
                  <a:rot lat="0" lon="0" rev="1200000"/>
                </a:lightRig>
              </a:scene3d>
              <a:sp3d prstMaterial="metal">
                <a:bevelT w="114300" h="57150"/>
                <a:bevelB w="31750" h="101600"/>
              </a:sp3d>
            </c:spPr>
          </c:dPt>
          <c:dPt>
            <c:idx val="4"/>
            <c:invertIfNegative val="0"/>
            <c:bubble3D val="0"/>
            <c:spPr>
              <a:solidFill>
                <a:schemeClr val="accent5">
                  <a:lumMod val="60000"/>
                  <a:lumOff val="40000"/>
                </a:schemeClr>
              </a:solidFill>
              <a:scene3d>
                <a:camera prst="orthographicFront"/>
                <a:lightRig rig="threePt" dir="t">
                  <a:rot lat="0" lon="0" rev="1200000"/>
                </a:lightRig>
              </a:scene3d>
              <a:sp3d prstMaterial="metal">
                <a:bevelT w="114300" h="57150"/>
                <a:bevelB w="31750" h="101600"/>
              </a:sp3d>
            </c:spPr>
          </c:dPt>
          <c:dPt>
            <c:idx val="5"/>
            <c:invertIfNegative val="0"/>
            <c:bubble3D val="0"/>
            <c:spPr>
              <a:solidFill>
                <a:schemeClr val="accent5">
                  <a:lumMod val="60000"/>
                  <a:lumOff val="40000"/>
                </a:schemeClr>
              </a:solidFill>
              <a:scene3d>
                <a:camera prst="orthographicFront"/>
                <a:lightRig rig="threePt" dir="t">
                  <a:rot lat="0" lon="0" rev="1200000"/>
                </a:lightRig>
              </a:scene3d>
              <a:sp3d prstMaterial="metal">
                <a:bevelT w="114300" h="57150"/>
                <a:bevelB w="31750" h="101600"/>
              </a:sp3d>
            </c:spPr>
          </c:dPt>
          <c:dPt>
            <c:idx val="6"/>
            <c:invertIfNegative val="0"/>
            <c:bubble3D val="0"/>
            <c:spPr>
              <a:solidFill>
                <a:schemeClr val="accent5">
                  <a:lumMod val="60000"/>
                  <a:lumOff val="40000"/>
                </a:schemeClr>
              </a:solidFill>
              <a:scene3d>
                <a:camera prst="orthographicFront"/>
                <a:lightRig rig="threePt" dir="t">
                  <a:rot lat="0" lon="0" rev="1200000"/>
                </a:lightRig>
              </a:scene3d>
              <a:sp3d prstMaterial="metal">
                <a:bevelT w="114300" h="57150"/>
                <a:bevelB w="31750" h="101600"/>
              </a:sp3d>
            </c:spPr>
          </c:dPt>
          <c:dLbls>
            <c:dLbl>
              <c:idx val="0"/>
              <c:layout>
                <c:manualLayout>
                  <c:x val="1.3043478260869599E-2"/>
                  <c:y val="-1.4666336231416799E-2"/>
                </c:manualLayout>
              </c:layout>
              <c:showLegendKey val="0"/>
              <c:showVal val="1"/>
              <c:showCatName val="0"/>
              <c:showSerName val="0"/>
              <c:showPercent val="0"/>
              <c:showBubbleSize val="0"/>
            </c:dLbl>
            <c:dLbl>
              <c:idx val="1"/>
              <c:layout>
                <c:manualLayout>
                  <c:x val="1.4492753623188401E-2"/>
                  <c:y val="-2.05328707239835E-2"/>
                </c:manualLayout>
              </c:layout>
              <c:showLegendKey val="0"/>
              <c:showVal val="1"/>
              <c:showCatName val="0"/>
              <c:showSerName val="0"/>
              <c:showPercent val="0"/>
              <c:showBubbleSize val="0"/>
            </c:dLbl>
            <c:dLbl>
              <c:idx val="2"/>
              <c:layout>
                <c:manualLayout>
                  <c:x val="4.3477119707862602E-3"/>
                  <c:y val="-1.4666336231416799E-2"/>
                </c:manualLayout>
              </c:layout>
              <c:showLegendKey val="0"/>
              <c:showVal val="1"/>
              <c:showCatName val="0"/>
              <c:showSerName val="0"/>
              <c:showPercent val="0"/>
              <c:showBubbleSize val="0"/>
            </c:dLbl>
            <c:dLbl>
              <c:idx val="3"/>
              <c:layout>
                <c:manualLayout>
                  <c:x val="7.2463768115942004E-3"/>
                  <c:y val="-1.4666336231416799E-2"/>
                </c:manualLayout>
              </c:layout>
              <c:showLegendKey val="0"/>
              <c:showVal val="1"/>
              <c:showCatName val="0"/>
              <c:showSerName val="0"/>
              <c:showPercent val="0"/>
              <c:showBubbleSize val="0"/>
            </c:dLbl>
            <c:dLbl>
              <c:idx val="4"/>
              <c:layout>
                <c:manualLayout>
                  <c:x val="8.6956521739130401E-3"/>
                  <c:y val="-1.4666336231416799E-2"/>
                </c:manualLayout>
              </c:layout>
              <c:showLegendKey val="0"/>
              <c:showVal val="1"/>
              <c:showCatName val="0"/>
              <c:showSerName val="0"/>
              <c:showPercent val="0"/>
              <c:showBubbleSize val="0"/>
            </c:dLbl>
            <c:dLbl>
              <c:idx val="5"/>
              <c:layout>
                <c:manualLayout>
                  <c:x val="1.3043426405467219E-2"/>
                  <c:y val="-1.2917118755359513E-2"/>
                </c:manualLayout>
              </c:layout>
              <c:showLegendKey val="0"/>
              <c:showVal val="1"/>
              <c:showCatName val="0"/>
              <c:showSerName val="0"/>
              <c:showPercent val="0"/>
              <c:showBubbleSize val="0"/>
            </c:dLbl>
            <c:dLbl>
              <c:idx val="6"/>
              <c:layout>
                <c:manualLayout>
                  <c:x val="1.0144927536231901E-2"/>
                  <c:y val="-2.3466137970266799E-2"/>
                </c:manualLayout>
              </c:layout>
              <c:showLegendKey val="0"/>
              <c:showVal val="1"/>
              <c:showCatName val="0"/>
              <c:showSerName val="0"/>
              <c:showPercent val="0"/>
              <c:showBubbleSize val="0"/>
            </c:dLbl>
            <c:txPr>
              <a:bodyPr/>
              <a:lstStyle/>
              <a:p>
                <a:pPr>
                  <a:defRPr sz="1200" b="1">
                    <a:effectLst>
                      <a:outerShdw blurRad="38100" dist="38100" dir="2700000" algn="tl">
                        <a:srgbClr val="000000">
                          <a:alpha val="43137"/>
                        </a:srgbClr>
                      </a:outerShdw>
                    </a:effectLst>
                    <a:latin typeface="Century Gothic" pitchFamily="34" charset="0"/>
                  </a:defRPr>
                </a:pPr>
                <a:endParaRPr lang="es-MX"/>
              </a:p>
            </c:txPr>
            <c:showLegendKey val="0"/>
            <c:showVal val="1"/>
            <c:showCatName val="0"/>
            <c:showSerName val="0"/>
            <c:showPercent val="0"/>
            <c:showBubbleSize val="0"/>
            <c:showLeaderLines val="0"/>
          </c:dLbls>
          <c:cat>
            <c:strRef>
              <c:f>'2.Altos Norte'!$A$28:$A$34</c:f>
              <c:strCache>
                <c:ptCount val="7"/>
                <c:pt idx="0">
                  <c:v>Ayuntamiento de Lagos de Moreno</c:v>
                </c:pt>
                <c:pt idx="1">
                  <c:v>Ayuntamiento de Teocaltiche</c:v>
                </c:pt>
                <c:pt idx="2">
                  <c:v>Ayuntamiento de San Juan de los Lagos</c:v>
                </c:pt>
                <c:pt idx="3">
                  <c:v>Ayuntamiento de Encarnación de Díaz</c:v>
                </c:pt>
                <c:pt idx="4">
                  <c:v>Ayuntamiento de San Diego de Alejandría</c:v>
                </c:pt>
                <c:pt idx="5">
                  <c:v>Ayuntamiento de Villa Hidalgo</c:v>
                </c:pt>
                <c:pt idx="6">
                  <c:v>Ayuntamiento de Ojuelos de Jalisco</c:v>
                </c:pt>
              </c:strCache>
            </c:strRef>
          </c:cat>
          <c:val>
            <c:numRef>
              <c:f>'2.Altos Norte'!$B$28:$B$34</c:f>
              <c:numCache>
                <c:formatCode>0.00</c:formatCode>
                <c:ptCount val="7"/>
                <c:pt idx="0">
                  <c:v>43.75</c:v>
                </c:pt>
                <c:pt idx="1">
                  <c:v>25</c:v>
                </c:pt>
                <c:pt idx="2">
                  <c:v>18.75</c:v>
                </c:pt>
                <c:pt idx="3">
                  <c:v>12.5</c:v>
                </c:pt>
                <c:pt idx="4">
                  <c:v>12.5</c:v>
                </c:pt>
                <c:pt idx="5">
                  <c:v>12.5</c:v>
                </c:pt>
                <c:pt idx="6">
                  <c:v>0</c:v>
                </c:pt>
              </c:numCache>
            </c:numRef>
          </c:val>
        </c:ser>
        <c:dLbls>
          <c:showLegendKey val="0"/>
          <c:showVal val="1"/>
          <c:showCatName val="0"/>
          <c:showSerName val="0"/>
          <c:showPercent val="0"/>
          <c:showBubbleSize val="0"/>
        </c:dLbls>
        <c:gapWidth val="150"/>
        <c:shape val="box"/>
        <c:axId val="135974272"/>
        <c:axId val="139457664"/>
        <c:axId val="0"/>
      </c:bar3DChart>
      <c:catAx>
        <c:axId val="135974272"/>
        <c:scaling>
          <c:orientation val="minMax"/>
        </c:scaling>
        <c:delete val="0"/>
        <c:axPos val="b"/>
        <c:majorTickMark val="out"/>
        <c:minorTickMark val="none"/>
        <c:tickLblPos val="nextTo"/>
        <c:txPr>
          <a:bodyPr rot="-5400000" vert="horz"/>
          <a:lstStyle/>
          <a:p>
            <a:pPr>
              <a:defRPr sz="1400" b="1">
                <a:latin typeface="Century Gothic" pitchFamily="34" charset="0"/>
              </a:defRPr>
            </a:pPr>
            <a:endParaRPr lang="es-MX"/>
          </a:p>
        </c:txPr>
        <c:crossAx val="139457664"/>
        <c:crosses val="autoZero"/>
        <c:auto val="1"/>
        <c:lblAlgn val="ctr"/>
        <c:lblOffset val="100"/>
        <c:noMultiLvlLbl val="0"/>
      </c:catAx>
      <c:valAx>
        <c:axId val="139457664"/>
        <c:scaling>
          <c:orientation val="minMax"/>
        </c:scaling>
        <c:delete val="0"/>
        <c:axPos val="l"/>
        <c:majorGridlines/>
        <c:numFmt formatCode="0.00" sourceLinked="1"/>
        <c:majorTickMark val="out"/>
        <c:minorTickMark val="none"/>
        <c:tickLblPos val="nextTo"/>
        <c:txPr>
          <a:bodyPr/>
          <a:lstStyle/>
          <a:p>
            <a:pPr>
              <a:defRPr sz="1200">
                <a:latin typeface="Century Gothic" pitchFamily="34" charset="0"/>
              </a:defRPr>
            </a:pPr>
            <a:endParaRPr lang="es-MX"/>
          </a:p>
        </c:txPr>
        <c:crossAx val="135974272"/>
        <c:crosses val="autoZero"/>
        <c:crossBetween val="between"/>
      </c:valAx>
    </c:plotArea>
    <c:plotVisOnly val="1"/>
    <c:dispBlanksAs val="gap"/>
    <c:showDLblsOverMax val="0"/>
  </c:chart>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31"/>
    </mc:Choice>
    <mc:Fallback>
      <c:style val="31"/>
    </mc:Fallback>
  </mc:AlternateContent>
  <c:chart>
    <c:autoTitleDeleted val="1"/>
    <c:view3D>
      <c:rotX val="15"/>
      <c:rotY val="20"/>
      <c:rAngAx val="1"/>
    </c:view3D>
    <c:floor>
      <c:thickness val="0"/>
    </c:floor>
    <c:sideWall>
      <c:thickness val="0"/>
    </c:sideWall>
    <c:backWall>
      <c:thickness val="0"/>
    </c:backWall>
    <c:plotArea>
      <c:layout>
        <c:manualLayout>
          <c:layoutTarget val="inner"/>
          <c:xMode val="edge"/>
          <c:yMode val="edge"/>
          <c:x val="5.9666711521811112E-2"/>
          <c:y val="1.7129111491359802E-2"/>
          <c:w val="0.94033333134678565"/>
          <c:h val="0.48630548239090365"/>
        </c:manualLayout>
      </c:layout>
      <c:bar3DChart>
        <c:barDir val="col"/>
        <c:grouping val="clustered"/>
        <c:varyColors val="0"/>
        <c:ser>
          <c:idx val="0"/>
          <c:order val="0"/>
          <c:tx>
            <c:strRef>
              <c:f>'3.Altos Sur'!$B$33</c:f>
              <c:strCache>
                <c:ptCount val="1"/>
                <c:pt idx="0">
                  <c:v>Calificación  Final</c:v>
                </c:pt>
              </c:strCache>
            </c:strRef>
          </c:tx>
          <c:spPr>
            <a:solidFill>
              <a:schemeClr val="accent5">
                <a:lumMod val="60000"/>
                <a:lumOff val="40000"/>
              </a:schemeClr>
            </a:solidFill>
            <a:scene3d>
              <a:camera prst="orthographicFront"/>
              <a:lightRig rig="threePt" dir="t">
                <a:rot lat="0" lon="0" rev="1200000"/>
              </a:lightRig>
            </a:scene3d>
            <a:sp3d prstMaterial="metal">
              <a:bevelT w="114300" h="44450"/>
              <a:bevelB w="31750" h="101600"/>
            </a:sp3d>
          </c:spPr>
          <c:invertIfNegative val="0"/>
          <c:dPt>
            <c:idx val="0"/>
            <c:invertIfNegative val="0"/>
            <c:bubble3D val="0"/>
            <c:spPr>
              <a:solidFill>
                <a:schemeClr val="accent5">
                  <a:lumMod val="75000"/>
                </a:schemeClr>
              </a:solidFill>
              <a:scene3d>
                <a:camera prst="orthographicFront"/>
                <a:lightRig rig="threePt" dir="t">
                  <a:rot lat="0" lon="0" rev="1200000"/>
                </a:lightRig>
              </a:scene3d>
              <a:sp3d prstMaterial="metal">
                <a:bevelT w="114300" h="44450"/>
                <a:bevelB w="31750" h="101600"/>
              </a:sp3d>
            </c:spPr>
          </c:dPt>
          <c:dLbls>
            <c:dLbl>
              <c:idx val="0"/>
              <c:layout>
                <c:manualLayout>
                  <c:x val="3.8379529628140801E-3"/>
                  <c:y val="-7.6335862568198904E-3"/>
                </c:manualLayout>
              </c:layout>
              <c:showLegendKey val="0"/>
              <c:showVal val="1"/>
              <c:showCatName val="0"/>
              <c:showSerName val="0"/>
              <c:showPercent val="0"/>
              <c:showBubbleSize val="0"/>
            </c:dLbl>
            <c:dLbl>
              <c:idx val="1"/>
              <c:layout>
                <c:manualLayout>
                  <c:x val="2.5586353085427101E-3"/>
                  <c:y val="-1.27226437613665E-2"/>
                </c:manualLayout>
              </c:layout>
              <c:showLegendKey val="0"/>
              <c:showVal val="1"/>
              <c:showCatName val="0"/>
              <c:showSerName val="0"/>
              <c:showPercent val="0"/>
              <c:showBubbleSize val="0"/>
            </c:dLbl>
            <c:dLbl>
              <c:idx val="2"/>
              <c:layout>
                <c:manualLayout>
                  <c:x val="6.3965882713567703E-3"/>
                  <c:y val="-7.6335862568198904E-3"/>
                </c:manualLayout>
              </c:layout>
              <c:showLegendKey val="0"/>
              <c:showVal val="1"/>
              <c:showCatName val="0"/>
              <c:showSerName val="0"/>
              <c:showPercent val="0"/>
              <c:showBubbleSize val="0"/>
            </c:dLbl>
            <c:dLbl>
              <c:idx val="3"/>
              <c:layout>
                <c:manualLayout>
                  <c:x val="1.01504815053471E-2"/>
                  <c:y val="-7.8552422339422997E-3"/>
                </c:manualLayout>
              </c:layout>
              <c:showLegendKey val="0"/>
              <c:showVal val="1"/>
              <c:showCatName val="0"/>
              <c:showSerName val="0"/>
              <c:showPercent val="0"/>
              <c:showBubbleSize val="0"/>
            </c:dLbl>
            <c:dLbl>
              <c:idx val="4"/>
              <c:layout>
                <c:manualLayout>
                  <c:x val="5.1172706170854601E-3"/>
                  <c:y val="-1.27226437613665E-2"/>
                </c:manualLayout>
              </c:layout>
              <c:showLegendKey val="0"/>
              <c:showVal val="1"/>
              <c:showCatName val="0"/>
              <c:showSerName val="0"/>
              <c:showPercent val="0"/>
              <c:showBubbleSize val="0"/>
            </c:dLbl>
            <c:dLbl>
              <c:idx val="5"/>
              <c:layout>
                <c:manualLayout>
                  <c:x val="8.9552235798994791E-3"/>
                  <c:y val="-7.6335862568198904E-3"/>
                </c:manualLayout>
              </c:layout>
              <c:showLegendKey val="0"/>
              <c:showVal val="1"/>
              <c:showCatName val="0"/>
              <c:showSerName val="0"/>
              <c:showPercent val="0"/>
              <c:showBubbleSize val="0"/>
            </c:dLbl>
            <c:dLbl>
              <c:idx val="6"/>
              <c:layout>
                <c:manualLayout>
                  <c:x val="6.3965882713567703E-3"/>
                  <c:y val="-1.27226437613665E-2"/>
                </c:manualLayout>
              </c:layout>
              <c:showLegendKey val="0"/>
              <c:showVal val="1"/>
              <c:showCatName val="0"/>
              <c:showSerName val="0"/>
              <c:showPercent val="0"/>
              <c:showBubbleSize val="0"/>
            </c:dLbl>
            <c:dLbl>
              <c:idx val="7"/>
              <c:layout>
                <c:manualLayout>
                  <c:x val="6.3965882713567703E-3"/>
                  <c:y val="-1.01781150090932E-2"/>
                </c:manualLayout>
              </c:layout>
              <c:showLegendKey val="0"/>
              <c:showVal val="1"/>
              <c:showCatName val="0"/>
              <c:showSerName val="0"/>
              <c:showPercent val="0"/>
              <c:showBubbleSize val="0"/>
            </c:dLbl>
            <c:dLbl>
              <c:idx val="8"/>
              <c:layout>
                <c:manualLayout>
                  <c:x val="7.6759059256281299E-3"/>
                  <c:y val="-5.0890575045465904E-3"/>
                </c:manualLayout>
              </c:layout>
              <c:showLegendKey val="0"/>
              <c:showVal val="1"/>
              <c:showCatName val="0"/>
              <c:showSerName val="0"/>
              <c:showPercent val="0"/>
              <c:showBubbleSize val="0"/>
            </c:dLbl>
            <c:dLbl>
              <c:idx val="9"/>
              <c:layout>
                <c:manualLayout>
                  <c:x val="6.3965882713567703E-3"/>
                  <c:y val="-1.01781150090932E-2"/>
                </c:manualLayout>
              </c:layout>
              <c:showLegendKey val="0"/>
              <c:showVal val="1"/>
              <c:showCatName val="0"/>
              <c:showSerName val="0"/>
              <c:showPercent val="0"/>
              <c:showBubbleSize val="0"/>
            </c:dLbl>
            <c:dLbl>
              <c:idx val="10"/>
              <c:layout>
                <c:manualLayout>
                  <c:x val="5.1172706170854202E-3"/>
                  <c:y val="-2.5445287522733E-3"/>
                </c:manualLayout>
              </c:layout>
              <c:showLegendKey val="0"/>
              <c:showVal val="1"/>
              <c:showCatName val="0"/>
              <c:showSerName val="0"/>
              <c:showPercent val="0"/>
              <c:showBubbleSize val="0"/>
            </c:dLbl>
            <c:dLbl>
              <c:idx val="11"/>
              <c:layout>
                <c:manualLayout>
                  <c:x val="5.1172706170855096E-3"/>
                  <c:y val="-1.27226437613665E-2"/>
                </c:manualLayout>
              </c:layout>
              <c:showLegendKey val="0"/>
              <c:showVal val="1"/>
              <c:showCatName val="0"/>
              <c:showSerName val="0"/>
              <c:showPercent val="0"/>
              <c:showBubbleSize val="0"/>
            </c:dLbl>
            <c:dLbl>
              <c:idx val="12"/>
              <c:layout>
                <c:manualLayout>
                  <c:x val="8.9552235798994791E-3"/>
                  <c:y val="-1.01781150090932E-2"/>
                </c:manualLayout>
              </c:layout>
              <c:showLegendKey val="0"/>
              <c:showVal val="1"/>
              <c:showCatName val="0"/>
              <c:showSerName val="0"/>
              <c:showPercent val="0"/>
              <c:showBubbleSize val="0"/>
            </c:dLbl>
            <c:txPr>
              <a:bodyPr/>
              <a:lstStyle/>
              <a:p>
                <a:pPr>
                  <a:defRPr sz="1200" b="1">
                    <a:effectLst>
                      <a:outerShdw blurRad="38100" dist="38100" dir="2700000" algn="tl">
                        <a:srgbClr val="000000">
                          <a:alpha val="43137"/>
                        </a:srgbClr>
                      </a:outerShdw>
                    </a:effectLst>
                    <a:latin typeface="Century Gothic" pitchFamily="34" charset="0"/>
                  </a:defRPr>
                </a:pPr>
                <a:endParaRPr lang="es-MX"/>
              </a:p>
            </c:txPr>
            <c:showLegendKey val="0"/>
            <c:showVal val="1"/>
            <c:showCatName val="0"/>
            <c:showSerName val="0"/>
            <c:showPercent val="0"/>
            <c:showBubbleSize val="0"/>
            <c:showLeaderLines val="0"/>
          </c:dLbls>
          <c:cat>
            <c:strRef>
              <c:f>'3.Altos Sur'!$A$34:$A$45</c:f>
              <c:strCache>
                <c:ptCount val="12"/>
                <c:pt idx="0">
                  <c:v>Ayuntamiento de San Julián</c:v>
                </c:pt>
                <c:pt idx="1">
                  <c:v>Ayuntamiento de San Ignacio Cerro Gordo</c:v>
                </c:pt>
                <c:pt idx="2">
                  <c:v>Ayuntamiento de Jalostotitlán</c:v>
                </c:pt>
                <c:pt idx="3">
                  <c:v>Ayuntamiento de Jesús de María</c:v>
                </c:pt>
                <c:pt idx="4">
                  <c:v>Ayuntamiento de San Miguel el Alto</c:v>
                </c:pt>
                <c:pt idx="5">
                  <c:v>Ayuntamiento de Tepatitlán de Morelos</c:v>
                </c:pt>
                <c:pt idx="6">
                  <c:v>Ayuntamiento de Acatic</c:v>
                </c:pt>
                <c:pt idx="7">
                  <c:v>Ayuntamiento de Cañadas de Obregón</c:v>
                </c:pt>
                <c:pt idx="8">
                  <c:v>Ayuntamiento de Yahualica de González Gallo</c:v>
                </c:pt>
                <c:pt idx="9">
                  <c:v>Ayuntamiento de Mexticacán</c:v>
                </c:pt>
                <c:pt idx="10">
                  <c:v>Ayuntamiento de Valle de Guadalupe</c:v>
                </c:pt>
                <c:pt idx="11">
                  <c:v>Ayuntamiento de Arandas</c:v>
                </c:pt>
              </c:strCache>
            </c:strRef>
          </c:cat>
          <c:val>
            <c:numRef>
              <c:f>'3.Altos Sur'!$B$34:$B$45</c:f>
              <c:numCache>
                <c:formatCode>0.00</c:formatCode>
                <c:ptCount val="12"/>
                <c:pt idx="0">
                  <c:v>37.5</c:v>
                </c:pt>
                <c:pt idx="1">
                  <c:v>25</c:v>
                </c:pt>
                <c:pt idx="2">
                  <c:v>18.75</c:v>
                </c:pt>
                <c:pt idx="3">
                  <c:v>18.75</c:v>
                </c:pt>
                <c:pt idx="4">
                  <c:v>18.75</c:v>
                </c:pt>
                <c:pt idx="5">
                  <c:v>18.75</c:v>
                </c:pt>
                <c:pt idx="6">
                  <c:v>12.5</c:v>
                </c:pt>
                <c:pt idx="7">
                  <c:v>12.5</c:v>
                </c:pt>
                <c:pt idx="8">
                  <c:v>12.5</c:v>
                </c:pt>
                <c:pt idx="9">
                  <c:v>6.25</c:v>
                </c:pt>
                <c:pt idx="10">
                  <c:v>6.25</c:v>
                </c:pt>
                <c:pt idx="11">
                  <c:v>0</c:v>
                </c:pt>
              </c:numCache>
            </c:numRef>
          </c:val>
        </c:ser>
        <c:dLbls>
          <c:showLegendKey val="0"/>
          <c:showVal val="1"/>
          <c:showCatName val="0"/>
          <c:showSerName val="0"/>
          <c:showPercent val="0"/>
          <c:showBubbleSize val="0"/>
        </c:dLbls>
        <c:gapWidth val="150"/>
        <c:shape val="box"/>
        <c:axId val="145569664"/>
        <c:axId val="145571200"/>
        <c:axId val="0"/>
      </c:bar3DChart>
      <c:catAx>
        <c:axId val="145569664"/>
        <c:scaling>
          <c:orientation val="minMax"/>
        </c:scaling>
        <c:delete val="0"/>
        <c:axPos val="b"/>
        <c:majorTickMark val="out"/>
        <c:minorTickMark val="none"/>
        <c:tickLblPos val="nextTo"/>
        <c:txPr>
          <a:bodyPr rot="-5400000" vert="horz"/>
          <a:lstStyle/>
          <a:p>
            <a:pPr>
              <a:defRPr sz="1400" b="1">
                <a:latin typeface="Century Gothic" pitchFamily="34" charset="0"/>
              </a:defRPr>
            </a:pPr>
            <a:endParaRPr lang="es-MX"/>
          </a:p>
        </c:txPr>
        <c:crossAx val="145571200"/>
        <c:crosses val="autoZero"/>
        <c:auto val="1"/>
        <c:lblAlgn val="ctr"/>
        <c:lblOffset val="100"/>
        <c:noMultiLvlLbl val="0"/>
      </c:catAx>
      <c:valAx>
        <c:axId val="145571200"/>
        <c:scaling>
          <c:orientation val="minMax"/>
        </c:scaling>
        <c:delete val="0"/>
        <c:axPos val="l"/>
        <c:majorGridlines/>
        <c:numFmt formatCode="0.00" sourceLinked="1"/>
        <c:majorTickMark val="out"/>
        <c:minorTickMark val="none"/>
        <c:tickLblPos val="nextTo"/>
        <c:txPr>
          <a:bodyPr/>
          <a:lstStyle/>
          <a:p>
            <a:pPr>
              <a:defRPr sz="1200">
                <a:latin typeface="Century Gothic" pitchFamily="34" charset="0"/>
              </a:defRPr>
            </a:pPr>
            <a:endParaRPr lang="es-MX"/>
          </a:p>
        </c:txPr>
        <c:crossAx val="145569664"/>
        <c:crosses val="autoZero"/>
        <c:crossBetween val="between"/>
      </c:valAx>
    </c:plotArea>
    <c:plotVisOnly val="1"/>
    <c:dispBlanksAs val="gap"/>
    <c:showDLblsOverMax val="0"/>
  </c:chart>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31"/>
    </mc:Choice>
    <mc:Fallback>
      <c:style val="31"/>
    </mc:Fallback>
  </mc:AlternateContent>
  <c:chart>
    <c:autoTitleDeleted val="1"/>
    <c:view3D>
      <c:rotX val="15"/>
      <c:rotY val="20"/>
      <c:rAngAx val="1"/>
    </c:view3D>
    <c:floor>
      <c:thickness val="0"/>
    </c:floor>
    <c:sideWall>
      <c:thickness val="0"/>
    </c:sideWall>
    <c:backWall>
      <c:thickness val="0"/>
    </c:backWall>
    <c:plotArea>
      <c:layout>
        <c:manualLayout>
          <c:layoutTarget val="inner"/>
          <c:xMode val="edge"/>
          <c:yMode val="edge"/>
          <c:x val="5.9666711521811112E-2"/>
          <c:y val="1.7587189202112101E-2"/>
          <c:w val="0.94033328847818887"/>
          <c:h val="0.53167654758325833"/>
        </c:manualLayout>
      </c:layout>
      <c:bar3DChart>
        <c:barDir val="col"/>
        <c:grouping val="clustered"/>
        <c:varyColors val="0"/>
        <c:ser>
          <c:idx val="0"/>
          <c:order val="0"/>
          <c:tx>
            <c:strRef>
              <c:f>'4.Ciénega'!$B$29</c:f>
              <c:strCache>
                <c:ptCount val="1"/>
                <c:pt idx="0">
                  <c:v>Cumplimiento Global</c:v>
                </c:pt>
              </c:strCache>
            </c:strRef>
          </c:tx>
          <c:spPr>
            <a:solidFill>
              <a:schemeClr val="accent5">
                <a:lumMod val="60000"/>
                <a:lumOff val="40000"/>
              </a:schemeClr>
            </a:solidFill>
            <a:scene3d>
              <a:camera prst="orthographicFront"/>
              <a:lightRig rig="threePt" dir="t">
                <a:rot lat="0" lon="0" rev="1200000"/>
              </a:lightRig>
            </a:scene3d>
            <a:sp3d prstMaterial="metal">
              <a:bevelT w="114300" h="44450"/>
              <a:bevelB w="31750" h="101600"/>
            </a:sp3d>
          </c:spPr>
          <c:invertIfNegative val="0"/>
          <c:dPt>
            <c:idx val="0"/>
            <c:invertIfNegative val="0"/>
            <c:bubble3D val="0"/>
            <c:spPr>
              <a:solidFill>
                <a:schemeClr val="accent5">
                  <a:lumMod val="75000"/>
                </a:schemeClr>
              </a:solidFill>
              <a:scene3d>
                <a:camera prst="orthographicFront"/>
                <a:lightRig rig="threePt" dir="t">
                  <a:rot lat="0" lon="0" rev="1200000"/>
                </a:lightRig>
              </a:scene3d>
              <a:sp3d prstMaterial="metal">
                <a:bevelT w="114300" h="44450"/>
                <a:bevelB w="31750" h="101600"/>
              </a:sp3d>
            </c:spPr>
          </c:dPt>
          <c:dPt>
            <c:idx val="1"/>
            <c:invertIfNegative val="0"/>
            <c:bubble3D val="0"/>
          </c:dPt>
          <c:dLbls>
            <c:txPr>
              <a:bodyPr/>
              <a:lstStyle/>
              <a:p>
                <a:pPr>
                  <a:defRPr sz="1200" b="1">
                    <a:effectLst>
                      <a:outerShdw blurRad="38100" dist="38100" dir="2700000" algn="tl">
                        <a:srgbClr val="000000">
                          <a:alpha val="43137"/>
                        </a:srgbClr>
                      </a:outerShdw>
                    </a:effectLst>
                    <a:latin typeface="Century Gothic" pitchFamily="34" charset="0"/>
                  </a:defRPr>
                </a:pPr>
                <a:endParaRPr lang="es-MX"/>
              </a:p>
            </c:txPr>
            <c:showLegendKey val="0"/>
            <c:showVal val="1"/>
            <c:showCatName val="0"/>
            <c:showSerName val="0"/>
            <c:showPercent val="0"/>
            <c:showBubbleSize val="0"/>
            <c:showLeaderLines val="0"/>
          </c:dLbls>
          <c:cat>
            <c:strRef>
              <c:f>'4.Ciénega'!$A$30:$A$38</c:f>
              <c:strCache>
                <c:ptCount val="9"/>
                <c:pt idx="0">
                  <c:v>Ayuntamiento de Poncitlán</c:v>
                </c:pt>
                <c:pt idx="1">
                  <c:v>Ayuntamiento de La Barca</c:v>
                </c:pt>
                <c:pt idx="2">
                  <c:v>Ayuntamiento de Ocotlán</c:v>
                </c:pt>
                <c:pt idx="3">
                  <c:v>Ayuntamiento de Zapotlán del Rey</c:v>
                </c:pt>
                <c:pt idx="4">
                  <c:v>Ayuntamiento de Atotonilco el Alto</c:v>
                </c:pt>
                <c:pt idx="5">
                  <c:v>Ayuntamiento de Jamay</c:v>
                </c:pt>
                <c:pt idx="6">
                  <c:v>Ayuntamiento de Ayotlán</c:v>
                </c:pt>
                <c:pt idx="7">
                  <c:v>Ayuntamiento de Degollado</c:v>
                </c:pt>
                <c:pt idx="8">
                  <c:v>Ayuntamiento de Tototlán</c:v>
                </c:pt>
              </c:strCache>
            </c:strRef>
          </c:cat>
          <c:val>
            <c:numRef>
              <c:f>'4.Ciénega'!$B$30:$B$38</c:f>
              <c:numCache>
                <c:formatCode>0.00</c:formatCode>
                <c:ptCount val="9"/>
                <c:pt idx="0">
                  <c:v>87.5</c:v>
                </c:pt>
                <c:pt idx="1">
                  <c:v>68.75</c:v>
                </c:pt>
                <c:pt idx="2">
                  <c:v>62.5</c:v>
                </c:pt>
                <c:pt idx="3">
                  <c:v>62.5</c:v>
                </c:pt>
                <c:pt idx="4">
                  <c:v>31.25</c:v>
                </c:pt>
                <c:pt idx="5">
                  <c:v>31.25</c:v>
                </c:pt>
                <c:pt idx="6">
                  <c:v>18.75</c:v>
                </c:pt>
                <c:pt idx="7">
                  <c:v>6.25</c:v>
                </c:pt>
                <c:pt idx="8">
                  <c:v>0</c:v>
                </c:pt>
              </c:numCache>
            </c:numRef>
          </c:val>
        </c:ser>
        <c:dLbls>
          <c:showLegendKey val="0"/>
          <c:showVal val="1"/>
          <c:showCatName val="0"/>
          <c:showSerName val="0"/>
          <c:showPercent val="0"/>
          <c:showBubbleSize val="0"/>
        </c:dLbls>
        <c:gapWidth val="150"/>
        <c:shape val="box"/>
        <c:axId val="145670528"/>
        <c:axId val="145672064"/>
        <c:axId val="0"/>
      </c:bar3DChart>
      <c:catAx>
        <c:axId val="145670528"/>
        <c:scaling>
          <c:orientation val="minMax"/>
        </c:scaling>
        <c:delete val="0"/>
        <c:axPos val="b"/>
        <c:majorTickMark val="out"/>
        <c:minorTickMark val="none"/>
        <c:tickLblPos val="nextTo"/>
        <c:txPr>
          <a:bodyPr rot="-5400000" vert="horz" lIns="2" anchor="t" anchorCtr="0">
            <a:spAutoFit/>
          </a:bodyPr>
          <a:lstStyle/>
          <a:p>
            <a:pPr>
              <a:defRPr sz="1400" b="1" u="none" spc="0" baseline="0">
                <a:solidFill>
                  <a:sysClr val="windowText" lastClr="000000"/>
                </a:solidFill>
                <a:latin typeface="Century Gothic" pitchFamily="34" charset="0"/>
              </a:defRPr>
            </a:pPr>
            <a:endParaRPr lang="es-MX"/>
          </a:p>
        </c:txPr>
        <c:crossAx val="145672064"/>
        <c:crosses val="autoZero"/>
        <c:auto val="1"/>
        <c:lblAlgn val="ctr"/>
        <c:lblOffset val="100"/>
        <c:noMultiLvlLbl val="0"/>
      </c:catAx>
      <c:valAx>
        <c:axId val="145672064"/>
        <c:scaling>
          <c:orientation val="minMax"/>
        </c:scaling>
        <c:delete val="0"/>
        <c:axPos val="l"/>
        <c:majorGridlines/>
        <c:numFmt formatCode="0.00" sourceLinked="1"/>
        <c:majorTickMark val="out"/>
        <c:minorTickMark val="none"/>
        <c:tickLblPos val="nextTo"/>
        <c:txPr>
          <a:bodyPr/>
          <a:lstStyle/>
          <a:p>
            <a:pPr>
              <a:defRPr sz="1200">
                <a:latin typeface="Century Gothic" pitchFamily="34" charset="0"/>
              </a:defRPr>
            </a:pPr>
            <a:endParaRPr lang="es-MX"/>
          </a:p>
        </c:txPr>
        <c:crossAx val="145670528"/>
        <c:crosses val="autoZero"/>
        <c:crossBetween val="between"/>
      </c:valAx>
    </c:plotArea>
    <c:plotVisOnly val="1"/>
    <c:dispBlanksAs val="gap"/>
    <c:showDLblsOverMax val="0"/>
  </c:chart>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31"/>
    </mc:Choice>
    <mc:Fallback>
      <c:style val="31"/>
    </mc:Fallback>
  </mc:AlternateContent>
  <c:chart>
    <c:autoTitleDeleted val="1"/>
    <c:view3D>
      <c:rotX val="15"/>
      <c:rotY val="20"/>
      <c:rAngAx val="1"/>
    </c:view3D>
    <c:floor>
      <c:thickness val="0"/>
    </c:floor>
    <c:sideWall>
      <c:thickness val="0"/>
    </c:sideWall>
    <c:backWall>
      <c:thickness val="0"/>
    </c:backWall>
    <c:plotArea>
      <c:layout>
        <c:manualLayout>
          <c:layoutTarget val="inner"/>
          <c:xMode val="edge"/>
          <c:yMode val="edge"/>
          <c:x val="6.0173987793498716E-2"/>
          <c:y val="1.7514450554876618E-2"/>
          <c:w val="0.9398260122065013"/>
          <c:h val="0.48326979872606746"/>
        </c:manualLayout>
      </c:layout>
      <c:bar3DChart>
        <c:barDir val="col"/>
        <c:grouping val="clustered"/>
        <c:varyColors val="0"/>
        <c:ser>
          <c:idx val="0"/>
          <c:order val="0"/>
          <c:tx>
            <c:strRef>
              <c:f>'5.Sureste'!$B$28</c:f>
              <c:strCache>
                <c:ptCount val="1"/>
                <c:pt idx="0">
                  <c:v>Cumplimiento Global</c:v>
                </c:pt>
              </c:strCache>
            </c:strRef>
          </c:tx>
          <c:spPr>
            <a:scene3d>
              <a:camera prst="orthographicFront"/>
              <a:lightRig rig="threePt" dir="t">
                <a:rot lat="0" lon="0" rev="1200000"/>
              </a:lightRig>
            </a:scene3d>
            <a:sp3d prstMaterial="metal">
              <a:bevelT w="114300" h="44450"/>
              <a:bevelB w="31750" h="101600"/>
            </a:sp3d>
          </c:spPr>
          <c:invertIfNegative val="0"/>
          <c:dPt>
            <c:idx val="0"/>
            <c:invertIfNegative val="0"/>
            <c:bubble3D val="0"/>
            <c:spPr>
              <a:solidFill>
                <a:schemeClr val="accent5">
                  <a:lumMod val="75000"/>
                </a:schemeClr>
              </a:solidFill>
              <a:scene3d>
                <a:camera prst="orthographicFront"/>
                <a:lightRig rig="threePt" dir="t">
                  <a:rot lat="0" lon="0" rev="1200000"/>
                </a:lightRig>
              </a:scene3d>
              <a:sp3d prstMaterial="metal">
                <a:bevelT w="114300" h="44450"/>
                <a:bevelB w="31750" h="101600"/>
              </a:sp3d>
            </c:spPr>
          </c:dPt>
          <c:dLbls>
            <c:dLbl>
              <c:idx val="0"/>
              <c:layout>
                <c:manualLayout>
                  <c:x val="7.9051373558074907E-3"/>
                  <c:y val="-1.54599242244596E-2"/>
                </c:manualLayout>
              </c:layout>
              <c:showLegendKey val="0"/>
              <c:showVal val="1"/>
              <c:showCatName val="0"/>
              <c:showSerName val="0"/>
              <c:showPercent val="0"/>
              <c:showBubbleSize val="0"/>
            </c:dLbl>
            <c:dLbl>
              <c:idx val="1"/>
              <c:layout>
                <c:manualLayout>
                  <c:x val="7.9051373558074907E-3"/>
                  <c:y val="-1.23679393795677E-2"/>
                </c:manualLayout>
              </c:layout>
              <c:showLegendKey val="0"/>
              <c:showVal val="1"/>
              <c:showCatName val="0"/>
              <c:showSerName val="0"/>
              <c:showPercent val="0"/>
              <c:showBubbleSize val="0"/>
            </c:dLbl>
            <c:dLbl>
              <c:idx val="2"/>
              <c:layout>
                <c:manualLayout>
                  <c:x val="7.9051373558074907E-3"/>
                  <c:y val="-1.23679393795677E-2"/>
                </c:manualLayout>
              </c:layout>
              <c:showLegendKey val="0"/>
              <c:showVal val="1"/>
              <c:showCatName val="0"/>
              <c:showSerName val="0"/>
              <c:showPercent val="0"/>
              <c:showBubbleSize val="0"/>
            </c:dLbl>
            <c:dLbl>
              <c:idx val="3"/>
              <c:layout>
                <c:manualLayout>
                  <c:x val="6.3241098846459898E-3"/>
                  <c:y val="-1.8551909069351499E-2"/>
                </c:manualLayout>
              </c:layout>
              <c:showLegendKey val="0"/>
              <c:showVal val="1"/>
              <c:showCatName val="0"/>
              <c:showSerName val="0"/>
              <c:showPercent val="0"/>
              <c:showBubbleSize val="0"/>
            </c:dLbl>
            <c:dLbl>
              <c:idx val="4"/>
              <c:layout>
                <c:manualLayout>
                  <c:x val="6.3241098846459898E-3"/>
                  <c:y val="-1.23679393795677E-2"/>
                </c:manualLayout>
              </c:layout>
              <c:showLegendKey val="0"/>
              <c:showVal val="1"/>
              <c:showCatName val="0"/>
              <c:showSerName val="0"/>
              <c:showPercent val="0"/>
              <c:showBubbleSize val="0"/>
            </c:dLbl>
            <c:dLbl>
              <c:idx val="5"/>
              <c:layout>
                <c:manualLayout>
                  <c:x val="4.7430824134845001E-3"/>
                  <c:y val="-9.2759545346757597E-3"/>
                </c:manualLayout>
              </c:layout>
              <c:showLegendKey val="0"/>
              <c:showVal val="1"/>
              <c:showCatName val="0"/>
              <c:showSerName val="0"/>
              <c:showPercent val="0"/>
              <c:showBubbleSize val="0"/>
            </c:dLbl>
            <c:dLbl>
              <c:idx val="6"/>
              <c:layout>
                <c:manualLayout>
                  <c:x val="6.3241098846459898E-3"/>
                  <c:y val="-2.1643893914243401E-2"/>
                </c:manualLayout>
              </c:layout>
              <c:showLegendKey val="0"/>
              <c:showVal val="1"/>
              <c:showCatName val="0"/>
              <c:showSerName val="0"/>
              <c:showPercent val="0"/>
              <c:showBubbleSize val="0"/>
            </c:dLbl>
            <c:dLbl>
              <c:idx val="7"/>
              <c:layout>
                <c:manualLayout>
                  <c:x val="9.4861648269689899E-3"/>
                  <c:y val="-1.8551909069351499E-2"/>
                </c:manualLayout>
              </c:layout>
              <c:showLegendKey val="0"/>
              <c:showVal val="1"/>
              <c:showCatName val="0"/>
              <c:showSerName val="0"/>
              <c:showPercent val="0"/>
              <c:showBubbleSize val="0"/>
            </c:dLbl>
            <c:txPr>
              <a:bodyPr/>
              <a:lstStyle/>
              <a:p>
                <a:pPr>
                  <a:defRPr sz="1200" b="1">
                    <a:latin typeface="Century Gothic" pitchFamily="34" charset="0"/>
                  </a:defRPr>
                </a:pPr>
                <a:endParaRPr lang="es-MX"/>
              </a:p>
            </c:txPr>
            <c:showLegendKey val="0"/>
            <c:showVal val="1"/>
            <c:showCatName val="0"/>
            <c:showSerName val="0"/>
            <c:showPercent val="0"/>
            <c:showBubbleSize val="0"/>
            <c:showLeaderLines val="0"/>
          </c:dLbls>
          <c:cat>
            <c:strRef>
              <c:f>'5.Sureste'!$A$29:$A$38</c:f>
              <c:strCache>
                <c:ptCount val="10"/>
                <c:pt idx="0">
                  <c:v>Ayuntamiento de Concepción de Buenos Aires</c:v>
                </c:pt>
                <c:pt idx="1">
                  <c:v>Ayuntamiento de Chapala</c:v>
                </c:pt>
                <c:pt idx="2">
                  <c:v>Ayuntamiento de Mazamitla</c:v>
                </c:pt>
                <c:pt idx="3">
                  <c:v>Ayuntamiento de Tizapán el Alto</c:v>
                </c:pt>
                <c:pt idx="4">
                  <c:v>Ayuntamiento de Quitupan</c:v>
                </c:pt>
                <c:pt idx="5">
                  <c:v>Ayuntamiento de Jocotepec</c:v>
                </c:pt>
                <c:pt idx="6">
                  <c:v>Ayuntamiento de La Manzanilla de la Paz</c:v>
                </c:pt>
                <c:pt idx="7">
                  <c:v>Ayuntamiento de Valle de Juárez</c:v>
                </c:pt>
                <c:pt idx="8">
                  <c:v>Ayuntamiento de Santa María del Oro</c:v>
                </c:pt>
                <c:pt idx="9">
                  <c:v>Ayuntamiento de Tuxcueca</c:v>
                </c:pt>
              </c:strCache>
            </c:strRef>
          </c:cat>
          <c:val>
            <c:numRef>
              <c:f>'5.Sureste'!$B$29:$B$38</c:f>
              <c:numCache>
                <c:formatCode>0.00</c:formatCode>
                <c:ptCount val="10"/>
                <c:pt idx="0">
                  <c:v>37.5</c:v>
                </c:pt>
                <c:pt idx="1">
                  <c:v>12.5</c:v>
                </c:pt>
                <c:pt idx="2">
                  <c:v>12.5</c:v>
                </c:pt>
                <c:pt idx="3">
                  <c:v>12.5</c:v>
                </c:pt>
                <c:pt idx="4">
                  <c:v>6.25</c:v>
                </c:pt>
                <c:pt idx="5">
                  <c:v>0</c:v>
                </c:pt>
                <c:pt idx="6">
                  <c:v>0</c:v>
                </c:pt>
                <c:pt idx="7">
                  <c:v>0</c:v>
                </c:pt>
              </c:numCache>
            </c:numRef>
          </c:val>
        </c:ser>
        <c:dLbls>
          <c:showLegendKey val="0"/>
          <c:showVal val="1"/>
          <c:showCatName val="0"/>
          <c:showSerName val="0"/>
          <c:showPercent val="0"/>
          <c:showBubbleSize val="0"/>
        </c:dLbls>
        <c:gapWidth val="150"/>
        <c:shape val="box"/>
        <c:axId val="145829888"/>
        <c:axId val="145831424"/>
        <c:axId val="0"/>
      </c:bar3DChart>
      <c:catAx>
        <c:axId val="145829888"/>
        <c:scaling>
          <c:orientation val="minMax"/>
        </c:scaling>
        <c:delete val="0"/>
        <c:axPos val="b"/>
        <c:majorTickMark val="out"/>
        <c:minorTickMark val="none"/>
        <c:tickLblPos val="nextTo"/>
        <c:txPr>
          <a:bodyPr rot="-5400000" vert="horz"/>
          <a:lstStyle/>
          <a:p>
            <a:pPr>
              <a:defRPr sz="1200" b="1">
                <a:latin typeface="Century Gothic" pitchFamily="34" charset="0"/>
              </a:defRPr>
            </a:pPr>
            <a:endParaRPr lang="es-MX"/>
          </a:p>
        </c:txPr>
        <c:crossAx val="145831424"/>
        <c:crosses val="autoZero"/>
        <c:auto val="1"/>
        <c:lblAlgn val="ctr"/>
        <c:lblOffset val="100"/>
        <c:noMultiLvlLbl val="0"/>
      </c:catAx>
      <c:valAx>
        <c:axId val="145831424"/>
        <c:scaling>
          <c:orientation val="minMax"/>
        </c:scaling>
        <c:delete val="0"/>
        <c:axPos val="l"/>
        <c:majorGridlines/>
        <c:numFmt formatCode="0.00" sourceLinked="1"/>
        <c:majorTickMark val="out"/>
        <c:minorTickMark val="none"/>
        <c:tickLblPos val="nextTo"/>
        <c:txPr>
          <a:bodyPr/>
          <a:lstStyle/>
          <a:p>
            <a:pPr>
              <a:defRPr sz="1200">
                <a:latin typeface="Century Gothic" pitchFamily="34" charset="0"/>
              </a:defRPr>
            </a:pPr>
            <a:endParaRPr lang="es-MX"/>
          </a:p>
        </c:txPr>
        <c:crossAx val="145829888"/>
        <c:crosses val="autoZero"/>
        <c:crossBetween val="between"/>
      </c:valAx>
    </c:plotArea>
    <c:plotVisOnly val="1"/>
    <c:dispBlanksAs val="gap"/>
    <c:showDLblsOverMax val="0"/>
  </c:chart>
  <c:externalData r:id="rId1">
    <c:autoUpdate val="0"/>
  </c:externalData>
  <c:userShapes r:id="rId2"/>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31"/>
    </mc:Choice>
    <mc:Fallback>
      <c:style val="31"/>
    </mc:Fallback>
  </mc:AlternateContent>
  <c:chart>
    <c:autoTitleDeleted val="1"/>
    <c:view3D>
      <c:rotX val="15"/>
      <c:rotY val="20"/>
      <c:rAngAx val="1"/>
    </c:view3D>
    <c:floor>
      <c:thickness val="0"/>
    </c:floor>
    <c:sideWall>
      <c:thickness val="0"/>
    </c:sideWall>
    <c:backWall>
      <c:thickness val="0"/>
    </c:backWall>
    <c:plotArea>
      <c:layout>
        <c:manualLayout>
          <c:layoutTarget val="inner"/>
          <c:xMode val="edge"/>
          <c:yMode val="edge"/>
          <c:x val="6.92601532598629E-2"/>
          <c:y val="3.1012091146620901E-2"/>
          <c:w val="0.93073984674013699"/>
          <c:h val="0.49989819168139599"/>
        </c:manualLayout>
      </c:layout>
      <c:bar3DChart>
        <c:barDir val="col"/>
        <c:grouping val="clustered"/>
        <c:varyColors val="0"/>
        <c:ser>
          <c:idx val="0"/>
          <c:order val="0"/>
          <c:tx>
            <c:strRef>
              <c:f>'6.Sur'!$B$36</c:f>
              <c:strCache>
                <c:ptCount val="1"/>
                <c:pt idx="0">
                  <c:v>Cumplimiento Global</c:v>
                </c:pt>
              </c:strCache>
            </c:strRef>
          </c:tx>
          <c:spPr>
            <a:solidFill>
              <a:schemeClr val="accent5">
                <a:lumMod val="60000"/>
                <a:lumOff val="40000"/>
              </a:schemeClr>
            </a:solidFill>
            <a:scene3d>
              <a:camera prst="orthographicFront"/>
              <a:lightRig rig="threePt" dir="t">
                <a:rot lat="0" lon="0" rev="1200000"/>
              </a:lightRig>
            </a:scene3d>
            <a:sp3d prstMaterial="metal">
              <a:bevelT w="114300" h="38100"/>
              <a:bevelB w="31750" h="101600"/>
            </a:sp3d>
          </c:spPr>
          <c:invertIfNegative val="0"/>
          <c:dPt>
            <c:idx val="0"/>
            <c:invertIfNegative val="0"/>
            <c:bubble3D val="0"/>
            <c:spPr>
              <a:solidFill>
                <a:schemeClr val="accent5">
                  <a:lumMod val="75000"/>
                </a:schemeClr>
              </a:solidFill>
              <a:scene3d>
                <a:camera prst="orthographicFront"/>
                <a:lightRig rig="threePt" dir="t">
                  <a:rot lat="0" lon="0" rev="1200000"/>
                </a:lightRig>
              </a:scene3d>
              <a:sp3d prstMaterial="metal">
                <a:bevelT w="114300" h="38100"/>
                <a:bevelB w="31750" h="101600"/>
              </a:sp3d>
            </c:spPr>
          </c:dPt>
          <c:dLbls>
            <c:dLbl>
              <c:idx val="9"/>
              <c:layout>
                <c:manualLayout>
                  <c:x val="1.7206762167207502E-2"/>
                  <c:y val="-7.1566364184509736E-3"/>
                </c:manualLayout>
              </c:layout>
              <c:showLegendKey val="0"/>
              <c:showVal val="1"/>
              <c:showCatName val="0"/>
              <c:showSerName val="0"/>
              <c:showPercent val="0"/>
              <c:showBubbleSize val="0"/>
            </c:dLbl>
            <c:dLbl>
              <c:idx val="10"/>
              <c:layout>
                <c:manualLayout>
                  <c:x val="1.0037277930871042E-2"/>
                  <c:y val="-7.1566364184509736E-3"/>
                </c:manualLayout>
              </c:layout>
              <c:showLegendKey val="0"/>
              <c:showVal val="1"/>
              <c:showCatName val="0"/>
              <c:showSerName val="0"/>
              <c:showPercent val="0"/>
              <c:showBubbleSize val="0"/>
            </c:dLbl>
            <c:dLbl>
              <c:idx val="11"/>
              <c:layout>
                <c:manualLayout>
                  <c:x val="8.6032681783402912E-3"/>
                  <c:y val="-7.1566364184509736E-3"/>
                </c:manualLayout>
              </c:layout>
              <c:showLegendKey val="0"/>
              <c:showVal val="1"/>
              <c:showCatName val="0"/>
              <c:showSerName val="0"/>
              <c:showPercent val="0"/>
              <c:showBubbleSize val="0"/>
            </c:dLbl>
            <c:txPr>
              <a:bodyPr/>
              <a:lstStyle/>
              <a:p>
                <a:pPr>
                  <a:defRPr sz="1200" b="1">
                    <a:effectLst>
                      <a:outerShdw blurRad="50800" dist="38100" dir="2700000" algn="tl" rotWithShape="0">
                        <a:srgbClr val="000000">
                          <a:alpha val="43000"/>
                        </a:srgbClr>
                      </a:outerShdw>
                    </a:effectLst>
                    <a:latin typeface="Century Gothic" pitchFamily="34" charset="0"/>
                  </a:defRPr>
                </a:pPr>
                <a:endParaRPr lang="es-MX"/>
              </a:p>
            </c:txPr>
            <c:showLegendKey val="0"/>
            <c:showVal val="1"/>
            <c:showCatName val="0"/>
            <c:showSerName val="0"/>
            <c:showPercent val="0"/>
            <c:showBubbleSize val="0"/>
            <c:showLeaderLines val="0"/>
          </c:dLbls>
          <c:cat>
            <c:strRef>
              <c:f>'6.Sur'!$A$37:$A$49</c:f>
              <c:strCache>
                <c:ptCount val="12"/>
                <c:pt idx="0">
                  <c:v>Ayuntamiento de Zapotlán el Grande</c:v>
                </c:pt>
                <c:pt idx="1">
                  <c:v>Ayuntamiento de Gómez Farias</c:v>
                </c:pt>
                <c:pt idx="2">
                  <c:v>Ayuntamiento de Pihuamo</c:v>
                </c:pt>
                <c:pt idx="3">
                  <c:v>Ayuntamiento de San Gabriel</c:v>
                </c:pt>
                <c:pt idx="4">
                  <c:v>Ayuntamiento de Tamazula de Gordiano</c:v>
                </c:pt>
                <c:pt idx="5">
                  <c:v>Ayuntamiento de Tolimán</c:v>
                </c:pt>
                <c:pt idx="6">
                  <c:v>Ayuntamiento de Tonila</c:v>
                </c:pt>
                <c:pt idx="7">
                  <c:v>Ayuntamiento de Tuxpan</c:v>
                </c:pt>
                <c:pt idx="8">
                  <c:v>Ayuntamiento de Zapotiltic</c:v>
                </c:pt>
                <c:pt idx="9">
                  <c:v>Ayuntamiento de Jilotlán de los Dolores </c:v>
                </c:pt>
                <c:pt idx="10">
                  <c:v>Ayuntamiento de Tecalitlán</c:v>
                </c:pt>
                <c:pt idx="11">
                  <c:v>Ayuntamiento de Zapotitlán de Vadillo</c:v>
                </c:pt>
              </c:strCache>
            </c:strRef>
          </c:cat>
          <c:val>
            <c:numRef>
              <c:f>'6.Sur'!$B$37:$B$49</c:f>
              <c:numCache>
                <c:formatCode>0.00</c:formatCode>
                <c:ptCount val="13"/>
                <c:pt idx="0">
                  <c:v>37.5</c:v>
                </c:pt>
                <c:pt idx="1">
                  <c:v>12.5</c:v>
                </c:pt>
                <c:pt idx="2">
                  <c:v>12.5</c:v>
                </c:pt>
                <c:pt idx="3">
                  <c:v>12.5</c:v>
                </c:pt>
                <c:pt idx="4">
                  <c:v>12.5</c:v>
                </c:pt>
                <c:pt idx="5">
                  <c:v>12.5</c:v>
                </c:pt>
                <c:pt idx="6">
                  <c:v>12.5</c:v>
                </c:pt>
                <c:pt idx="7">
                  <c:v>12.5</c:v>
                </c:pt>
                <c:pt idx="8">
                  <c:v>12.5</c:v>
                </c:pt>
                <c:pt idx="9">
                  <c:v>0</c:v>
                </c:pt>
                <c:pt idx="10">
                  <c:v>0</c:v>
                </c:pt>
                <c:pt idx="11">
                  <c:v>0</c:v>
                </c:pt>
              </c:numCache>
            </c:numRef>
          </c:val>
        </c:ser>
        <c:dLbls>
          <c:showLegendKey val="0"/>
          <c:showVal val="1"/>
          <c:showCatName val="0"/>
          <c:showSerName val="0"/>
          <c:showPercent val="0"/>
          <c:showBubbleSize val="0"/>
        </c:dLbls>
        <c:gapWidth val="150"/>
        <c:shape val="box"/>
        <c:axId val="145918976"/>
        <c:axId val="145953536"/>
        <c:axId val="0"/>
      </c:bar3DChart>
      <c:catAx>
        <c:axId val="145918976"/>
        <c:scaling>
          <c:orientation val="minMax"/>
        </c:scaling>
        <c:delete val="0"/>
        <c:axPos val="b"/>
        <c:majorTickMark val="out"/>
        <c:minorTickMark val="none"/>
        <c:tickLblPos val="nextTo"/>
        <c:txPr>
          <a:bodyPr rot="-5400000" vert="horz" anchor="ctr" anchorCtr="0"/>
          <a:lstStyle/>
          <a:p>
            <a:pPr>
              <a:defRPr sz="1400" b="1">
                <a:latin typeface="Century Gothic" pitchFamily="34" charset="0"/>
              </a:defRPr>
            </a:pPr>
            <a:endParaRPr lang="es-MX"/>
          </a:p>
        </c:txPr>
        <c:crossAx val="145953536"/>
        <c:crosses val="autoZero"/>
        <c:auto val="1"/>
        <c:lblAlgn val="ctr"/>
        <c:lblOffset val="100"/>
        <c:noMultiLvlLbl val="0"/>
      </c:catAx>
      <c:valAx>
        <c:axId val="145953536"/>
        <c:scaling>
          <c:orientation val="minMax"/>
        </c:scaling>
        <c:delete val="0"/>
        <c:axPos val="l"/>
        <c:majorGridlines/>
        <c:numFmt formatCode="0.00" sourceLinked="1"/>
        <c:majorTickMark val="out"/>
        <c:minorTickMark val="none"/>
        <c:tickLblPos val="nextTo"/>
        <c:txPr>
          <a:bodyPr/>
          <a:lstStyle/>
          <a:p>
            <a:pPr>
              <a:defRPr sz="1200">
                <a:latin typeface="Century Gothic" pitchFamily="34" charset="0"/>
              </a:defRPr>
            </a:pPr>
            <a:endParaRPr lang="es-MX"/>
          </a:p>
        </c:txPr>
        <c:crossAx val="145918976"/>
        <c:crosses val="autoZero"/>
        <c:crossBetween val="between"/>
      </c:valAx>
    </c:plotArea>
    <c:plotVisOnly val="1"/>
    <c:dispBlanksAs val="gap"/>
    <c:showDLblsOverMax val="0"/>
  </c:chart>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31"/>
    </mc:Choice>
    <mc:Fallback>
      <c:style val="31"/>
    </mc:Fallback>
  </mc:AlternateContent>
  <c:chart>
    <c:autoTitleDeleted val="1"/>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'7.Sierra de Amula'!$B$40</c:f>
              <c:strCache>
                <c:ptCount val="1"/>
                <c:pt idx="0">
                  <c:v>Cumplimiento Global</c:v>
                </c:pt>
              </c:strCache>
            </c:strRef>
          </c:tx>
          <c:spPr>
            <a:solidFill>
              <a:schemeClr val="accent5">
                <a:lumMod val="60000"/>
                <a:lumOff val="40000"/>
              </a:schemeClr>
            </a:solidFill>
            <a:scene3d>
              <a:camera prst="orthographicFront"/>
              <a:lightRig rig="threePt" dir="t">
                <a:rot lat="0" lon="0" rev="1200000"/>
              </a:lightRig>
            </a:scene3d>
            <a:sp3d prstMaterial="metal">
              <a:bevelT w="114300" h="44450"/>
              <a:bevelB w="31750" h="101600"/>
            </a:sp3d>
          </c:spPr>
          <c:invertIfNegative val="0"/>
          <c:dPt>
            <c:idx val="0"/>
            <c:invertIfNegative val="0"/>
            <c:bubble3D val="0"/>
            <c:spPr>
              <a:solidFill>
                <a:schemeClr val="accent5">
                  <a:lumMod val="75000"/>
                </a:schemeClr>
              </a:solidFill>
              <a:scene3d>
                <a:camera prst="orthographicFront"/>
                <a:lightRig rig="threePt" dir="t">
                  <a:rot lat="0" lon="0" rev="1200000"/>
                </a:lightRig>
              </a:scene3d>
              <a:sp3d prstMaterial="metal">
                <a:bevelT w="114300" h="44450"/>
                <a:bevelB w="31750" h="101600"/>
              </a:sp3d>
            </c:spPr>
          </c:dPt>
          <c:dLbls>
            <c:dLbl>
              <c:idx val="0"/>
              <c:layout>
                <c:manualLayout>
                  <c:x val="3.58318338743675E-3"/>
                  <c:y val="-2.3679539386345701E-3"/>
                </c:manualLayout>
              </c:layout>
              <c:showLegendKey val="0"/>
              <c:showVal val="1"/>
              <c:showCatName val="0"/>
              <c:showSerName val="0"/>
              <c:showPercent val="0"/>
              <c:showBubbleSize val="0"/>
            </c:dLbl>
            <c:dLbl>
              <c:idx val="1"/>
              <c:layout>
                <c:manualLayout>
                  <c:x val="4.7777032489510702E-3"/>
                  <c:y val="-2.36795393863461E-3"/>
                </c:manualLayout>
              </c:layout>
              <c:showLegendKey val="0"/>
              <c:showVal val="1"/>
              <c:showCatName val="0"/>
              <c:showSerName val="0"/>
              <c:showPercent val="0"/>
              <c:showBubbleSize val="0"/>
            </c:dLbl>
            <c:dLbl>
              <c:idx val="2"/>
              <c:layout>
                <c:manualLayout>
                  <c:x val="4.7777032489510702E-3"/>
                  <c:y val="-4.7359078772691299E-3"/>
                </c:manualLayout>
              </c:layout>
              <c:showLegendKey val="0"/>
              <c:showVal val="1"/>
              <c:showCatName val="0"/>
              <c:showSerName val="0"/>
              <c:showPercent val="0"/>
              <c:showBubbleSize val="0"/>
            </c:dLbl>
            <c:dLbl>
              <c:idx val="3"/>
              <c:layout>
                <c:manualLayout>
                  <c:x val="4.7777032489510199E-3"/>
                  <c:y val="-2.3679539386345701E-3"/>
                </c:manualLayout>
              </c:layout>
              <c:showLegendKey val="0"/>
              <c:showVal val="1"/>
              <c:showCatName val="0"/>
              <c:showSerName val="0"/>
              <c:showPercent val="0"/>
              <c:showBubbleSize val="0"/>
            </c:dLbl>
            <c:dLbl>
              <c:idx val="4"/>
              <c:layout>
                <c:manualLayout>
                  <c:x val="4.7777032489510702E-3"/>
                  <c:y val="-7.1038618159037E-3"/>
                </c:manualLayout>
              </c:layout>
              <c:showLegendKey val="0"/>
              <c:showVal val="1"/>
              <c:showCatName val="0"/>
              <c:showSerName val="0"/>
              <c:showPercent val="0"/>
              <c:showBubbleSize val="0"/>
            </c:dLbl>
            <c:dLbl>
              <c:idx val="5"/>
              <c:layout>
                <c:manualLayout>
                  <c:x val="5.9721290611887898E-3"/>
                  <c:y val="-7.1038618159037E-3"/>
                </c:manualLayout>
              </c:layout>
              <c:showLegendKey val="0"/>
              <c:showVal val="1"/>
              <c:showCatName val="0"/>
              <c:showSerName val="0"/>
              <c:showPercent val="0"/>
              <c:showBubbleSize val="0"/>
            </c:dLbl>
            <c:dLbl>
              <c:idx val="6"/>
              <c:layout>
                <c:manualLayout>
                  <c:x val="3.5832774367132998E-3"/>
                  <c:y val="-7.1038618159037E-3"/>
                </c:manualLayout>
              </c:layout>
              <c:showLegendKey val="0"/>
              <c:showVal val="1"/>
              <c:showCatName val="0"/>
              <c:showSerName val="0"/>
              <c:showPercent val="0"/>
              <c:showBubbleSize val="0"/>
            </c:dLbl>
            <c:dLbl>
              <c:idx val="7"/>
              <c:layout>
                <c:manualLayout>
                  <c:x val="4.7777032489510702E-3"/>
                  <c:y val="-4.7359078772691299E-3"/>
                </c:manualLayout>
              </c:layout>
              <c:showLegendKey val="0"/>
              <c:showVal val="1"/>
              <c:showCatName val="0"/>
              <c:showSerName val="0"/>
              <c:showPercent val="0"/>
              <c:showBubbleSize val="0"/>
            </c:dLbl>
            <c:dLbl>
              <c:idx val="8"/>
              <c:layout>
                <c:manualLayout>
                  <c:x val="4.7777032489510702E-3"/>
                  <c:y val="-2.3679539386345701E-3"/>
                </c:manualLayout>
              </c:layout>
              <c:showLegendKey val="0"/>
              <c:showVal val="1"/>
              <c:showCatName val="0"/>
              <c:showSerName val="0"/>
              <c:showPercent val="0"/>
              <c:showBubbleSize val="0"/>
            </c:dLbl>
            <c:dLbl>
              <c:idx val="9"/>
              <c:layout>
                <c:manualLayout>
                  <c:x val="8.8634277430012336E-3"/>
                  <c:y val="-2.0004439876278621E-2"/>
                </c:manualLayout>
              </c:layout>
              <c:showLegendKey val="0"/>
              <c:showVal val="1"/>
              <c:showCatName val="0"/>
              <c:showSerName val="0"/>
              <c:showPercent val="0"/>
              <c:showBubbleSize val="0"/>
            </c:dLbl>
            <c:dLbl>
              <c:idx val="10"/>
              <c:layout>
                <c:manualLayout>
                  <c:x val="7.1665534430600608E-3"/>
                  <c:y val="-1.9852873054255964E-2"/>
                </c:manualLayout>
              </c:layout>
              <c:showLegendKey val="0"/>
              <c:showVal val="1"/>
              <c:showCatName val="0"/>
              <c:showSerName val="0"/>
              <c:showPercent val="0"/>
              <c:showBubbleSize val="0"/>
            </c:dLbl>
            <c:dLbl>
              <c:idx val="11"/>
              <c:layout>
                <c:manualLayout>
                  <c:x val="1.0749716333886399E-2"/>
                  <c:y val="-1.9549739410210643E-2"/>
                </c:manualLayout>
              </c:layout>
              <c:showLegendKey val="0"/>
              <c:showVal val="1"/>
              <c:showCatName val="0"/>
              <c:showSerName val="0"/>
              <c:showPercent val="0"/>
              <c:showBubbleSize val="0"/>
            </c:dLbl>
            <c:dLbl>
              <c:idx val="12"/>
              <c:layout>
                <c:manualLayout>
                  <c:x val="1.0247381438492201E-2"/>
                  <c:y val="-1.45107377356353E-2"/>
                </c:manualLayout>
              </c:layout>
              <c:showLegendKey val="0"/>
              <c:showVal val="1"/>
              <c:showCatName val="0"/>
              <c:showSerName val="0"/>
              <c:showPercent val="0"/>
              <c:showBubbleSize val="0"/>
            </c:dLbl>
            <c:dLbl>
              <c:idx val="13"/>
              <c:layout>
                <c:manualLayout>
                  <c:x val="1.2697814996876592E-2"/>
                  <c:y val="-1.9701306232233304E-2"/>
                </c:manualLayout>
              </c:layout>
              <c:showLegendKey val="0"/>
              <c:showVal val="1"/>
              <c:showCatName val="0"/>
              <c:showSerName val="0"/>
              <c:showPercent val="0"/>
              <c:showBubbleSize val="0"/>
            </c:dLbl>
            <c:dLbl>
              <c:idx val="14"/>
              <c:layout>
                <c:manualLayout>
                  <c:x val="8.3609806856643695E-3"/>
                  <c:y val="-7.1038618159037E-3"/>
                </c:manualLayout>
              </c:layout>
              <c:showLegendKey val="0"/>
              <c:showVal val="1"/>
              <c:showCatName val="0"/>
              <c:showSerName val="0"/>
              <c:showPercent val="0"/>
              <c:showBubbleSize val="0"/>
            </c:dLbl>
            <c:txPr>
              <a:bodyPr/>
              <a:lstStyle/>
              <a:p>
                <a:pPr>
                  <a:defRPr sz="1200" b="1">
                    <a:effectLst>
                      <a:outerShdw blurRad="50800" dist="38100" dir="2700000" algn="tl" rotWithShape="0">
                        <a:srgbClr val="000000">
                          <a:alpha val="43000"/>
                        </a:srgbClr>
                      </a:outerShdw>
                    </a:effectLst>
                    <a:latin typeface="Century Gothic" pitchFamily="34" charset="0"/>
                  </a:defRPr>
                </a:pPr>
                <a:endParaRPr lang="es-MX"/>
              </a:p>
            </c:txPr>
            <c:showLegendKey val="0"/>
            <c:showVal val="1"/>
            <c:showCatName val="0"/>
            <c:showSerName val="0"/>
            <c:showPercent val="0"/>
            <c:showBubbleSize val="0"/>
            <c:showLeaderLines val="0"/>
          </c:dLbls>
          <c:cat>
            <c:strRef>
              <c:f>'7.Sierra de Amula'!$A$41:$A$54</c:f>
              <c:strCache>
                <c:ptCount val="14"/>
                <c:pt idx="0">
                  <c:v>Ayuntamiento de Unión de Tula</c:v>
                </c:pt>
                <c:pt idx="1">
                  <c:v>Ayuntamiento de Autlán de Navarro</c:v>
                </c:pt>
                <c:pt idx="2">
                  <c:v>Ayuntamiento de Ejutla</c:v>
                </c:pt>
                <c:pt idx="3">
                  <c:v>Ayuntamiento de Ayutla</c:v>
                </c:pt>
                <c:pt idx="4">
                  <c:v>Ayuntamiento de Cuautla</c:v>
                </c:pt>
                <c:pt idx="5">
                  <c:v>Ayuntamiento de El Limón</c:v>
                </c:pt>
                <c:pt idx="6">
                  <c:v>Ayuntamiento de Tonaya</c:v>
                </c:pt>
                <c:pt idx="7">
                  <c:v>Ayuntamiento de Tuxcacuesco</c:v>
                </c:pt>
                <c:pt idx="8">
                  <c:v>Ayuntamiento de Tecolotlán</c:v>
                </c:pt>
                <c:pt idx="9">
                  <c:v>Ayuntamiento de Atengo</c:v>
                </c:pt>
                <c:pt idx="10">
                  <c:v>Ayuntamiento de Chiquilistlán</c:v>
                </c:pt>
                <c:pt idx="11">
                  <c:v>Ayuntamiento de El Grullo</c:v>
                </c:pt>
                <c:pt idx="12">
                  <c:v>Ayuntamiento de Juchitlán</c:v>
                </c:pt>
                <c:pt idx="13">
                  <c:v>Ayuntamiento de Tenamaxtlán</c:v>
                </c:pt>
              </c:strCache>
            </c:strRef>
          </c:cat>
          <c:val>
            <c:numRef>
              <c:f>'7.Sierra de Amula'!$B$41:$B$54</c:f>
              <c:numCache>
                <c:formatCode>0.00</c:formatCode>
                <c:ptCount val="14"/>
                <c:pt idx="0">
                  <c:v>75</c:v>
                </c:pt>
                <c:pt idx="1">
                  <c:v>37.5</c:v>
                </c:pt>
                <c:pt idx="2">
                  <c:v>25</c:v>
                </c:pt>
                <c:pt idx="3">
                  <c:v>12.5</c:v>
                </c:pt>
                <c:pt idx="4">
                  <c:v>12.5</c:v>
                </c:pt>
                <c:pt idx="5">
                  <c:v>12.5</c:v>
                </c:pt>
                <c:pt idx="6">
                  <c:v>12.5</c:v>
                </c:pt>
                <c:pt idx="7">
                  <c:v>12.5</c:v>
                </c:pt>
                <c:pt idx="8">
                  <c:v>6.25</c:v>
                </c:pt>
                <c:pt idx="9">
                  <c:v>0</c:v>
                </c:pt>
                <c:pt idx="10">
                  <c:v>0</c:v>
                </c:pt>
                <c:pt idx="11">
                  <c:v>0</c:v>
                </c:pt>
                <c:pt idx="12">
                  <c:v>0</c:v>
                </c:pt>
                <c:pt idx="13">
                  <c:v>0</c:v>
                </c:pt>
              </c:numCache>
            </c:numRef>
          </c:val>
        </c:ser>
        <c:dLbls>
          <c:showLegendKey val="0"/>
          <c:showVal val="1"/>
          <c:showCatName val="0"/>
          <c:showSerName val="0"/>
          <c:showPercent val="0"/>
          <c:showBubbleSize val="0"/>
        </c:dLbls>
        <c:gapWidth val="150"/>
        <c:shape val="box"/>
        <c:axId val="146092032"/>
        <c:axId val="146093568"/>
        <c:axId val="0"/>
      </c:bar3DChart>
      <c:catAx>
        <c:axId val="146092032"/>
        <c:scaling>
          <c:orientation val="minMax"/>
        </c:scaling>
        <c:delete val="0"/>
        <c:axPos val="b"/>
        <c:majorTickMark val="out"/>
        <c:minorTickMark val="none"/>
        <c:tickLblPos val="nextTo"/>
        <c:txPr>
          <a:bodyPr rot="-5400000" vert="horz" anchor="t" anchorCtr="0"/>
          <a:lstStyle/>
          <a:p>
            <a:pPr>
              <a:defRPr sz="1400" b="1">
                <a:latin typeface="Century Gothic" pitchFamily="34" charset="0"/>
              </a:defRPr>
            </a:pPr>
            <a:endParaRPr lang="es-MX"/>
          </a:p>
        </c:txPr>
        <c:crossAx val="146093568"/>
        <c:crosses val="autoZero"/>
        <c:auto val="1"/>
        <c:lblAlgn val="ctr"/>
        <c:lblOffset val="100"/>
        <c:noMultiLvlLbl val="0"/>
      </c:catAx>
      <c:valAx>
        <c:axId val="146093568"/>
        <c:scaling>
          <c:orientation val="minMax"/>
        </c:scaling>
        <c:delete val="0"/>
        <c:axPos val="l"/>
        <c:majorGridlines/>
        <c:numFmt formatCode="0.00" sourceLinked="1"/>
        <c:majorTickMark val="out"/>
        <c:minorTickMark val="none"/>
        <c:tickLblPos val="nextTo"/>
        <c:txPr>
          <a:bodyPr/>
          <a:lstStyle/>
          <a:p>
            <a:pPr>
              <a:defRPr>
                <a:latin typeface="Century Gothic" pitchFamily="34" charset="0"/>
              </a:defRPr>
            </a:pPr>
            <a:endParaRPr lang="es-MX"/>
          </a:p>
        </c:txPr>
        <c:crossAx val="146092032"/>
        <c:crosses val="autoZero"/>
        <c:crossBetween val="between"/>
      </c:valAx>
    </c:plotArea>
    <c:plotVisOnly val="1"/>
    <c:dispBlanksAs val="gap"/>
    <c:showDLblsOverMax val="0"/>
  </c:chart>
  <c:externalData r:id="rId1">
    <c:autoUpdate val="0"/>
  </c:externalData>
  <c:userShapes r:id="rId2"/>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31"/>
    </mc:Choice>
    <mc:Fallback>
      <c:style val="31"/>
    </mc:Fallback>
  </mc:AlternateContent>
  <c:chart>
    <c:autoTitleDeleted val="1"/>
    <c:view3D>
      <c:rotX val="15"/>
      <c:rotY val="20"/>
      <c:rAngAx val="1"/>
    </c:view3D>
    <c:floor>
      <c:thickness val="0"/>
    </c:floor>
    <c:sideWall>
      <c:thickness val="0"/>
    </c:sideWall>
    <c:backWall>
      <c:thickness val="0"/>
    </c:backWall>
    <c:plotArea>
      <c:layout>
        <c:manualLayout>
          <c:layoutTarget val="inner"/>
          <c:xMode val="edge"/>
          <c:yMode val="edge"/>
          <c:x val="6.3642928563492907E-2"/>
          <c:y val="3.1466438974929803E-2"/>
          <c:w val="0.93635707143650704"/>
          <c:h val="0.48773380650522402"/>
        </c:manualLayout>
      </c:layout>
      <c:bar3DChart>
        <c:barDir val="col"/>
        <c:grouping val="clustered"/>
        <c:varyColors val="0"/>
        <c:ser>
          <c:idx val="0"/>
          <c:order val="0"/>
          <c:tx>
            <c:strRef>
              <c:f>'8.Costa Sur'!$B$23</c:f>
              <c:strCache>
                <c:ptCount val="1"/>
                <c:pt idx="0">
                  <c:v>Cumplimiento Global</c:v>
                </c:pt>
              </c:strCache>
            </c:strRef>
          </c:tx>
          <c:spPr>
            <a:solidFill>
              <a:schemeClr val="accent5">
                <a:lumMod val="60000"/>
                <a:lumOff val="40000"/>
              </a:schemeClr>
            </a:solidFill>
            <a:scene3d>
              <a:camera prst="orthographicFront"/>
              <a:lightRig rig="threePt" dir="t">
                <a:rot lat="0" lon="0" rev="1200000"/>
              </a:lightRig>
            </a:scene3d>
            <a:sp3d prstMaterial="metal">
              <a:bevelT w="114300" h="57150"/>
              <a:bevelB w="31750" h="101600"/>
            </a:sp3d>
          </c:spPr>
          <c:invertIfNegative val="0"/>
          <c:dPt>
            <c:idx val="0"/>
            <c:invertIfNegative val="0"/>
            <c:bubble3D val="0"/>
            <c:spPr>
              <a:solidFill>
                <a:schemeClr val="accent5">
                  <a:lumMod val="75000"/>
                </a:schemeClr>
              </a:solidFill>
              <a:scene3d>
                <a:camera prst="orthographicFront"/>
                <a:lightRig rig="threePt" dir="t">
                  <a:rot lat="0" lon="0" rev="1200000"/>
                </a:lightRig>
              </a:scene3d>
              <a:sp3d prstMaterial="metal">
                <a:bevelT w="114300" h="57150"/>
                <a:bevelB w="31750" h="101600"/>
              </a:sp3d>
            </c:spPr>
          </c:dPt>
          <c:dPt>
            <c:idx val="1"/>
            <c:invertIfNegative val="0"/>
            <c:bubble3D val="0"/>
            <c:spPr>
              <a:solidFill>
                <a:schemeClr val="accent5">
                  <a:lumMod val="75000"/>
                </a:schemeClr>
              </a:solidFill>
              <a:scene3d>
                <a:camera prst="orthographicFront"/>
                <a:lightRig rig="threePt" dir="t">
                  <a:rot lat="0" lon="0" rev="1200000"/>
                </a:lightRig>
              </a:scene3d>
              <a:sp3d prstMaterial="metal">
                <a:bevelT w="114300" h="57150"/>
                <a:bevelB w="31750" h="101600"/>
              </a:sp3d>
            </c:spPr>
          </c:dPt>
          <c:dLbls>
            <c:dLbl>
              <c:idx val="0"/>
              <c:layout>
                <c:manualLayout>
                  <c:x val="1.4663764211383899E-2"/>
                  <c:y val="-2.4330551987283799E-2"/>
                </c:manualLayout>
              </c:layout>
              <c:showLegendKey val="0"/>
              <c:showVal val="1"/>
              <c:showCatName val="0"/>
              <c:showSerName val="0"/>
              <c:showPercent val="0"/>
              <c:showBubbleSize val="0"/>
            </c:dLbl>
            <c:dLbl>
              <c:idx val="1"/>
              <c:layout>
                <c:manualLayout>
                  <c:x val="1.52044448764952E-2"/>
                  <c:y val="-2.6023564570047598E-2"/>
                </c:manualLayout>
              </c:layout>
              <c:showLegendKey val="0"/>
              <c:showVal val="1"/>
              <c:showCatName val="0"/>
              <c:showSerName val="0"/>
              <c:showPercent val="0"/>
              <c:showBubbleSize val="0"/>
            </c:dLbl>
            <c:dLbl>
              <c:idx val="2"/>
              <c:layout>
                <c:manualLayout>
                  <c:x val="1.4917324001036901E-2"/>
                  <c:y val="-2.2273702747929201E-2"/>
                </c:manualLayout>
              </c:layout>
              <c:showLegendKey val="0"/>
              <c:showVal val="1"/>
              <c:showCatName val="0"/>
              <c:showSerName val="0"/>
              <c:showPercent val="0"/>
              <c:showBubbleSize val="0"/>
            </c:dLbl>
            <c:dLbl>
              <c:idx val="3"/>
              <c:layout>
                <c:manualLayout>
                  <c:x val="1.1656922378995E-2"/>
                  <c:y val="-2.3365022127520101E-2"/>
                </c:manualLayout>
              </c:layout>
              <c:showLegendKey val="0"/>
              <c:showVal val="1"/>
              <c:showCatName val="0"/>
              <c:showSerName val="0"/>
              <c:showPercent val="0"/>
              <c:showBubbleSize val="0"/>
            </c:dLbl>
            <c:dLbl>
              <c:idx val="4"/>
              <c:layout>
                <c:manualLayout>
                  <c:x val="2.3482228826426699E-2"/>
                  <c:y val="-3.7524157305512201E-2"/>
                </c:manualLayout>
              </c:layout>
              <c:showLegendKey val="0"/>
              <c:showVal val="1"/>
              <c:showCatName val="0"/>
              <c:showSerName val="0"/>
              <c:showPercent val="0"/>
              <c:showBubbleSize val="0"/>
            </c:dLbl>
            <c:dLbl>
              <c:idx val="5"/>
              <c:layout>
                <c:manualLayout>
                  <c:x val="2.2046161537606902E-2"/>
                  <c:y val="-2.66254483634021E-2"/>
                </c:manualLayout>
              </c:layout>
              <c:showLegendKey val="0"/>
              <c:showVal val="1"/>
              <c:showCatName val="0"/>
              <c:showSerName val="0"/>
              <c:showPercent val="0"/>
              <c:showBubbleSize val="0"/>
            </c:dLbl>
            <c:txPr>
              <a:bodyPr/>
              <a:lstStyle/>
              <a:p>
                <a:pPr>
                  <a:defRPr sz="1200" b="1">
                    <a:effectLst>
                      <a:outerShdw blurRad="50800" dist="38100" dir="2700000" algn="tl" rotWithShape="0">
                        <a:srgbClr val="000000">
                          <a:alpha val="43000"/>
                        </a:srgbClr>
                      </a:outerShdw>
                    </a:effectLst>
                    <a:latin typeface="Century Gothic" pitchFamily="34" charset="0"/>
                  </a:defRPr>
                </a:pPr>
                <a:endParaRPr lang="es-MX"/>
              </a:p>
            </c:txPr>
            <c:showLegendKey val="0"/>
            <c:showVal val="1"/>
            <c:showCatName val="0"/>
            <c:showSerName val="0"/>
            <c:showPercent val="0"/>
            <c:showBubbleSize val="0"/>
            <c:showLeaderLines val="0"/>
          </c:dLbls>
          <c:cat>
            <c:strRef>
              <c:f>'8.Costa Sur'!$A$24:$A$29</c:f>
              <c:strCache>
                <c:ptCount val="6"/>
                <c:pt idx="0">
                  <c:v>Ayuntamiento de Casimiro Castillo</c:v>
                </c:pt>
                <c:pt idx="1">
                  <c:v>Ayuntamiento de Villa Purificación</c:v>
                </c:pt>
                <c:pt idx="2">
                  <c:v>Ayuntamiento de Cihuatlán</c:v>
                </c:pt>
                <c:pt idx="3">
                  <c:v>Ayuntamiento de La Huerta</c:v>
                </c:pt>
                <c:pt idx="4">
                  <c:v>Ayuntamiento de Cuautitlán de García Barragán</c:v>
                </c:pt>
                <c:pt idx="5">
                  <c:v>Ayuntamiento de Tomatlán</c:v>
                </c:pt>
              </c:strCache>
            </c:strRef>
          </c:cat>
          <c:val>
            <c:numRef>
              <c:f>'8.Costa Sur'!$B$24:$B$29</c:f>
              <c:numCache>
                <c:formatCode>0.00</c:formatCode>
                <c:ptCount val="6"/>
                <c:pt idx="0">
                  <c:v>25</c:v>
                </c:pt>
                <c:pt idx="1">
                  <c:v>25</c:v>
                </c:pt>
                <c:pt idx="2">
                  <c:v>12.5</c:v>
                </c:pt>
                <c:pt idx="3">
                  <c:v>12.5</c:v>
                </c:pt>
                <c:pt idx="4">
                  <c:v>0</c:v>
                </c:pt>
                <c:pt idx="5">
                  <c:v>0</c:v>
                </c:pt>
              </c:numCache>
            </c:numRef>
          </c:val>
        </c:ser>
        <c:dLbls>
          <c:showLegendKey val="0"/>
          <c:showVal val="1"/>
          <c:showCatName val="0"/>
          <c:showSerName val="0"/>
          <c:showPercent val="0"/>
          <c:showBubbleSize val="0"/>
        </c:dLbls>
        <c:gapWidth val="150"/>
        <c:shape val="box"/>
        <c:axId val="146247680"/>
        <c:axId val="146249216"/>
        <c:axId val="0"/>
      </c:bar3DChart>
      <c:catAx>
        <c:axId val="146247680"/>
        <c:scaling>
          <c:orientation val="minMax"/>
        </c:scaling>
        <c:delete val="0"/>
        <c:axPos val="b"/>
        <c:majorTickMark val="out"/>
        <c:minorTickMark val="none"/>
        <c:tickLblPos val="nextTo"/>
        <c:txPr>
          <a:bodyPr rot="-5400000" vert="horz"/>
          <a:lstStyle/>
          <a:p>
            <a:pPr>
              <a:defRPr sz="1400" b="1">
                <a:latin typeface="Century Gothic" pitchFamily="34" charset="0"/>
              </a:defRPr>
            </a:pPr>
            <a:endParaRPr lang="es-MX"/>
          </a:p>
        </c:txPr>
        <c:crossAx val="146249216"/>
        <c:crosses val="autoZero"/>
        <c:auto val="1"/>
        <c:lblAlgn val="ctr"/>
        <c:lblOffset val="100"/>
        <c:noMultiLvlLbl val="0"/>
      </c:catAx>
      <c:valAx>
        <c:axId val="146249216"/>
        <c:scaling>
          <c:orientation val="minMax"/>
        </c:scaling>
        <c:delete val="0"/>
        <c:axPos val="l"/>
        <c:majorGridlines/>
        <c:numFmt formatCode="0.00" sourceLinked="1"/>
        <c:majorTickMark val="out"/>
        <c:minorTickMark val="none"/>
        <c:tickLblPos val="nextTo"/>
        <c:txPr>
          <a:bodyPr/>
          <a:lstStyle/>
          <a:p>
            <a:pPr>
              <a:defRPr sz="1200">
                <a:latin typeface="Century Gothic" pitchFamily="34" charset="0"/>
              </a:defRPr>
            </a:pPr>
            <a:endParaRPr lang="es-MX"/>
          </a:p>
        </c:txPr>
        <c:crossAx val="146247680"/>
        <c:crosses val="autoZero"/>
        <c:crossBetween val="between"/>
      </c:valAx>
    </c:plotArea>
    <c:plotVisOnly val="1"/>
    <c:dispBlanksAs val="gap"/>
    <c:showDLblsOverMax val="0"/>
  </c:chart>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31"/>
    </mc:Choice>
    <mc:Fallback>
      <c:style val="31"/>
    </mc:Fallback>
  </mc:AlternateContent>
  <c:chart>
    <c:autoTitleDeleted val="1"/>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'9. Costa Sierra Occidental'!$B$27</c:f>
              <c:strCache>
                <c:ptCount val="1"/>
                <c:pt idx="0">
                  <c:v>Cumplimiento Global</c:v>
                </c:pt>
              </c:strCache>
            </c:strRef>
          </c:tx>
          <c:spPr>
            <a:scene3d>
              <a:camera prst="orthographicFront"/>
              <a:lightRig rig="threePt" dir="t">
                <a:rot lat="0" lon="0" rev="1200000"/>
              </a:lightRig>
            </a:scene3d>
            <a:sp3d prstMaterial="metal">
              <a:bevelT w="114300" h="44450"/>
              <a:bevelB w="31750" h="101600"/>
            </a:sp3d>
          </c:spPr>
          <c:invertIfNegative val="0"/>
          <c:dPt>
            <c:idx val="0"/>
            <c:invertIfNegative val="0"/>
            <c:bubble3D val="0"/>
            <c:spPr>
              <a:solidFill>
                <a:schemeClr val="accent5">
                  <a:lumMod val="75000"/>
                </a:schemeClr>
              </a:solidFill>
              <a:scene3d>
                <a:camera prst="orthographicFront"/>
                <a:lightRig rig="threePt" dir="t">
                  <a:rot lat="0" lon="0" rev="1200000"/>
                </a:lightRig>
              </a:scene3d>
              <a:sp3d prstMaterial="metal">
                <a:bevelT w="114300" h="44450"/>
                <a:bevelB w="31750" h="101600"/>
              </a:sp3d>
            </c:spPr>
          </c:dPt>
          <c:dLbls>
            <c:dLbl>
              <c:idx val="0"/>
              <c:layout>
                <c:manualLayout>
                  <c:x val="9.0497737556561094E-3"/>
                  <c:y val="-1.26382306477093E-2"/>
                </c:manualLayout>
              </c:layout>
              <c:showLegendKey val="0"/>
              <c:showVal val="1"/>
              <c:showCatName val="0"/>
              <c:showSerName val="0"/>
              <c:showPercent val="0"/>
              <c:showBubbleSize val="0"/>
            </c:dLbl>
            <c:dLbl>
              <c:idx val="1"/>
              <c:layout>
                <c:manualLayout>
                  <c:x val="6.0331825037706803E-3"/>
                  <c:y val="-1.5797788309636601E-2"/>
                </c:manualLayout>
              </c:layout>
              <c:showLegendKey val="0"/>
              <c:showVal val="1"/>
              <c:showCatName val="0"/>
              <c:showSerName val="0"/>
              <c:showPercent val="0"/>
              <c:showBubbleSize val="0"/>
            </c:dLbl>
            <c:dLbl>
              <c:idx val="2"/>
              <c:layout>
                <c:manualLayout>
                  <c:x val="9.0497737556561094E-3"/>
                  <c:y val="-9.47867298578196E-3"/>
                </c:manualLayout>
              </c:layout>
              <c:showLegendKey val="0"/>
              <c:showVal val="1"/>
              <c:showCatName val="0"/>
              <c:showSerName val="0"/>
              <c:showPercent val="0"/>
              <c:showBubbleSize val="0"/>
            </c:dLbl>
            <c:dLbl>
              <c:idx val="3"/>
              <c:layout>
                <c:manualLayout>
                  <c:x val="9.0497737556561597E-3"/>
                  <c:y val="-1.5797788309636601E-2"/>
                </c:manualLayout>
              </c:layout>
              <c:showLegendKey val="0"/>
              <c:showVal val="1"/>
              <c:showCatName val="0"/>
              <c:showSerName val="0"/>
              <c:showPercent val="0"/>
              <c:showBubbleSize val="0"/>
            </c:dLbl>
            <c:dLbl>
              <c:idx val="4"/>
              <c:layout>
                <c:manualLayout>
                  <c:x val="7.5414781297134196E-3"/>
                  <c:y val="-6.3191153238546004E-3"/>
                </c:manualLayout>
              </c:layout>
              <c:showLegendKey val="0"/>
              <c:showVal val="1"/>
              <c:showCatName val="0"/>
              <c:showSerName val="0"/>
              <c:showPercent val="0"/>
              <c:showBubbleSize val="0"/>
            </c:dLbl>
            <c:dLbl>
              <c:idx val="5"/>
              <c:layout>
                <c:manualLayout>
                  <c:x val="1.3574660633484E-2"/>
                  <c:y val="-2.2116903633491398E-2"/>
                </c:manualLayout>
              </c:layout>
              <c:showLegendKey val="0"/>
              <c:showVal val="1"/>
              <c:showCatName val="0"/>
              <c:showSerName val="0"/>
              <c:showPercent val="0"/>
              <c:showBubbleSize val="0"/>
            </c:dLbl>
            <c:dLbl>
              <c:idx val="6"/>
              <c:layout>
                <c:manualLayout>
                  <c:x val="1.2066365007541499E-2"/>
                  <c:y val="-2.2116903633491301E-2"/>
                </c:manualLayout>
              </c:layout>
              <c:showLegendKey val="0"/>
              <c:showVal val="1"/>
              <c:showCatName val="0"/>
              <c:showSerName val="0"/>
              <c:showPercent val="0"/>
              <c:showBubbleSize val="0"/>
            </c:dLbl>
            <c:dLbl>
              <c:idx val="7"/>
              <c:layout>
                <c:manualLayout>
                  <c:x val="1.35746606334842E-2"/>
                  <c:y val="-1.5797788309636601E-2"/>
                </c:manualLayout>
              </c:layout>
              <c:showLegendKey val="0"/>
              <c:showVal val="1"/>
              <c:showCatName val="0"/>
              <c:showSerName val="0"/>
              <c:showPercent val="0"/>
              <c:showBubbleSize val="0"/>
            </c:dLbl>
            <c:txPr>
              <a:bodyPr/>
              <a:lstStyle/>
              <a:p>
                <a:pPr>
                  <a:defRPr sz="1200" b="1">
                    <a:effectLst>
                      <a:outerShdw blurRad="50800" dist="38100" dir="2700000" algn="tl" rotWithShape="0">
                        <a:srgbClr val="000000">
                          <a:alpha val="43000"/>
                        </a:srgbClr>
                      </a:outerShdw>
                    </a:effectLst>
                    <a:latin typeface="Century Gothic"/>
                    <a:cs typeface="Century Gothic"/>
                  </a:defRPr>
                </a:pPr>
                <a:endParaRPr lang="es-MX"/>
              </a:p>
            </c:txPr>
            <c:showLegendKey val="0"/>
            <c:showVal val="1"/>
            <c:showCatName val="0"/>
            <c:showSerName val="0"/>
            <c:showPercent val="0"/>
            <c:showBubbleSize val="0"/>
            <c:showLeaderLines val="0"/>
          </c:dLbls>
          <c:cat>
            <c:strRef>
              <c:f>'9. Costa Sierra Occidental'!$A$28:$A$35</c:f>
              <c:strCache>
                <c:ptCount val="8"/>
                <c:pt idx="0">
                  <c:v>Ayuntamiento de Puerto Vallarta</c:v>
                </c:pt>
                <c:pt idx="1">
                  <c:v>Ayuntamiento de Talpa de Allende</c:v>
                </c:pt>
                <c:pt idx="2">
                  <c:v>Ayuntamiento de Mascota</c:v>
                </c:pt>
                <c:pt idx="3">
                  <c:v>Ayuntamiento de San Sebastián del Oeste</c:v>
                </c:pt>
                <c:pt idx="4">
                  <c:v>Ayuntamiento de Mixtlán</c:v>
                </c:pt>
                <c:pt idx="5">
                  <c:v>Ayuntamiento de Atenguillo</c:v>
                </c:pt>
                <c:pt idx="6">
                  <c:v>Ayuntamiento de Cabo Corrientes</c:v>
                </c:pt>
                <c:pt idx="7">
                  <c:v>Ayuntamiento de Guachinango</c:v>
                </c:pt>
              </c:strCache>
            </c:strRef>
          </c:cat>
          <c:val>
            <c:numRef>
              <c:f>'9. Costa Sierra Occidental'!$B$28:$B$35</c:f>
              <c:numCache>
                <c:formatCode>0.00</c:formatCode>
                <c:ptCount val="8"/>
                <c:pt idx="0">
                  <c:v>56.25</c:v>
                </c:pt>
                <c:pt idx="1">
                  <c:v>43.75</c:v>
                </c:pt>
                <c:pt idx="2">
                  <c:v>31.25</c:v>
                </c:pt>
                <c:pt idx="3">
                  <c:v>25</c:v>
                </c:pt>
                <c:pt idx="4">
                  <c:v>6.25</c:v>
                </c:pt>
                <c:pt idx="5">
                  <c:v>0</c:v>
                </c:pt>
                <c:pt idx="6">
                  <c:v>0</c:v>
                </c:pt>
                <c:pt idx="7">
                  <c:v>0</c:v>
                </c:pt>
              </c:numCache>
            </c:numRef>
          </c:val>
        </c:ser>
        <c:dLbls>
          <c:showLegendKey val="0"/>
          <c:showVal val="1"/>
          <c:showCatName val="0"/>
          <c:showSerName val="0"/>
          <c:showPercent val="0"/>
          <c:showBubbleSize val="0"/>
        </c:dLbls>
        <c:gapWidth val="150"/>
        <c:shape val="box"/>
        <c:axId val="146365056"/>
        <c:axId val="146375040"/>
        <c:axId val="0"/>
      </c:bar3DChart>
      <c:catAx>
        <c:axId val="146365056"/>
        <c:scaling>
          <c:orientation val="minMax"/>
        </c:scaling>
        <c:delete val="0"/>
        <c:axPos val="b"/>
        <c:majorTickMark val="out"/>
        <c:minorTickMark val="none"/>
        <c:tickLblPos val="nextTo"/>
        <c:txPr>
          <a:bodyPr rot="-5400000" vert="horz"/>
          <a:lstStyle/>
          <a:p>
            <a:pPr>
              <a:defRPr sz="1400" b="1">
                <a:latin typeface="Century Gothic"/>
                <a:cs typeface="Century Gothic"/>
              </a:defRPr>
            </a:pPr>
            <a:endParaRPr lang="es-MX"/>
          </a:p>
        </c:txPr>
        <c:crossAx val="146375040"/>
        <c:crosses val="autoZero"/>
        <c:auto val="1"/>
        <c:lblAlgn val="ctr"/>
        <c:lblOffset val="100"/>
        <c:noMultiLvlLbl val="0"/>
      </c:catAx>
      <c:valAx>
        <c:axId val="146375040"/>
        <c:scaling>
          <c:orientation val="minMax"/>
        </c:scaling>
        <c:delete val="0"/>
        <c:axPos val="l"/>
        <c:majorGridlines/>
        <c:numFmt formatCode="0.00" sourceLinked="1"/>
        <c:majorTickMark val="out"/>
        <c:minorTickMark val="none"/>
        <c:tickLblPos val="nextTo"/>
        <c:txPr>
          <a:bodyPr/>
          <a:lstStyle/>
          <a:p>
            <a:pPr>
              <a:defRPr sz="1200">
                <a:latin typeface="Century Gothic"/>
                <a:cs typeface="Century Gothic"/>
              </a:defRPr>
            </a:pPr>
            <a:endParaRPr lang="es-MX"/>
          </a:p>
        </c:txPr>
        <c:crossAx val="146365056"/>
        <c:crosses val="autoZero"/>
        <c:crossBetween val="between"/>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a:lstStyle/>
          <a:p>
            <a:pPr>
              <a:defRPr/>
            </a:pPr>
            <a:r>
              <a:rPr lang="es-MX" dirty="0" smtClean="0"/>
              <a:t>Nivel de Cumplimiento de los 125 Ayuntamientos</a:t>
            </a:r>
            <a:endParaRPr lang="es-MX" dirty="0"/>
          </a:p>
        </c:rich>
      </c:tx>
      <c:layout/>
      <c:overlay val="1"/>
    </c:title>
    <c:autoTitleDeleted val="0"/>
    <c:view3D>
      <c:rotX val="10"/>
      <c:rotY val="170"/>
      <c:depthPercent val="20"/>
      <c:rAngAx val="0"/>
      <c:perspective val="0"/>
    </c:view3D>
    <c:floor>
      <c:thickness val="0"/>
    </c:floor>
    <c:sideWall>
      <c:thickness val="0"/>
    </c:sideWall>
    <c:backWall>
      <c:thickness val="0"/>
    </c:backWall>
    <c:plotArea>
      <c:layout>
        <c:manualLayout>
          <c:layoutTarget val="inner"/>
          <c:xMode val="edge"/>
          <c:yMode val="edge"/>
          <c:x val="1.1612346102958231E-3"/>
          <c:y val="1.3311654332869041E-2"/>
          <c:w val="0.53205666542101382"/>
          <c:h val="0.6132113152298575"/>
        </c:manualLayout>
      </c:layout>
      <c:pie3DChart>
        <c:varyColors val="1"/>
        <c:dLbls>
          <c:showLegendKey val="0"/>
          <c:showVal val="0"/>
          <c:showCatName val="0"/>
          <c:showSerName val="0"/>
          <c:showPercent val="1"/>
          <c:showBubbleSize val="0"/>
          <c:showLeaderLines val="1"/>
        </c:dLbls>
      </c:pie3DChart>
      <c:spPr>
        <a:noFill/>
        <a:ln w="25400">
          <a:noFill/>
        </a:ln>
      </c:spPr>
    </c:plotArea>
    <c:legend>
      <c:legendPos val="r"/>
      <c:layout>
        <c:manualLayout>
          <c:xMode val="edge"/>
          <c:yMode val="edge"/>
          <c:x val="0.37120395713607579"/>
          <c:y val="0.78009552714172736"/>
          <c:w val="0.58829024281949205"/>
          <c:h val="0.217768823135124"/>
        </c:manualLayout>
      </c:layout>
      <c:overlay val="0"/>
      <c:txPr>
        <a:bodyPr/>
        <a:lstStyle/>
        <a:p>
          <a:pPr>
            <a:defRPr sz="1200" b="1">
              <a:latin typeface="Century Gothic"/>
              <a:cs typeface="Century Gothic"/>
            </a:defRPr>
          </a:pPr>
          <a:endParaRPr lang="es-MX"/>
        </a:p>
      </c:txPr>
    </c:legend>
    <c:plotVisOnly val="1"/>
    <c:dispBlanksAs val="gap"/>
    <c:showDLblsOverMax val="0"/>
  </c:chart>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31"/>
    </mc:Choice>
    <mc:Fallback>
      <c:style val="31"/>
    </mc:Fallback>
  </mc:AlternateContent>
  <c:chart>
    <c:autoTitleDeleted val="1"/>
    <c:view3D>
      <c:rotX val="15"/>
      <c:rotY val="20"/>
      <c:rAngAx val="1"/>
    </c:view3D>
    <c:floor>
      <c:thickness val="0"/>
    </c:floor>
    <c:sideWall>
      <c:thickness val="0"/>
    </c:sideWall>
    <c:backWall>
      <c:thickness val="0"/>
    </c:backWall>
    <c:plotArea>
      <c:layout>
        <c:manualLayout>
          <c:layoutTarget val="inner"/>
          <c:xMode val="edge"/>
          <c:yMode val="edge"/>
          <c:x val="8.3139934898390402E-2"/>
          <c:y val="2.4090624463666801E-2"/>
          <c:w val="0.92165214223666903"/>
          <c:h val="0.47646972825377998"/>
        </c:manualLayout>
      </c:layout>
      <c:bar3DChart>
        <c:barDir val="col"/>
        <c:grouping val="clustered"/>
        <c:varyColors val="0"/>
        <c:ser>
          <c:idx val="0"/>
          <c:order val="0"/>
          <c:tx>
            <c:strRef>
              <c:f>'10.Valles'!$B$32</c:f>
              <c:strCache>
                <c:ptCount val="1"/>
                <c:pt idx="0">
                  <c:v>Cumplimiento Global</c:v>
                </c:pt>
              </c:strCache>
            </c:strRef>
          </c:tx>
          <c:spPr>
            <a:solidFill>
              <a:schemeClr val="accent5">
                <a:lumMod val="60000"/>
                <a:lumOff val="40000"/>
              </a:schemeClr>
            </a:solidFill>
            <a:scene3d>
              <a:camera prst="orthographicFront"/>
              <a:lightRig rig="threePt" dir="t">
                <a:rot lat="0" lon="0" rev="1200000"/>
              </a:lightRig>
            </a:scene3d>
            <a:sp3d prstMaterial="metal">
              <a:bevelT w="114300" h="44450"/>
              <a:bevelB w="31750" h="101600"/>
            </a:sp3d>
          </c:spPr>
          <c:invertIfNegative val="0"/>
          <c:dPt>
            <c:idx val="0"/>
            <c:invertIfNegative val="0"/>
            <c:bubble3D val="0"/>
            <c:spPr>
              <a:solidFill>
                <a:schemeClr val="accent5">
                  <a:lumMod val="75000"/>
                </a:schemeClr>
              </a:solidFill>
              <a:scene3d>
                <a:camera prst="orthographicFront"/>
                <a:lightRig rig="threePt" dir="t">
                  <a:rot lat="0" lon="0" rev="1200000"/>
                </a:lightRig>
              </a:scene3d>
              <a:sp3d prstMaterial="metal">
                <a:bevelT w="114300" h="44450"/>
                <a:bevelB w="31750" h="101600"/>
              </a:sp3d>
            </c:spPr>
          </c:dPt>
          <c:dPt>
            <c:idx val="1"/>
            <c:invertIfNegative val="0"/>
            <c:bubble3D val="0"/>
            <c:spPr>
              <a:solidFill>
                <a:schemeClr val="accent5">
                  <a:lumMod val="75000"/>
                </a:schemeClr>
              </a:solidFill>
              <a:scene3d>
                <a:camera prst="orthographicFront"/>
                <a:lightRig rig="threePt" dir="t">
                  <a:rot lat="0" lon="0" rev="1200000"/>
                </a:lightRig>
              </a:scene3d>
              <a:sp3d prstMaterial="metal">
                <a:bevelT w="114300" h="44450"/>
                <a:bevelB w="31750" h="101600"/>
              </a:sp3d>
            </c:spPr>
          </c:dPt>
          <c:dLbls>
            <c:dLbl>
              <c:idx val="0"/>
              <c:layout>
                <c:manualLayout>
                  <c:x val="7.1174377224199302E-3"/>
                  <c:y val="-1.1425846704722801E-2"/>
                </c:manualLayout>
              </c:layout>
              <c:showLegendKey val="0"/>
              <c:showVal val="1"/>
              <c:showCatName val="0"/>
              <c:showSerName val="0"/>
              <c:showPercent val="0"/>
              <c:showBubbleSize val="0"/>
            </c:dLbl>
            <c:dLbl>
              <c:idx val="1"/>
              <c:layout>
                <c:manualLayout>
                  <c:x val="7.1174377224199302E-3"/>
                  <c:y val="-1.42823083809035E-2"/>
                </c:manualLayout>
              </c:layout>
              <c:showLegendKey val="0"/>
              <c:showVal val="1"/>
              <c:showCatName val="0"/>
              <c:showSerName val="0"/>
              <c:showPercent val="0"/>
              <c:showBubbleSize val="0"/>
            </c:dLbl>
            <c:dLbl>
              <c:idx val="2"/>
              <c:layout>
                <c:manualLayout>
                  <c:x val="7.1174377224199302E-3"/>
                  <c:y val="-1.1425846704722801E-2"/>
                </c:manualLayout>
              </c:layout>
              <c:showLegendKey val="0"/>
              <c:showVal val="1"/>
              <c:showCatName val="0"/>
              <c:showSerName val="0"/>
              <c:showPercent val="0"/>
              <c:showBubbleSize val="0"/>
            </c:dLbl>
            <c:dLbl>
              <c:idx val="3"/>
              <c:layout>
                <c:manualLayout>
                  <c:x val="4.2704626334519602E-3"/>
                  <c:y val="-8.5693850285421293E-3"/>
                </c:manualLayout>
              </c:layout>
              <c:showLegendKey val="0"/>
              <c:showVal val="1"/>
              <c:showCatName val="0"/>
              <c:showSerName val="0"/>
              <c:showPercent val="0"/>
              <c:showBubbleSize val="0"/>
            </c:dLbl>
            <c:dLbl>
              <c:idx val="4"/>
              <c:layout>
                <c:manualLayout>
                  <c:x val="2.8469750889679201E-3"/>
                  <c:y val="-5.7129233523614204E-3"/>
                </c:manualLayout>
              </c:layout>
              <c:showLegendKey val="0"/>
              <c:showVal val="1"/>
              <c:showCatName val="0"/>
              <c:showSerName val="0"/>
              <c:showPercent val="0"/>
              <c:showBubbleSize val="0"/>
            </c:dLbl>
            <c:dLbl>
              <c:idx val="5"/>
              <c:layout>
                <c:manualLayout>
                  <c:x val="2.84697508896797E-3"/>
                  <c:y val="-5.7129233523614204E-3"/>
                </c:manualLayout>
              </c:layout>
              <c:showLegendKey val="0"/>
              <c:showVal val="1"/>
              <c:showCatName val="0"/>
              <c:showSerName val="0"/>
              <c:showPercent val="0"/>
              <c:showBubbleSize val="0"/>
            </c:dLbl>
            <c:dLbl>
              <c:idx val="6"/>
              <c:layout>
                <c:manualLayout>
                  <c:x val="7.1174377224199302E-3"/>
                  <c:y val="-8.5693850285421293E-3"/>
                </c:manualLayout>
              </c:layout>
              <c:showLegendKey val="0"/>
              <c:showVal val="1"/>
              <c:showCatName val="0"/>
              <c:showSerName val="0"/>
              <c:showPercent val="0"/>
              <c:showBubbleSize val="0"/>
            </c:dLbl>
            <c:dLbl>
              <c:idx val="7"/>
              <c:layout>
                <c:manualLayout>
                  <c:x val="8.54092526690391E-3"/>
                  <c:y val="-1.1425846704722801E-2"/>
                </c:manualLayout>
              </c:layout>
              <c:showLegendKey val="0"/>
              <c:showVal val="1"/>
              <c:showCatName val="0"/>
              <c:showSerName val="0"/>
              <c:showPercent val="0"/>
              <c:showBubbleSize val="0"/>
            </c:dLbl>
            <c:dLbl>
              <c:idx val="8"/>
              <c:layout>
                <c:manualLayout>
                  <c:x val="7.1174377224199302E-3"/>
                  <c:y val="-2.8564616761807102E-3"/>
                </c:manualLayout>
              </c:layout>
              <c:showLegendKey val="0"/>
              <c:showVal val="1"/>
              <c:showCatName val="0"/>
              <c:showSerName val="0"/>
              <c:showPercent val="0"/>
              <c:showBubbleSize val="0"/>
            </c:dLbl>
            <c:dLbl>
              <c:idx val="9"/>
              <c:layout>
                <c:manualLayout>
                  <c:x val="7.1174377224199302E-3"/>
                  <c:y val="-8.5693850285421796E-3"/>
                </c:manualLayout>
              </c:layout>
              <c:showLegendKey val="0"/>
              <c:showVal val="1"/>
              <c:showCatName val="0"/>
              <c:showSerName val="0"/>
              <c:showPercent val="0"/>
              <c:showBubbleSize val="0"/>
            </c:dLbl>
            <c:dLbl>
              <c:idx val="10"/>
              <c:layout>
                <c:manualLayout>
                  <c:x val="2.8469750889680802E-3"/>
                  <c:y val="-8.5696099467843494E-3"/>
                </c:manualLayout>
              </c:layout>
              <c:showLegendKey val="0"/>
              <c:showVal val="1"/>
              <c:showCatName val="0"/>
              <c:showSerName val="0"/>
              <c:showPercent val="0"/>
              <c:showBubbleSize val="0"/>
            </c:dLbl>
            <c:txPr>
              <a:bodyPr/>
              <a:lstStyle/>
              <a:p>
                <a:pPr>
                  <a:defRPr sz="1200" b="1">
                    <a:effectLst>
                      <a:outerShdw blurRad="50800" dist="38100" dir="2700000" algn="tl" rotWithShape="0">
                        <a:srgbClr val="000000">
                          <a:alpha val="43000"/>
                        </a:srgbClr>
                      </a:outerShdw>
                    </a:effectLst>
                    <a:latin typeface="Century Gothic" pitchFamily="34" charset="0"/>
                  </a:defRPr>
                </a:pPr>
                <a:endParaRPr lang="es-MX"/>
              </a:p>
            </c:txPr>
            <c:showLegendKey val="0"/>
            <c:showVal val="1"/>
            <c:showCatName val="0"/>
            <c:showSerName val="0"/>
            <c:showPercent val="0"/>
            <c:showBubbleSize val="0"/>
            <c:showLeaderLines val="0"/>
          </c:dLbls>
          <c:cat>
            <c:strRef>
              <c:f>'10.Valles'!$A$33:$A$44</c:f>
              <c:strCache>
                <c:ptCount val="12"/>
                <c:pt idx="0">
                  <c:v>Ayuntamiento de Magdalena</c:v>
                </c:pt>
                <c:pt idx="1">
                  <c:v>Ayuntamiento de Tala</c:v>
                </c:pt>
                <c:pt idx="2">
                  <c:v>Ayuntamiento de San Juanito de Escobedo</c:v>
                </c:pt>
                <c:pt idx="3">
                  <c:v>Ayuntamiento de Tequila</c:v>
                </c:pt>
                <c:pt idx="4">
                  <c:v>Ayuntamiento de Ahualulco de Mercado</c:v>
                </c:pt>
                <c:pt idx="5">
                  <c:v>Ayuntamiento de Amatitán</c:v>
                </c:pt>
                <c:pt idx="6">
                  <c:v>Ayuntamiento de Ameca</c:v>
                </c:pt>
                <c:pt idx="7">
                  <c:v>Ayuntamiento de El Arenal</c:v>
                </c:pt>
                <c:pt idx="8">
                  <c:v>Ayuntamiento de Hostotipaquillo</c:v>
                </c:pt>
                <c:pt idx="9">
                  <c:v>Ayuntamiento de Teuchitlán</c:v>
                </c:pt>
                <c:pt idx="10">
                  <c:v>Ayuntamiento de Etzatlán</c:v>
                </c:pt>
                <c:pt idx="11">
                  <c:v>Ayuntamiento de San Marcos</c:v>
                </c:pt>
              </c:strCache>
            </c:strRef>
          </c:cat>
          <c:val>
            <c:numRef>
              <c:f>'10.Valles'!$B$33:$B$44</c:f>
              <c:numCache>
                <c:formatCode>0.00</c:formatCode>
                <c:ptCount val="12"/>
                <c:pt idx="0">
                  <c:v>31.25</c:v>
                </c:pt>
                <c:pt idx="1">
                  <c:v>31.25</c:v>
                </c:pt>
                <c:pt idx="2">
                  <c:v>25</c:v>
                </c:pt>
                <c:pt idx="3">
                  <c:v>18.75</c:v>
                </c:pt>
                <c:pt idx="4">
                  <c:v>12.5</c:v>
                </c:pt>
                <c:pt idx="5">
                  <c:v>12.5</c:v>
                </c:pt>
                <c:pt idx="6">
                  <c:v>12.5</c:v>
                </c:pt>
                <c:pt idx="7">
                  <c:v>12.5</c:v>
                </c:pt>
                <c:pt idx="8">
                  <c:v>12.5</c:v>
                </c:pt>
                <c:pt idx="9">
                  <c:v>12.5</c:v>
                </c:pt>
                <c:pt idx="10">
                  <c:v>0</c:v>
                </c:pt>
                <c:pt idx="11">
                  <c:v>0</c:v>
                </c:pt>
              </c:numCache>
            </c:numRef>
          </c:val>
        </c:ser>
        <c:dLbls>
          <c:showLegendKey val="0"/>
          <c:showVal val="1"/>
          <c:showCatName val="0"/>
          <c:showSerName val="0"/>
          <c:showPercent val="0"/>
          <c:showBubbleSize val="0"/>
        </c:dLbls>
        <c:gapWidth val="150"/>
        <c:shape val="box"/>
        <c:axId val="146844288"/>
        <c:axId val="146850176"/>
        <c:axId val="0"/>
      </c:bar3DChart>
      <c:catAx>
        <c:axId val="146844288"/>
        <c:scaling>
          <c:orientation val="minMax"/>
        </c:scaling>
        <c:delete val="0"/>
        <c:axPos val="b"/>
        <c:majorTickMark val="out"/>
        <c:minorTickMark val="none"/>
        <c:tickLblPos val="nextTo"/>
        <c:txPr>
          <a:bodyPr rot="-5400000" vert="horz"/>
          <a:lstStyle/>
          <a:p>
            <a:pPr>
              <a:defRPr sz="1400" b="1">
                <a:latin typeface="Century Gothic" pitchFamily="34" charset="0"/>
              </a:defRPr>
            </a:pPr>
            <a:endParaRPr lang="es-MX"/>
          </a:p>
        </c:txPr>
        <c:crossAx val="146850176"/>
        <c:crosses val="autoZero"/>
        <c:auto val="1"/>
        <c:lblAlgn val="ctr"/>
        <c:lblOffset val="100"/>
        <c:noMultiLvlLbl val="0"/>
      </c:catAx>
      <c:valAx>
        <c:axId val="146850176"/>
        <c:scaling>
          <c:orientation val="minMax"/>
        </c:scaling>
        <c:delete val="0"/>
        <c:axPos val="l"/>
        <c:majorGridlines/>
        <c:numFmt formatCode="0.00" sourceLinked="1"/>
        <c:majorTickMark val="out"/>
        <c:minorTickMark val="none"/>
        <c:tickLblPos val="nextTo"/>
        <c:txPr>
          <a:bodyPr/>
          <a:lstStyle/>
          <a:p>
            <a:pPr>
              <a:defRPr sz="1200">
                <a:latin typeface="Century Gothic" pitchFamily="34" charset="0"/>
              </a:defRPr>
            </a:pPr>
            <a:endParaRPr lang="es-MX"/>
          </a:p>
        </c:txPr>
        <c:crossAx val="146844288"/>
        <c:crosses val="autoZero"/>
        <c:crossBetween val="between"/>
      </c:valAx>
    </c:plotArea>
    <c:plotVisOnly val="1"/>
    <c:dispBlanksAs val="gap"/>
    <c:showDLblsOverMax val="0"/>
  </c:chart>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31"/>
    </mc:Choice>
    <mc:Fallback>
      <c:style val="31"/>
    </mc:Fallback>
  </mc:AlternateContent>
  <c:chart>
    <c:autoTitleDeleted val="1"/>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'11.Lagunas'!$B$34</c:f>
              <c:strCache>
                <c:ptCount val="1"/>
                <c:pt idx="0">
                  <c:v>Cumplimiento Global</c:v>
                </c:pt>
              </c:strCache>
            </c:strRef>
          </c:tx>
          <c:spPr>
            <a:solidFill>
              <a:schemeClr val="accent5">
                <a:lumMod val="60000"/>
                <a:lumOff val="40000"/>
              </a:schemeClr>
            </a:solidFill>
            <a:scene3d>
              <a:camera prst="orthographicFront"/>
              <a:lightRig rig="threePt" dir="t">
                <a:rot lat="0" lon="0" rev="1200000"/>
              </a:lightRig>
            </a:scene3d>
            <a:sp3d prstMaterial="metal">
              <a:bevelT w="114300" h="57150"/>
              <a:bevelB w="31750" h="101600"/>
            </a:sp3d>
          </c:spPr>
          <c:invertIfNegative val="0"/>
          <c:dPt>
            <c:idx val="0"/>
            <c:invertIfNegative val="0"/>
            <c:bubble3D val="0"/>
            <c:spPr>
              <a:solidFill>
                <a:schemeClr val="accent5">
                  <a:lumMod val="75000"/>
                </a:schemeClr>
              </a:solidFill>
              <a:scene3d>
                <a:camera prst="orthographicFront"/>
                <a:lightRig rig="threePt" dir="t">
                  <a:rot lat="0" lon="0" rev="1200000"/>
                </a:lightRig>
              </a:scene3d>
              <a:sp3d prstMaterial="metal">
                <a:bevelT w="114300" h="57150"/>
                <a:bevelB w="31750" h="101600"/>
              </a:sp3d>
            </c:spPr>
          </c:dPt>
          <c:dPt>
            <c:idx val="1"/>
            <c:invertIfNegative val="0"/>
            <c:bubble3D val="0"/>
          </c:dPt>
          <c:dLbls>
            <c:dLbl>
              <c:idx val="0"/>
              <c:layout>
                <c:manualLayout>
                  <c:x val="8.3591320061620605E-3"/>
                  <c:y val="-2.8120610651868601E-3"/>
                </c:manualLayout>
              </c:layout>
              <c:showLegendKey val="0"/>
              <c:showVal val="1"/>
              <c:showCatName val="0"/>
              <c:showSerName val="0"/>
              <c:showPercent val="0"/>
              <c:showBubbleSize val="0"/>
            </c:dLbl>
            <c:dLbl>
              <c:idx val="1"/>
              <c:layout>
                <c:manualLayout>
                  <c:x val="5.5727546707746798E-3"/>
                  <c:y val="-2.8120610651868601E-3"/>
                </c:manualLayout>
              </c:layout>
              <c:showLegendKey val="0"/>
              <c:showVal val="1"/>
              <c:showCatName val="0"/>
              <c:showSerName val="0"/>
              <c:showPercent val="0"/>
              <c:showBubbleSize val="0"/>
            </c:dLbl>
            <c:dLbl>
              <c:idx val="2"/>
              <c:layout>
                <c:manualLayout>
                  <c:x val="6.9659433384683797E-3"/>
                  <c:y val="-2.8118396604892102E-3"/>
                </c:manualLayout>
              </c:layout>
              <c:showLegendKey val="0"/>
              <c:showVal val="1"/>
              <c:showCatName val="0"/>
              <c:showSerName val="0"/>
              <c:showPercent val="0"/>
              <c:showBubbleSize val="0"/>
            </c:dLbl>
            <c:dLbl>
              <c:idx val="3"/>
              <c:layout>
                <c:manualLayout>
                  <c:x val="5.5727546707747102E-3"/>
                  <c:y val="-2.8118396604892102E-3"/>
                </c:manualLayout>
              </c:layout>
              <c:showLegendKey val="0"/>
              <c:showVal val="1"/>
              <c:showCatName val="0"/>
              <c:showSerName val="0"/>
              <c:showPercent val="0"/>
              <c:showBubbleSize val="0"/>
            </c:dLbl>
            <c:dLbl>
              <c:idx val="4"/>
              <c:layout>
                <c:manualLayout>
                  <c:x val="5.5727546707747102E-3"/>
                  <c:y val="-2.8122824698845299E-3"/>
                </c:manualLayout>
              </c:layout>
              <c:showLegendKey val="0"/>
              <c:showVal val="1"/>
              <c:showCatName val="0"/>
              <c:showSerName val="0"/>
              <c:showPercent val="0"/>
              <c:showBubbleSize val="0"/>
            </c:dLbl>
            <c:dLbl>
              <c:idx val="5"/>
              <c:layout>
                <c:manualLayout>
                  <c:x val="6.9659433384683797E-3"/>
                  <c:y val="-8.4355189814674901E-3"/>
                </c:manualLayout>
              </c:layout>
              <c:showLegendKey val="0"/>
              <c:showVal val="1"/>
              <c:showCatName val="0"/>
              <c:showSerName val="0"/>
              <c:showPercent val="0"/>
              <c:showBubbleSize val="0"/>
            </c:dLbl>
            <c:dLbl>
              <c:idx val="6"/>
              <c:layout>
                <c:manualLayout>
                  <c:x val="6.9659433384683797E-3"/>
                  <c:y val="-2.8118396604891798E-3"/>
                </c:manualLayout>
              </c:layout>
              <c:showLegendKey val="0"/>
              <c:showVal val="1"/>
              <c:showCatName val="0"/>
              <c:showSerName val="0"/>
              <c:showPercent val="0"/>
              <c:showBubbleSize val="0"/>
            </c:dLbl>
            <c:dLbl>
              <c:idx val="7"/>
              <c:layout>
                <c:manualLayout>
                  <c:x val="8.3591320061620605E-3"/>
                  <c:y val="-2.8118396604892302E-3"/>
                </c:manualLayout>
              </c:layout>
              <c:showLegendKey val="0"/>
              <c:showVal val="1"/>
              <c:showCatName val="0"/>
              <c:showSerName val="0"/>
              <c:showPercent val="0"/>
              <c:showBubbleSize val="0"/>
            </c:dLbl>
            <c:dLbl>
              <c:idx val="8"/>
              <c:layout>
                <c:manualLayout>
                  <c:x val="8.3591320061620605E-3"/>
                  <c:y val="-2.8118396604891798E-3"/>
                </c:manualLayout>
              </c:layout>
              <c:showLegendKey val="0"/>
              <c:showVal val="1"/>
              <c:showCatName val="0"/>
              <c:showSerName val="0"/>
              <c:showPercent val="0"/>
              <c:showBubbleSize val="0"/>
            </c:dLbl>
            <c:dLbl>
              <c:idx val="9"/>
              <c:layout>
                <c:manualLayout>
                  <c:x val="4.1795660030810302E-3"/>
                  <c:y val="0"/>
                </c:manualLayout>
              </c:layout>
              <c:showLegendKey val="0"/>
              <c:showVal val="1"/>
              <c:showCatName val="0"/>
              <c:showSerName val="0"/>
              <c:showPercent val="0"/>
              <c:showBubbleSize val="0"/>
            </c:dLbl>
            <c:dLbl>
              <c:idx val="10"/>
              <c:layout>
                <c:manualLayout>
                  <c:x val="9.7523206738557404E-3"/>
                  <c:y val="-8.4355189814675404E-3"/>
                </c:manualLayout>
              </c:layout>
              <c:showLegendKey val="0"/>
              <c:showVal val="1"/>
              <c:showCatName val="0"/>
              <c:showSerName val="0"/>
              <c:showPercent val="0"/>
              <c:showBubbleSize val="0"/>
            </c:dLbl>
            <c:dLbl>
              <c:idx val="11"/>
              <c:layout>
                <c:manualLayout>
                  <c:x val="8.3591320061619599E-3"/>
                  <c:y val="-8.4357403861652705E-3"/>
                </c:manualLayout>
              </c:layout>
              <c:showLegendKey val="0"/>
              <c:showVal val="1"/>
              <c:showCatName val="0"/>
              <c:showSerName val="0"/>
              <c:showPercent val="0"/>
              <c:showBubbleSize val="0"/>
            </c:dLbl>
            <c:txPr>
              <a:bodyPr/>
              <a:lstStyle/>
              <a:p>
                <a:pPr>
                  <a:defRPr sz="1100" b="1">
                    <a:latin typeface="Century Gothic" pitchFamily="34" charset="0"/>
                  </a:defRPr>
                </a:pPr>
                <a:endParaRPr lang="es-MX"/>
              </a:p>
            </c:txPr>
            <c:showLegendKey val="0"/>
            <c:showVal val="1"/>
            <c:showCatName val="0"/>
            <c:showSerName val="0"/>
            <c:showPercent val="0"/>
            <c:showBubbleSize val="0"/>
            <c:showLeaderLines val="0"/>
          </c:dLbls>
          <c:cat>
            <c:strRef>
              <c:f>'11.Lagunas'!$A$35:$A$46</c:f>
              <c:strCache>
                <c:ptCount val="12"/>
                <c:pt idx="0">
                  <c:v>Ayuntamiento de San Martín de Hidalgo</c:v>
                </c:pt>
                <c:pt idx="1">
                  <c:v>Ayuntamiento de Techaluta de Montenegro</c:v>
                </c:pt>
                <c:pt idx="2">
                  <c:v>Ayuntamiento de Cocula</c:v>
                </c:pt>
                <c:pt idx="3">
                  <c:v>Ayuntamiento de Sayula</c:v>
                </c:pt>
                <c:pt idx="4">
                  <c:v>Ayuntamiento de Villa Corona</c:v>
                </c:pt>
                <c:pt idx="5">
                  <c:v>Ayuntamiento de Acatlán de Juárez</c:v>
                </c:pt>
                <c:pt idx="6">
                  <c:v>Ayuntamiento de Amacueca</c:v>
                </c:pt>
                <c:pt idx="7">
                  <c:v>Ayuntamiento de Atemajac de Brizuela</c:v>
                </c:pt>
                <c:pt idx="8">
                  <c:v>Ayuntamiento de Atoyac</c:v>
                </c:pt>
                <c:pt idx="9">
                  <c:v>Ayuntamiento de Teocuitatlán de Corona</c:v>
                </c:pt>
                <c:pt idx="10">
                  <c:v>Ayuntamiento de Tapalpa</c:v>
                </c:pt>
                <c:pt idx="11">
                  <c:v>Ayuntamiento de Zacoalco de Torres</c:v>
                </c:pt>
              </c:strCache>
            </c:strRef>
          </c:cat>
          <c:val>
            <c:numRef>
              <c:f>'11.Lagunas'!$B$35:$B$46</c:f>
              <c:numCache>
                <c:formatCode>0.00</c:formatCode>
                <c:ptCount val="12"/>
                <c:pt idx="0">
                  <c:v>31.25</c:v>
                </c:pt>
                <c:pt idx="1">
                  <c:v>25</c:v>
                </c:pt>
                <c:pt idx="2">
                  <c:v>18.75</c:v>
                </c:pt>
                <c:pt idx="3">
                  <c:v>18.75</c:v>
                </c:pt>
                <c:pt idx="4">
                  <c:v>18.75</c:v>
                </c:pt>
                <c:pt idx="5">
                  <c:v>12.5</c:v>
                </c:pt>
                <c:pt idx="6">
                  <c:v>12.5</c:v>
                </c:pt>
                <c:pt idx="7">
                  <c:v>12.5</c:v>
                </c:pt>
                <c:pt idx="8">
                  <c:v>12.5</c:v>
                </c:pt>
                <c:pt idx="9">
                  <c:v>12.5</c:v>
                </c:pt>
                <c:pt idx="10">
                  <c:v>0</c:v>
                </c:pt>
                <c:pt idx="11">
                  <c:v>0</c:v>
                </c:pt>
              </c:numCache>
            </c:numRef>
          </c:val>
        </c:ser>
        <c:dLbls>
          <c:showLegendKey val="0"/>
          <c:showVal val="1"/>
          <c:showCatName val="0"/>
          <c:showSerName val="0"/>
          <c:showPercent val="0"/>
          <c:showBubbleSize val="0"/>
        </c:dLbls>
        <c:gapWidth val="150"/>
        <c:shape val="box"/>
        <c:axId val="147036032"/>
        <c:axId val="147037568"/>
        <c:axId val="0"/>
      </c:bar3DChart>
      <c:catAx>
        <c:axId val="147036032"/>
        <c:scaling>
          <c:orientation val="minMax"/>
        </c:scaling>
        <c:delete val="0"/>
        <c:axPos val="b"/>
        <c:majorTickMark val="out"/>
        <c:minorTickMark val="none"/>
        <c:tickLblPos val="nextTo"/>
        <c:txPr>
          <a:bodyPr rot="-5400000" vert="horz"/>
          <a:lstStyle/>
          <a:p>
            <a:pPr>
              <a:defRPr sz="1400" b="1">
                <a:latin typeface="Century Gothic" pitchFamily="34" charset="0"/>
              </a:defRPr>
            </a:pPr>
            <a:endParaRPr lang="es-MX"/>
          </a:p>
        </c:txPr>
        <c:crossAx val="147037568"/>
        <c:crosses val="autoZero"/>
        <c:auto val="1"/>
        <c:lblAlgn val="ctr"/>
        <c:lblOffset val="100"/>
        <c:noMultiLvlLbl val="0"/>
      </c:catAx>
      <c:valAx>
        <c:axId val="147037568"/>
        <c:scaling>
          <c:orientation val="minMax"/>
        </c:scaling>
        <c:delete val="0"/>
        <c:axPos val="l"/>
        <c:majorGridlines/>
        <c:numFmt formatCode="0.00" sourceLinked="1"/>
        <c:majorTickMark val="out"/>
        <c:minorTickMark val="none"/>
        <c:tickLblPos val="nextTo"/>
        <c:txPr>
          <a:bodyPr/>
          <a:lstStyle/>
          <a:p>
            <a:pPr>
              <a:defRPr sz="1200">
                <a:latin typeface="Century Gothic" pitchFamily="34" charset="0"/>
              </a:defRPr>
            </a:pPr>
            <a:endParaRPr lang="es-MX"/>
          </a:p>
        </c:txPr>
        <c:crossAx val="147036032"/>
        <c:crosses val="autoZero"/>
        <c:crossBetween val="between"/>
      </c:valAx>
    </c:plotArea>
    <c:plotVisOnly val="1"/>
    <c:dispBlanksAs val="gap"/>
    <c:showDLblsOverMax val="0"/>
  </c:chart>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31"/>
    </mc:Choice>
    <mc:Fallback>
      <c:style val="31"/>
    </mc:Fallback>
  </mc:AlternateContent>
  <c:chart>
    <c:autoTitleDeleted val="1"/>
    <c:view3D>
      <c:rotX val="15"/>
      <c:rotY val="20"/>
      <c:rAngAx val="1"/>
    </c:view3D>
    <c:floor>
      <c:thickness val="0"/>
    </c:floor>
    <c:sideWall>
      <c:thickness val="0"/>
    </c:sideWall>
    <c:backWall>
      <c:thickness val="0"/>
    </c:backWall>
    <c:plotArea>
      <c:layout>
        <c:manualLayout>
          <c:layoutTarget val="inner"/>
          <c:xMode val="edge"/>
          <c:yMode val="edge"/>
          <c:x val="5.8998709897678143E-2"/>
          <c:y val="3.8378564204253875E-2"/>
          <c:w val="0.94100129010232181"/>
          <c:h val="0.47221922362298324"/>
        </c:manualLayout>
      </c:layout>
      <c:bar3DChart>
        <c:barDir val="col"/>
        <c:grouping val="clustered"/>
        <c:varyColors val="0"/>
        <c:ser>
          <c:idx val="0"/>
          <c:order val="0"/>
          <c:tx>
            <c:strRef>
              <c:f>'12.Centro'!$B$33</c:f>
              <c:strCache>
                <c:ptCount val="1"/>
                <c:pt idx="0">
                  <c:v>Cumplimiento Global</c:v>
                </c:pt>
              </c:strCache>
            </c:strRef>
          </c:tx>
          <c:spPr>
            <a:solidFill>
              <a:schemeClr val="accent5">
                <a:lumMod val="60000"/>
                <a:lumOff val="40000"/>
              </a:schemeClr>
            </a:solidFill>
            <a:scene3d>
              <a:camera prst="orthographicFront"/>
              <a:lightRig rig="threePt" dir="t">
                <a:rot lat="0" lon="0" rev="1200000"/>
              </a:lightRig>
            </a:scene3d>
            <a:sp3d prstMaterial="metal">
              <a:bevelT w="114300" h="38100"/>
              <a:bevelB w="31750" h="101600"/>
            </a:sp3d>
          </c:spPr>
          <c:invertIfNegative val="0"/>
          <c:dPt>
            <c:idx val="0"/>
            <c:invertIfNegative val="0"/>
            <c:bubble3D val="0"/>
            <c:spPr>
              <a:solidFill>
                <a:schemeClr val="accent5">
                  <a:lumMod val="75000"/>
                </a:schemeClr>
              </a:solidFill>
              <a:scene3d>
                <a:camera prst="orthographicFront"/>
                <a:lightRig rig="threePt" dir="t">
                  <a:rot lat="0" lon="0" rev="1200000"/>
                </a:lightRig>
              </a:scene3d>
              <a:sp3d prstMaterial="metal">
                <a:bevelT w="114300" h="38100"/>
                <a:bevelB w="31750" h="101600"/>
              </a:sp3d>
            </c:spPr>
          </c:dPt>
          <c:dPt>
            <c:idx val="1"/>
            <c:invertIfNegative val="0"/>
            <c:bubble3D val="0"/>
            <c:spPr>
              <a:solidFill>
                <a:schemeClr val="accent5">
                  <a:lumMod val="75000"/>
                </a:schemeClr>
              </a:solidFill>
              <a:scene3d>
                <a:camera prst="orthographicFront"/>
                <a:lightRig rig="threePt" dir="t">
                  <a:rot lat="0" lon="0" rev="1200000"/>
                </a:lightRig>
              </a:scene3d>
              <a:sp3d prstMaterial="metal">
                <a:bevelT w="114300" h="38100"/>
                <a:bevelB w="31750" h="101600"/>
              </a:sp3d>
            </c:spPr>
          </c:dPt>
          <c:dPt>
            <c:idx val="2"/>
            <c:invertIfNegative val="0"/>
            <c:bubble3D val="0"/>
            <c:spPr>
              <a:solidFill>
                <a:schemeClr val="accent5">
                  <a:lumMod val="75000"/>
                </a:schemeClr>
              </a:solidFill>
              <a:scene3d>
                <a:camera prst="orthographicFront"/>
                <a:lightRig rig="threePt" dir="t">
                  <a:rot lat="0" lon="0" rev="1200000"/>
                </a:lightRig>
              </a:scene3d>
              <a:sp3d prstMaterial="metal">
                <a:bevelT w="114300" h="38100"/>
                <a:bevelB w="31750" h="101600"/>
              </a:sp3d>
            </c:spPr>
          </c:dPt>
          <c:dLbls>
            <c:txPr>
              <a:bodyPr/>
              <a:lstStyle/>
              <a:p>
                <a:pPr>
                  <a:defRPr sz="1200" b="1">
                    <a:latin typeface="Century Gothic" pitchFamily="34" charset="0"/>
                  </a:defRPr>
                </a:pPr>
                <a:endParaRPr lang="es-MX"/>
              </a:p>
            </c:txPr>
            <c:showLegendKey val="0"/>
            <c:showVal val="1"/>
            <c:showCatName val="0"/>
            <c:showSerName val="0"/>
            <c:showPercent val="0"/>
            <c:showBubbleSize val="0"/>
            <c:showLeaderLines val="0"/>
          </c:dLbls>
          <c:cat>
            <c:strRef>
              <c:f>'12.Centro'!$A$34:$A$45</c:f>
              <c:strCache>
                <c:ptCount val="12"/>
                <c:pt idx="0">
                  <c:v>Ayuntamiento de Guadalajara</c:v>
                </c:pt>
                <c:pt idx="1">
                  <c:v>Ayuntamiento de San Pedro Tlaquepaque</c:v>
                </c:pt>
                <c:pt idx="2">
                  <c:v>Ayuntamiento de Zapopan</c:v>
                </c:pt>
                <c:pt idx="3">
                  <c:v>Ayuntamiento de Tlajomulco de Zúñiga</c:v>
                </c:pt>
                <c:pt idx="4">
                  <c:v>Ayuntamiento de Tonalá</c:v>
                </c:pt>
                <c:pt idx="5">
                  <c:v>Ayuntamiento de El Salto</c:v>
                </c:pt>
                <c:pt idx="6">
                  <c:v>Ayuntamiento de Zapotlanejo</c:v>
                </c:pt>
                <c:pt idx="7">
                  <c:v>Ayuntamiento de Ixtlahuacán de los Membrillos</c:v>
                </c:pt>
                <c:pt idx="8">
                  <c:v>Ayuntamiento de Ixtlahuacán del Río</c:v>
                </c:pt>
                <c:pt idx="9">
                  <c:v>Ayuntamiento de Juanacatlán</c:v>
                </c:pt>
                <c:pt idx="10">
                  <c:v>Ayuntamiento de San Cristóbal de la Barranca</c:v>
                </c:pt>
                <c:pt idx="11">
                  <c:v>Ayuntamiento de Cuquio</c:v>
                </c:pt>
              </c:strCache>
            </c:strRef>
          </c:cat>
          <c:val>
            <c:numRef>
              <c:f>'12.Centro'!$B$34:$B$45</c:f>
              <c:numCache>
                <c:formatCode>0.00</c:formatCode>
                <c:ptCount val="12"/>
                <c:pt idx="0">
                  <c:v>87.5</c:v>
                </c:pt>
                <c:pt idx="1">
                  <c:v>87.5</c:v>
                </c:pt>
                <c:pt idx="2">
                  <c:v>87.5</c:v>
                </c:pt>
                <c:pt idx="3">
                  <c:v>81.25</c:v>
                </c:pt>
                <c:pt idx="4">
                  <c:v>75</c:v>
                </c:pt>
                <c:pt idx="5">
                  <c:v>31.25</c:v>
                </c:pt>
                <c:pt idx="6">
                  <c:v>18.75</c:v>
                </c:pt>
                <c:pt idx="7">
                  <c:v>12.5</c:v>
                </c:pt>
                <c:pt idx="8">
                  <c:v>12.5</c:v>
                </c:pt>
                <c:pt idx="9">
                  <c:v>12.5</c:v>
                </c:pt>
                <c:pt idx="10">
                  <c:v>12.5</c:v>
                </c:pt>
                <c:pt idx="11">
                  <c:v>0</c:v>
                </c:pt>
              </c:numCache>
            </c:numRef>
          </c:val>
        </c:ser>
        <c:dLbls>
          <c:showLegendKey val="0"/>
          <c:showVal val="1"/>
          <c:showCatName val="0"/>
          <c:showSerName val="0"/>
          <c:showPercent val="0"/>
          <c:showBubbleSize val="0"/>
        </c:dLbls>
        <c:gapWidth val="150"/>
        <c:shape val="box"/>
        <c:axId val="147592704"/>
        <c:axId val="147594240"/>
        <c:axId val="0"/>
      </c:bar3DChart>
      <c:catAx>
        <c:axId val="147592704"/>
        <c:scaling>
          <c:orientation val="minMax"/>
        </c:scaling>
        <c:delete val="0"/>
        <c:axPos val="b"/>
        <c:majorTickMark val="out"/>
        <c:minorTickMark val="none"/>
        <c:tickLblPos val="nextTo"/>
        <c:txPr>
          <a:bodyPr rot="-5400000" vert="horz"/>
          <a:lstStyle/>
          <a:p>
            <a:pPr>
              <a:defRPr sz="1400" b="1">
                <a:latin typeface="Century Gothic" pitchFamily="34" charset="0"/>
              </a:defRPr>
            </a:pPr>
            <a:endParaRPr lang="es-MX"/>
          </a:p>
        </c:txPr>
        <c:crossAx val="147594240"/>
        <c:crosses val="autoZero"/>
        <c:auto val="1"/>
        <c:lblAlgn val="ctr"/>
        <c:lblOffset val="100"/>
        <c:noMultiLvlLbl val="0"/>
      </c:catAx>
      <c:valAx>
        <c:axId val="147594240"/>
        <c:scaling>
          <c:orientation val="minMax"/>
        </c:scaling>
        <c:delete val="0"/>
        <c:axPos val="l"/>
        <c:majorGridlines/>
        <c:numFmt formatCode="0.00" sourceLinked="1"/>
        <c:majorTickMark val="out"/>
        <c:minorTickMark val="none"/>
        <c:tickLblPos val="nextTo"/>
        <c:txPr>
          <a:bodyPr/>
          <a:lstStyle/>
          <a:p>
            <a:pPr>
              <a:defRPr sz="1200">
                <a:latin typeface="Century Gothic" pitchFamily="34" charset="0"/>
              </a:defRPr>
            </a:pPr>
            <a:endParaRPr lang="es-MX"/>
          </a:p>
        </c:txPr>
        <c:crossAx val="147592704"/>
        <c:crosses val="autoZero"/>
        <c:crossBetween val="between"/>
      </c:valAx>
    </c:plotArea>
    <c:plotVisOnly val="1"/>
    <c:dispBlanksAs val="gap"/>
    <c:showDLblsOverMax val="0"/>
  </c:chart>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view3D>
      <c:rotX val="13"/>
      <c:rotY val="110"/>
      <c:depthPercent val="20"/>
      <c:rAngAx val="0"/>
      <c:perspective val="0"/>
    </c:view3D>
    <c:floor>
      <c:thickness val="0"/>
    </c:floor>
    <c:sideWall>
      <c:thickness val="0"/>
    </c:sideWall>
    <c:backWall>
      <c:thickness val="0"/>
    </c:backWall>
    <c:plotArea>
      <c:layout>
        <c:manualLayout>
          <c:layoutTarget val="inner"/>
          <c:xMode val="edge"/>
          <c:yMode val="edge"/>
          <c:x val="2.7100463766466555E-2"/>
          <c:y val="3.0102331624988529E-2"/>
          <c:w val="0.97289953623353342"/>
          <c:h val="0.96989766837501146"/>
        </c:manualLayout>
      </c:layout>
      <c:pie3DChart>
        <c:varyColors val="1"/>
        <c:ser>
          <c:idx val="0"/>
          <c:order val="0"/>
          <c:spPr>
            <a:gradFill>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scene3d>
              <a:camera prst="orthographicFront"/>
              <a:lightRig rig="threePt" dir="t"/>
            </a:scene3d>
            <a:sp3d prstMaterial="metal">
              <a:bevelT h="120650"/>
              <a:bevelB w="31750" h="101600"/>
            </a:sp3d>
          </c:spPr>
          <c:dPt>
            <c:idx val="0"/>
            <c:bubble3D val="0"/>
            <c:spPr>
              <a:solidFill>
                <a:schemeClr val="accent5">
                  <a:lumMod val="60000"/>
                  <a:lumOff val="40000"/>
                </a:schemeClr>
              </a:solidFill>
              <a:scene3d>
                <a:camera prst="orthographicFront"/>
                <a:lightRig rig="threePt" dir="t"/>
              </a:scene3d>
              <a:sp3d prstMaterial="metal">
                <a:bevelT h="120650"/>
                <a:bevelB w="31750" h="101600"/>
              </a:sp3d>
            </c:spPr>
          </c:dPt>
          <c:dPt>
            <c:idx val="1"/>
            <c:bubble3D val="0"/>
            <c:spPr>
              <a:solidFill>
                <a:schemeClr val="accent5"/>
              </a:solidFill>
              <a:scene3d>
                <a:camera prst="orthographicFront"/>
                <a:lightRig rig="threePt" dir="t"/>
              </a:scene3d>
              <a:sp3d prstMaterial="metal">
                <a:bevelT h="120650"/>
                <a:bevelB w="31750" h="101600"/>
              </a:sp3d>
            </c:spPr>
          </c:dPt>
          <c:dPt>
            <c:idx val="2"/>
            <c:bubble3D val="0"/>
            <c:spPr>
              <a:solidFill>
                <a:schemeClr val="accent5">
                  <a:lumMod val="50000"/>
                </a:schemeClr>
              </a:solidFill>
              <a:scene3d>
                <a:camera prst="orthographicFront"/>
                <a:lightRig rig="threePt" dir="t"/>
              </a:scene3d>
              <a:sp3d prstMaterial="metal">
                <a:bevelT h="120650"/>
                <a:bevelB w="31750" h="101600"/>
              </a:sp3d>
            </c:spPr>
          </c:dPt>
          <c:dPt>
            <c:idx val="3"/>
            <c:bubble3D val="0"/>
            <c:spPr>
              <a:solidFill>
                <a:schemeClr val="accent5">
                  <a:lumMod val="75000"/>
                </a:schemeClr>
              </a:solidFill>
              <a:scene3d>
                <a:camera prst="orthographicFront"/>
                <a:lightRig rig="threePt" dir="t"/>
              </a:scene3d>
              <a:sp3d prstMaterial="metal">
                <a:bevelT h="120650"/>
                <a:bevelB w="31750" h="101600"/>
              </a:sp3d>
            </c:spPr>
          </c:dPt>
          <c:dLbls>
            <c:dLbl>
              <c:idx val="0"/>
              <c:layout>
                <c:manualLayout>
                  <c:x val="-0.14996196641064027"/>
                  <c:y val="-0.18145392887835923"/>
                </c:manualLayout>
              </c:layout>
              <c:showLegendKey val="0"/>
              <c:showVal val="1"/>
              <c:showCatName val="0"/>
              <c:showSerName val="0"/>
              <c:showPercent val="0"/>
              <c:showBubbleSize val="0"/>
            </c:dLbl>
            <c:dLbl>
              <c:idx val="1"/>
              <c:layout>
                <c:manualLayout>
                  <c:x val="0.18761154855643045"/>
                  <c:y val="-0.20282516897777159"/>
                </c:manualLayout>
              </c:layout>
              <c:spPr>
                <a:noFill/>
              </c:spPr>
              <c:txPr>
                <a:bodyPr/>
                <a:lstStyle/>
                <a:p>
                  <a:pPr>
                    <a:defRPr sz="1400" b="1">
                      <a:solidFill>
                        <a:srgbClr val="000000"/>
                      </a:solidFill>
                      <a:effectLst>
                        <a:outerShdw blurRad="50800" dist="38100" dir="2700000" algn="tl" rotWithShape="0">
                          <a:srgbClr val="000000">
                            <a:alpha val="43000"/>
                          </a:srgbClr>
                        </a:outerShdw>
                        <a:reflection stA="50000" endPos="75000" dist="12700" dir="5400000" sy="-100000" algn="bl" rotWithShape="0"/>
                      </a:effectLst>
                      <a:latin typeface="Century Gothic"/>
                      <a:cs typeface="Century Gothic"/>
                    </a:defRPr>
                  </a:pPr>
                  <a:endParaRPr lang="es-MX"/>
                </a:p>
              </c:txPr>
              <c:showLegendKey val="0"/>
              <c:showVal val="1"/>
              <c:showCatName val="0"/>
              <c:showSerName val="0"/>
              <c:showPercent val="0"/>
              <c:showBubbleSize val="0"/>
            </c:dLbl>
            <c:dLbl>
              <c:idx val="2"/>
              <c:layout>
                <c:manualLayout>
                  <c:x val="0.12879721523030052"/>
                  <c:y val="2.1685814039098502E-3"/>
                </c:manualLayout>
              </c:layout>
              <c:spPr/>
              <c:txPr>
                <a:bodyPr/>
                <a:lstStyle/>
                <a:p>
                  <a:pPr>
                    <a:defRPr sz="1200" b="1">
                      <a:solidFill>
                        <a:srgbClr val="000000"/>
                      </a:solidFill>
                      <a:effectLst>
                        <a:outerShdw blurRad="50800" dist="38100" dir="2700000" algn="tl" rotWithShape="0">
                          <a:srgbClr val="000000">
                            <a:alpha val="43000"/>
                          </a:srgbClr>
                        </a:outerShdw>
                        <a:reflection stA="50000" endPos="75000" dist="12700" dir="5400000" sy="-100000" algn="bl" rotWithShape="0"/>
                      </a:effectLst>
                      <a:latin typeface="Century Gothic"/>
                      <a:cs typeface="Century Gothic"/>
                    </a:defRPr>
                  </a:pPr>
                  <a:endParaRPr lang="es-MX"/>
                </a:p>
              </c:txPr>
              <c:showLegendKey val="0"/>
              <c:showVal val="1"/>
              <c:showCatName val="0"/>
              <c:showSerName val="0"/>
              <c:showPercent val="0"/>
              <c:showBubbleSize val="0"/>
            </c:dLbl>
            <c:dLbl>
              <c:idx val="3"/>
              <c:layout>
                <c:manualLayout>
                  <c:x val="-0.16891499605494098"/>
                  <c:y val="5.1950479641372262E-2"/>
                </c:manualLayout>
              </c:layout>
              <c:showLegendKey val="0"/>
              <c:showVal val="1"/>
              <c:showCatName val="0"/>
              <c:showSerName val="0"/>
              <c:showPercent val="0"/>
              <c:showBubbleSize val="0"/>
            </c:dLbl>
            <c:dLbl>
              <c:idx val="4"/>
              <c:layout>
                <c:manualLayout>
                  <c:x val="-2.1803838560524536E-2"/>
                  <c:y val="-0.15721840933045697"/>
                </c:manualLayout>
              </c:layout>
              <c:spPr>
                <a:noFill/>
              </c:spPr>
              <c:txPr>
                <a:bodyPr rot="0" vert="horz"/>
                <a:lstStyle/>
                <a:p>
                  <a:pPr>
                    <a:defRPr sz="1100" b="1">
                      <a:solidFill>
                        <a:srgbClr val="000000"/>
                      </a:solidFill>
                      <a:effectLst>
                        <a:outerShdw blurRad="50800" dist="38100" dir="2700000" algn="tl" rotWithShape="0">
                          <a:srgbClr val="000000">
                            <a:alpha val="43000"/>
                          </a:srgbClr>
                        </a:outerShdw>
                        <a:reflection stA="50000" endPos="75000" dist="12700" dir="5400000" sy="-100000" algn="bl" rotWithShape="0"/>
                      </a:effectLst>
                      <a:latin typeface="Century Gothic"/>
                      <a:cs typeface="Century Gothic"/>
                    </a:defRPr>
                  </a:pPr>
                  <a:endParaRPr lang="es-MX"/>
                </a:p>
              </c:txPr>
              <c:showLegendKey val="0"/>
              <c:showVal val="1"/>
              <c:showCatName val="0"/>
              <c:showSerName val="0"/>
              <c:showPercent val="0"/>
              <c:showBubbleSize val="0"/>
            </c:dLbl>
            <c:txPr>
              <a:bodyPr/>
              <a:lstStyle/>
              <a:p>
                <a:pPr>
                  <a:defRPr sz="1400" b="1">
                    <a:solidFill>
                      <a:srgbClr val="000000"/>
                    </a:solidFill>
                    <a:effectLst>
                      <a:outerShdw blurRad="50800" dist="38100" dir="2700000" algn="tl" rotWithShape="0">
                        <a:srgbClr val="000000">
                          <a:alpha val="43000"/>
                        </a:srgbClr>
                      </a:outerShdw>
                      <a:reflection stA="50000" endPos="75000" dist="12700" dir="5400000" sy="-100000" algn="bl" rotWithShape="0"/>
                    </a:effectLst>
                    <a:latin typeface="Century Gothic"/>
                    <a:cs typeface="Century Gothic"/>
                  </a:defRPr>
                </a:pPr>
                <a:endParaRPr lang="es-MX"/>
              </a:p>
            </c:txPr>
            <c:showLegendKey val="0"/>
            <c:showVal val="1"/>
            <c:showCatName val="0"/>
            <c:showSerName val="0"/>
            <c:showPercent val="0"/>
            <c:showBubbleSize val="0"/>
            <c:showLeaderLines val="1"/>
          </c:dLbls>
          <c:cat>
            <c:multiLvlStrRef>
              <c:f>Hoja2!$I$3:$J$7</c:f>
              <c:multiLvlStrCache>
                <c:ptCount val="5"/>
                <c:lvl>
                  <c:pt idx="0">
                    <c:v>11.20%</c:v>
                  </c:pt>
                  <c:pt idx="1">
                    <c:v>36%</c:v>
                  </c:pt>
                  <c:pt idx="2">
                    <c:v>7.20%</c:v>
                  </c:pt>
                  <c:pt idx="3">
                    <c:v>44%</c:v>
                  </c:pt>
                  <c:pt idx="4">
                    <c:v>1.60%</c:v>
                  </c:pt>
                </c:lvl>
                <c:lvl>
                  <c:pt idx="0">
                    <c:v>100</c:v>
                  </c:pt>
                  <c:pt idx="1">
                    <c:v>75</c:v>
                  </c:pt>
                  <c:pt idx="2">
                    <c:v>50</c:v>
                  </c:pt>
                  <c:pt idx="3">
                    <c:v>0</c:v>
                  </c:pt>
                  <c:pt idx="4">
                    <c:v>Sin Página Web</c:v>
                  </c:pt>
                </c:lvl>
              </c:multiLvlStrCache>
            </c:multiLvlStrRef>
          </c:cat>
          <c:val>
            <c:numRef>
              <c:f>Hoja2!$J$3:$J$7</c:f>
              <c:numCache>
                <c:formatCode>0%</c:formatCode>
                <c:ptCount val="5"/>
                <c:pt idx="0" formatCode="0.00%">
                  <c:v>0.112</c:v>
                </c:pt>
                <c:pt idx="1">
                  <c:v>0.36</c:v>
                </c:pt>
                <c:pt idx="2" formatCode="0.00%">
                  <c:v>7.1999999999999995E-2</c:v>
                </c:pt>
                <c:pt idx="3">
                  <c:v>0.44</c:v>
                </c:pt>
                <c:pt idx="4" formatCode="0.00%">
                  <c:v>1.6E-2</c:v>
                </c:pt>
              </c:numCache>
            </c:numRef>
          </c:val>
        </c:ser>
        <c:dLbls>
          <c:showLegendKey val="0"/>
          <c:showVal val="0"/>
          <c:showCatName val="0"/>
          <c:showSerName val="0"/>
          <c:showPercent val="1"/>
          <c:showBubbleSize val="0"/>
          <c:showLeaderLines val="1"/>
        </c:dLbls>
      </c:pie3DChart>
    </c:plotArea>
    <c:plotVisOnly val="1"/>
    <c:dispBlanksAs val="gap"/>
    <c:showDLblsOverMax val="0"/>
  </c:chart>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view3D>
      <c:rotX val="13"/>
      <c:rotY val="170"/>
      <c:depthPercent val="20"/>
      <c:rAngAx val="0"/>
      <c:perspective val="0"/>
    </c:view3D>
    <c:floor>
      <c:thickness val="0"/>
    </c:floor>
    <c:sideWall>
      <c:thickness val="0"/>
    </c:sideWall>
    <c:backWall>
      <c:thickness val="0"/>
    </c:backWall>
    <c:plotArea>
      <c:layout>
        <c:manualLayout>
          <c:layoutTarget val="inner"/>
          <c:xMode val="edge"/>
          <c:yMode val="edge"/>
          <c:x val="0"/>
          <c:y val="0"/>
          <c:w val="1"/>
          <c:h val="1"/>
        </c:manualLayout>
      </c:layout>
      <c:pie3DChart>
        <c:varyColors val="1"/>
        <c:ser>
          <c:idx val="0"/>
          <c:order val="0"/>
          <c:spPr>
            <a:gradFill>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scene3d>
              <a:camera prst="orthographicFront"/>
              <a:lightRig rig="threePt" dir="t"/>
            </a:scene3d>
            <a:sp3d prstMaterial="metal">
              <a:bevelT h="120650"/>
              <a:bevelB w="31750" h="101600"/>
            </a:sp3d>
          </c:spPr>
          <c:explosion val="9"/>
          <c:dPt>
            <c:idx val="0"/>
            <c:bubble3D val="0"/>
            <c:spPr>
              <a:solidFill>
                <a:schemeClr val="accent5">
                  <a:lumMod val="60000"/>
                  <a:lumOff val="40000"/>
                </a:schemeClr>
              </a:solidFill>
              <a:scene3d>
                <a:camera prst="orthographicFront"/>
                <a:lightRig rig="threePt" dir="t"/>
              </a:scene3d>
              <a:sp3d prstMaterial="metal">
                <a:bevelT h="120650"/>
                <a:bevelB w="31750" h="101600"/>
              </a:sp3d>
            </c:spPr>
          </c:dPt>
          <c:dPt>
            <c:idx val="1"/>
            <c:bubble3D val="0"/>
            <c:spPr>
              <a:solidFill>
                <a:schemeClr val="accent5"/>
              </a:solidFill>
              <a:scene3d>
                <a:camera prst="orthographicFront"/>
                <a:lightRig rig="threePt" dir="t"/>
              </a:scene3d>
              <a:sp3d prstMaterial="metal">
                <a:bevelT h="120650"/>
                <a:bevelB w="31750" h="101600"/>
              </a:sp3d>
            </c:spPr>
          </c:dPt>
          <c:dPt>
            <c:idx val="2"/>
            <c:bubble3D val="0"/>
            <c:spPr>
              <a:solidFill>
                <a:schemeClr val="accent5">
                  <a:lumMod val="50000"/>
                </a:schemeClr>
              </a:solidFill>
              <a:scene3d>
                <a:camera prst="orthographicFront"/>
                <a:lightRig rig="threePt" dir="t"/>
              </a:scene3d>
              <a:sp3d prstMaterial="metal">
                <a:bevelT h="120650"/>
                <a:bevelB w="31750" h="101600"/>
              </a:sp3d>
            </c:spPr>
          </c:dPt>
          <c:dPt>
            <c:idx val="3"/>
            <c:bubble3D val="0"/>
            <c:explosion val="0"/>
            <c:spPr>
              <a:solidFill>
                <a:schemeClr val="accent5">
                  <a:lumMod val="75000"/>
                </a:schemeClr>
              </a:solidFill>
              <a:scene3d>
                <a:camera prst="orthographicFront"/>
                <a:lightRig rig="threePt" dir="t"/>
              </a:scene3d>
              <a:sp3d prstMaterial="metal">
                <a:bevelT h="120650"/>
                <a:bevelB w="31750" h="101600"/>
              </a:sp3d>
            </c:spPr>
          </c:dPt>
          <c:dLbls>
            <c:dLbl>
              <c:idx val="0"/>
              <c:layout>
                <c:manualLayout>
                  <c:x val="4.5783037856464259E-2"/>
                  <c:y val="-0.22157192297865422"/>
                </c:manualLayout>
              </c:layout>
              <c:showLegendKey val="0"/>
              <c:showVal val="1"/>
              <c:showCatName val="0"/>
              <c:showSerName val="0"/>
              <c:showPercent val="0"/>
              <c:showBubbleSize val="0"/>
            </c:dLbl>
            <c:dLbl>
              <c:idx val="1"/>
              <c:layout>
                <c:manualLayout>
                  <c:x val="0.12871584303495806"/>
                  <c:y val="-0.18866587694237336"/>
                </c:manualLayout>
              </c:layout>
              <c:spPr>
                <a:noFill/>
              </c:spPr>
              <c:txPr>
                <a:bodyPr/>
                <a:lstStyle/>
                <a:p>
                  <a:pPr>
                    <a:defRPr sz="1400" b="1">
                      <a:solidFill>
                        <a:srgbClr val="000000"/>
                      </a:solidFill>
                      <a:effectLst>
                        <a:outerShdw blurRad="50800" dist="38100" dir="2700000" algn="tl" rotWithShape="0">
                          <a:srgbClr val="000000">
                            <a:alpha val="43000"/>
                          </a:srgbClr>
                        </a:outerShdw>
                        <a:reflection stA="50000" endPos="75000" dist="12700" dir="5400000" sy="-100000" algn="bl" rotWithShape="0"/>
                      </a:effectLst>
                      <a:latin typeface="Century Gothic"/>
                      <a:cs typeface="Century Gothic"/>
                    </a:defRPr>
                  </a:pPr>
                  <a:endParaRPr lang="es-MX"/>
                </a:p>
              </c:txPr>
              <c:showLegendKey val="0"/>
              <c:showVal val="1"/>
              <c:showCatName val="0"/>
              <c:showSerName val="0"/>
              <c:showPercent val="0"/>
              <c:showBubbleSize val="0"/>
            </c:dLbl>
            <c:dLbl>
              <c:idx val="2"/>
              <c:layout>
                <c:manualLayout>
                  <c:x val="6.5730157963383412E-2"/>
                  <c:y val="-0.16014270782523865"/>
                </c:manualLayout>
              </c:layout>
              <c:spPr/>
              <c:txPr>
                <a:bodyPr/>
                <a:lstStyle/>
                <a:p>
                  <a:pPr>
                    <a:defRPr sz="1100" b="1">
                      <a:solidFill>
                        <a:srgbClr val="000000"/>
                      </a:solidFill>
                      <a:effectLst>
                        <a:outerShdw blurRad="50800" dist="38100" dir="2700000" algn="tl" rotWithShape="0">
                          <a:srgbClr val="000000">
                            <a:alpha val="43000"/>
                          </a:srgbClr>
                        </a:outerShdw>
                        <a:reflection stA="50000" endPos="75000" dist="12700" dir="5400000" sy="-100000" algn="bl" rotWithShape="0"/>
                      </a:effectLst>
                      <a:latin typeface="Century Gothic"/>
                      <a:cs typeface="Century Gothic"/>
                    </a:defRPr>
                  </a:pPr>
                  <a:endParaRPr lang="es-MX"/>
                </a:p>
              </c:txPr>
              <c:showLegendKey val="0"/>
              <c:showVal val="1"/>
              <c:showCatName val="0"/>
              <c:showSerName val="0"/>
              <c:showPercent val="0"/>
              <c:showBubbleSize val="0"/>
            </c:dLbl>
            <c:dLbl>
              <c:idx val="3"/>
              <c:layout>
                <c:manualLayout>
                  <c:x val="-0.10674737130251356"/>
                  <c:y val="4.9590597635472557E-2"/>
                </c:manualLayout>
              </c:layout>
              <c:showLegendKey val="0"/>
              <c:showVal val="1"/>
              <c:showCatName val="0"/>
              <c:showSerName val="0"/>
              <c:showPercent val="0"/>
              <c:showBubbleSize val="0"/>
            </c:dLbl>
            <c:dLbl>
              <c:idx val="4"/>
              <c:layout>
                <c:manualLayout>
                  <c:x val="-3.9454325877976912E-2"/>
                  <c:y val="-0.18682182426311755"/>
                </c:manualLayout>
              </c:layout>
              <c:spPr>
                <a:noFill/>
              </c:spPr>
              <c:txPr>
                <a:bodyPr rot="0" vert="horz"/>
                <a:lstStyle/>
                <a:p>
                  <a:pPr>
                    <a:defRPr sz="1100" b="1">
                      <a:solidFill>
                        <a:srgbClr val="000000"/>
                      </a:solidFill>
                      <a:effectLst>
                        <a:outerShdw blurRad="50800" dist="38100" dir="2700000" algn="tl" rotWithShape="0">
                          <a:srgbClr val="000000">
                            <a:alpha val="43000"/>
                          </a:srgbClr>
                        </a:outerShdw>
                        <a:reflection stA="50000" endPos="75000" dist="12700" dir="5400000" sy="-100000" algn="bl" rotWithShape="0"/>
                      </a:effectLst>
                      <a:latin typeface="Century Gothic"/>
                      <a:cs typeface="Century Gothic"/>
                    </a:defRPr>
                  </a:pPr>
                  <a:endParaRPr lang="es-MX"/>
                </a:p>
              </c:txPr>
              <c:showLegendKey val="0"/>
              <c:showVal val="1"/>
              <c:showCatName val="0"/>
              <c:showSerName val="0"/>
              <c:showPercent val="0"/>
              <c:showBubbleSize val="0"/>
            </c:dLbl>
            <c:txPr>
              <a:bodyPr/>
              <a:lstStyle/>
              <a:p>
                <a:pPr>
                  <a:defRPr sz="1400" b="1">
                    <a:solidFill>
                      <a:srgbClr val="000000"/>
                    </a:solidFill>
                    <a:effectLst>
                      <a:outerShdw blurRad="50800" dist="38100" dir="2700000" algn="tl" rotWithShape="0">
                        <a:srgbClr val="000000">
                          <a:alpha val="43000"/>
                        </a:srgbClr>
                      </a:outerShdw>
                      <a:reflection stA="50000" endPos="75000" dist="12700" dir="5400000" sy="-100000" algn="bl" rotWithShape="0"/>
                    </a:effectLst>
                    <a:latin typeface="Century Gothic"/>
                    <a:cs typeface="Century Gothic"/>
                  </a:defRPr>
                </a:pPr>
                <a:endParaRPr lang="es-MX"/>
              </a:p>
            </c:txPr>
            <c:showLegendKey val="0"/>
            <c:showVal val="1"/>
            <c:showCatName val="0"/>
            <c:showSerName val="0"/>
            <c:showPercent val="0"/>
            <c:showBubbleSize val="0"/>
            <c:showLeaderLines val="1"/>
          </c:dLbls>
          <c:cat>
            <c:multiLvlStrRef>
              <c:f>Hoja2!$A$14:$B$18</c:f>
              <c:multiLvlStrCache>
                <c:ptCount val="5"/>
                <c:lvl>
                  <c:pt idx="0">
                    <c:v>8.80%</c:v>
                  </c:pt>
                  <c:pt idx="1">
                    <c:v>13.60%</c:v>
                  </c:pt>
                  <c:pt idx="2">
                    <c:v>3.20%</c:v>
                  </c:pt>
                  <c:pt idx="3">
                    <c:v>72.80%</c:v>
                  </c:pt>
                  <c:pt idx="4">
                    <c:v>1.60%</c:v>
                  </c:pt>
                </c:lvl>
                <c:lvl>
                  <c:pt idx="0">
                    <c:v>100</c:v>
                  </c:pt>
                  <c:pt idx="1">
                    <c:v>75</c:v>
                  </c:pt>
                  <c:pt idx="2">
                    <c:v>50</c:v>
                  </c:pt>
                  <c:pt idx="3">
                    <c:v>0</c:v>
                  </c:pt>
                  <c:pt idx="4">
                    <c:v>Sin Página Web</c:v>
                  </c:pt>
                </c:lvl>
              </c:multiLvlStrCache>
            </c:multiLvlStrRef>
          </c:cat>
          <c:val>
            <c:numRef>
              <c:f>Hoja2!$B$14:$B$18</c:f>
              <c:numCache>
                <c:formatCode>0.00%</c:formatCode>
                <c:ptCount val="5"/>
                <c:pt idx="0">
                  <c:v>8.7999999999999995E-2</c:v>
                </c:pt>
                <c:pt idx="1">
                  <c:v>0.13600000000000001</c:v>
                </c:pt>
                <c:pt idx="2">
                  <c:v>3.2000000000000001E-2</c:v>
                </c:pt>
                <c:pt idx="3">
                  <c:v>0.72799999999999998</c:v>
                </c:pt>
                <c:pt idx="4">
                  <c:v>1.6E-2</c:v>
                </c:pt>
              </c:numCache>
            </c:numRef>
          </c:val>
        </c:ser>
        <c:dLbls>
          <c:showLegendKey val="0"/>
          <c:showVal val="0"/>
          <c:showCatName val="0"/>
          <c:showSerName val="0"/>
          <c:showPercent val="1"/>
          <c:showBubbleSize val="0"/>
          <c:showLeaderLines val="1"/>
        </c:dLbls>
      </c:pie3DChart>
    </c:plotArea>
    <c:plotVisOnly val="1"/>
    <c:dispBlanksAs val="gap"/>
    <c:showDLblsOverMax val="0"/>
  </c:chart>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view3D>
      <c:rotX val="13"/>
      <c:rotY val="230"/>
      <c:depthPercent val="20"/>
      <c:rAngAx val="0"/>
      <c:perspective val="0"/>
    </c:view3D>
    <c:floor>
      <c:thickness val="0"/>
    </c:floor>
    <c:sideWall>
      <c:thickness val="0"/>
    </c:sideWall>
    <c:backWall>
      <c:thickness val="0"/>
    </c:backWall>
    <c:plotArea>
      <c:layout>
        <c:manualLayout>
          <c:layoutTarget val="inner"/>
          <c:xMode val="edge"/>
          <c:yMode val="edge"/>
          <c:x val="0"/>
          <c:y val="3.51026446072202E-2"/>
          <c:w val="0.84232759427111281"/>
          <c:h val="0.83943279513843971"/>
        </c:manualLayout>
      </c:layout>
      <c:pie3DChart>
        <c:varyColors val="1"/>
        <c:ser>
          <c:idx val="0"/>
          <c:order val="0"/>
          <c:tx>
            <c:strRef>
              <c:f>Hoja1!$J$10</c:f>
              <c:strCache>
                <c:ptCount val="1"/>
                <c:pt idx="0">
                  <c:v>Porcentaje</c:v>
                </c:pt>
              </c:strCache>
            </c:strRef>
          </c:tx>
          <c:spPr>
            <a:gradFill>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scene3d>
              <a:camera prst="orthographicFront"/>
              <a:lightRig rig="threePt" dir="t"/>
            </a:scene3d>
            <a:sp3d prstMaterial="metal">
              <a:bevelT h="120650"/>
              <a:bevelB w="31750" h="101600"/>
            </a:sp3d>
          </c:spPr>
          <c:explosion val="3"/>
          <c:dPt>
            <c:idx val="0"/>
            <c:bubble3D val="0"/>
            <c:spPr>
              <a:solidFill>
                <a:schemeClr val="accent5">
                  <a:lumMod val="75000"/>
                </a:schemeClr>
              </a:solidFill>
              <a:scene3d>
                <a:camera prst="orthographicFront"/>
                <a:lightRig rig="threePt" dir="t"/>
              </a:scene3d>
              <a:sp3d prstMaterial="metal">
                <a:bevelT h="120650"/>
                <a:bevelB w="31750" h="101600"/>
              </a:sp3d>
            </c:spPr>
          </c:dPt>
          <c:dPt>
            <c:idx val="1"/>
            <c:bubble3D val="0"/>
            <c:spPr>
              <a:solidFill>
                <a:schemeClr val="accent5"/>
              </a:solidFill>
              <a:scene3d>
                <a:camera prst="orthographicFront"/>
                <a:lightRig rig="threePt" dir="t"/>
              </a:scene3d>
              <a:sp3d prstMaterial="metal">
                <a:bevelT h="120650"/>
                <a:bevelB w="31750" h="101600"/>
              </a:sp3d>
            </c:spPr>
          </c:dPt>
          <c:dPt>
            <c:idx val="2"/>
            <c:bubble3D val="0"/>
            <c:spPr>
              <a:solidFill>
                <a:schemeClr val="accent5">
                  <a:lumMod val="60000"/>
                  <a:lumOff val="40000"/>
                </a:schemeClr>
              </a:solidFill>
              <a:scene3d>
                <a:camera prst="orthographicFront"/>
                <a:lightRig rig="threePt" dir="t"/>
              </a:scene3d>
              <a:sp3d prstMaterial="metal">
                <a:bevelT h="120650"/>
                <a:bevelB w="31750" h="101600"/>
              </a:sp3d>
            </c:spPr>
          </c:dPt>
          <c:dPt>
            <c:idx val="3"/>
            <c:bubble3D val="0"/>
            <c:explosion val="5"/>
            <c:spPr>
              <a:solidFill>
                <a:schemeClr val="accent5">
                  <a:lumMod val="20000"/>
                  <a:lumOff val="80000"/>
                </a:schemeClr>
              </a:solidFill>
              <a:scene3d>
                <a:camera prst="orthographicFront"/>
                <a:lightRig rig="threePt" dir="t"/>
              </a:scene3d>
              <a:sp3d prstMaterial="metal">
                <a:bevelT h="120650"/>
                <a:bevelB w="31750" h="101600"/>
              </a:sp3d>
            </c:spPr>
          </c:dPt>
          <c:dLbls>
            <c:dLbl>
              <c:idx val="0"/>
              <c:layout>
                <c:manualLayout>
                  <c:x val="0.13633660209651707"/>
                  <c:y val="6.6333681741109748E-2"/>
                </c:manualLayout>
              </c:layout>
              <c:showLegendKey val="0"/>
              <c:showVal val="1"/>
              <c:showCatName val="0"/>
              <c:showSerName val="0"/>
              <c:showPercent val="0"/>
              <c:showBubbleSize val="0"/>
            </c:dLbl>
            <c:dLbl>
              <c:idx val="1"/>
              <c:layout>
                <c:manualLayout>
                  <c:x val="-0.17177926992254802"/>
                  <c:y val="-0.17450677072445589"/>
                </c:manualLayout>
              </c:layout>
              <c:spPr>
                <a:noFill/>
              </c:spPr>
              <c:txPr>
                <a:bodyPr/>
                <a:lstStyle/>
                <a:p>
                  <a:pPr>
                    <a:defRPr sz="1400" b="1">
                      <a:solidFill>
                        <a:srgbClr val="000000"/>
                      </a:solidFill>
                      <a:effectLst>
                        <a:outerShdw blurRad="50800" dist="38100" dir="2700000" algn="tl" rotWithShape="0">
                          <a:srgbClr val="000000">
                            <a:alpha val="43000"/>
                          </a:srgbClr>
                        </a:outerShdw>
                        <a:reflection stA="50000" endPos="75000" dist="12700" dir="5400000" sy="-100000" algn="bl" rotWithShape="0"/>
                      </a:effectLst>
                      <a:latin typeface="Century Gothic"/>
                      <a:cs typeface="Century Gothic"/>
                    </a:defRPr>
                  </a:pPr>
                  <a:endParaRPr lang="es-MX"/>
                </a:p>
              </c:txPr>
              <c:showLegendKey val="0"/>
              <c:showVal val="1"/>
              <c:showCatName val="0"/>
              <c:showSerName val="0"/>
              <c:showPercent val="0"/>
              <c:showBubbleSize val="0"/>
            </c:dLbl>
            <c:dLbl>
              <c:idx val="2"/>
              <c:layout>
                <c:manualLayout>
                  <c:x val="8.6998051623915162E-2"/>
                  <c:y val="-0.20498046593733305"/>
                </c:manualLayout>
              </c:layout>
              <c:showLegendKey val="0"/>
              <c:showVal val="1"/>
              <c:showCatName val="0"/>
              <c:showSerName val="0"/>
              <c:showPercent val="0"/>
              <c:showBubbleSize val="0"/>
            </c:dLbl>
            <c:dLbl>
              <c:idx val="3"/>
              <c:layout>
                <c:manualLayout>
                  <c:x val="6.7158221511448249E-2"/>
                  <c:y val="-0.14151890277031623"/>
                </c:manualLayout>
              </c:layout>
              <c:spPr>
                <a:noFill/>
                <a:ln>
                  <a:noFill/>
                </a:ln>
                <a:effectLst/>
              </c:spPr>
              <c:txPr>
                <a:bodyPr/>
                <a:lstStyle/>
                <a:p>
                  <a:pPr>
                    <a:defRPr sz="1200" b="1">
                      <a:solidFill>
                        <a:srgbClr val="000000"/>
                      </a:solidFill>
                      <a:effectLst>
                        <a:outerShdw blurRad="50800" dist="38100" dir="2700000" algn="tl" rotWithShape="0">
                          <a:srgbClr val="000000">
                            <a:alpha val="43000"/>
                          </a:srgbClr>
                        </a:outerShdw>
                        <a:reflection stA="50000" endPos="75000" dist="12700" dir="5400000" sy="-100000" algn="bl" rotWithShape="0"/>
                      </a:effectLst>
                      <a:latin typeface="Century Gothic"/>
                      <a:cs typeface="Century Gothic"/>
                    </a:defRPr>
                  </a:pPr>
                  <a:endParaRPr lang="es-MX"/>
                </a:p>
              </c:txPr>
              <c:dLblPos val="bestFit"/>
              <c:showLegendKey val="0"/>
              <c:showVal val="1"/>
              <c:showCatName val="0"/>
              <c:showSerName val="0"/>
              <c:showPercent val="0"/>
              <c:showBubbleSize val="0"/>
            </c:dLbl>
            <c:dLbl>
              <c:idx val="4"/>
              <c:layout>
                <c:manualLayout>
                  <c:x val="-2.6366391317649712E-2"/>
                  <c:y val="-0.17738229623951873"/>
                </c:manualLayout>
              </c:layout>
              <c:spPr>
                <a:noFill/>
              </c:spPr>
              <c:txPr>
                <a:bodyPr rot="0" vert="horz"/>
                <a:lstStyle/>
                <a:p>
                  <a:pPr>
                    <a:defRPr sz="1100" b="1">
                      <a:solidFill>
                        <a:srgbClr val="000000"/>
                      </a:solidFill>
                      <a:effectLst>
                        <a:outerShdw blurRad="50800" dist="38100" dir="2700000" algn="tl" rotWithShape="0">
                          <a:srgbClr val="000000">
                            <a:alpha val="43000"/>
                          </a:srgbClr>
                        </a:outerShdw>
                        <a:reflection stA="50000" endPos="75000" dist="12700" dir="5400000" sy="-100000" algn="bl" rotWithShape="0"/>
                      </a:effectLst>
                      <a:latin typeface="Century Gothic"/>
                      <a:cs typeface="Century Gothic"/>
                    </a:defRPr>
                  </a:pPr>
                  <a:endParaRPr lang="es-MX"/>
                </a:p>
              </c:txPr>
              <c:showLegendKey val="0"/>
              <c:showVal val="1"/>
              <c:showCatName val="0"/>
              <c:showSerName val="0"/>
              <c:showPercent val="0"/>
              <c:showBubbleSize val="0"/>
            </c:dLbl>
            <c:txPr>
              <a:bodyPr/>
              <a:lstStyle/>
              <a:p>
                <a:pPr>
                  <a:defRPr sz="1400" b="1">
                    <a:solidFill>
                      <a:srgbClr val="000000"/>
                    </a:solidFill>
                    <a:effectLst>
                      <a:outerShdw blurRad="50800" dist="38100" dir="2700000" algn="tl" rotWithShape="0">
                        <a:srgbClr val="000000">
                          <a:alpha val="43000"/>
                        </a:srgbClr>
                      </a:outerShdw>
                      <a:reflection stA="50000" endPos="75000" dist="12700" dir="5400000" sy="-100000" algn="bl" rotWithShape="0"/>
                    </a:effectLst>
                    <a:latin typeface="Century Gothic"/>
                    <a:cs typeface="Century Gothic"/>
                  </a:defRPr>
                </a:pPr>
                <a:endParaRPr lang="es-MX"/>
              </a:p>
            </c:txPr>
            <c:showLegendKey val="0"/>
            <c:showVal val="1"/>
            <c:showCatName val="0"/>
            <c:showSerName val="0"/>
            <c:showPercent val="0"/>
            <c:showBubbleSize val="0"/>
            <c:showLeaderLines val="1"/>
          </c:dLbls>
          <c:cat>
            <c:multiLvlStrRef>
              <c:f>Hoja1!$I$11:$J$14</c:f>
              <c:multiLvlStrCache>
                <c:ptCount val="4"/>
                <c:lvl>
                  <c:pt idx="0">
                    <c:v>57.60%</c:v>
                  </c:pt>
                  <c:pt idx="1">
                    <c:v>24.80%</c:v>
                  </c:pt>
                  <c:pt idx="2">
                    <c:v>16%</c:v>
                  </c:pt>
                  <c:pt idx="3">
                    <c:v>1.60%</c:v>
                  </c:pt>
                </c:lvl>
                <c:lvl>
                  <c:pt idx="0">
                    <c:v>30 - 54</c:v>
                  </c:pt>
                  <c:pt idx="1">
                    <c:v>11-29</c:v>
                  </c:pt>
                  <c:pt idx="2">
                    <c:v>No publica la conformación de las comisiones edilicias</c:v>
                  </c:pt>
                  <c:pt idx="3">
                    <c:v>Sin Página Web</c:v>
                  </c:pt>
                </c:lvl>
              </c:multiLvlStrCache>
            </c:multiLvlStrRef>
          </c:cat>
          <c:val>
            <c:numRef>
              <c:f>Hoja1!$J$11:$J$14</c:f>
              <c:numCache>
                <c:formatCode>0.00%</c:formatCode>
                <c:ptCount val="4"/>
                <c:pt idx="0">
                  <c:v>0.57599999999999996</c:v>
                </c:pt>
                <c:pt idx="1">
                  <c:v>0.248</c:v>
                </c:pt>
                <c:pt idx="2" formatCode="0%">
                  <c:v>0.16</c:v>
                </c:pt>
                <c:pt idx="3">
                  <c:v>1.6E-2</c:v>
                </c:pt>
              </c:numCache>
            </c:numRef>
          </c:val>
        </c:ser>
        <c:dLbls>
          <c:showLegendKey val="0"/>
          <c:showVal val="0"/>
          <c:showCatName val="0"/>
          <c:showSerName val="0"/>
          <c:showPercent val="1"/>
          <c:showBubbleSize val="0"/>
          <c:showLeaderLines val="1"/>
        </c:dLbls>
      </c:pie3DChart>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a:lstStyle/>
          <a:p>
            <a:pPr>
              <a:defRPr>
                <a:latin typeface="Century Gothic" pitchFamily="34" charset="0"/>
              </a:defRPr>
            </a:pPr>
            <a:r>
              <a:rPr lang="es-MX">
                <a:latin typeface="Century Gothic" pitchFamily="34" charset="0"/>
              </a:rPr>
              <a:t>Nivel</a:t>
            </a:r>
            <a:r>
              <a:rPr lang="es-MX" baseline="0">
                <a:latin typeface="Century Gothic" pitchFamily="34" charset="0"/>
              </a:rPr>
              <a:t> de Cumplimiento Global </a:t>
            </a:r>
          </a:p>
          <a:p>
            <a:pPr>
              <a:defRPr>
                <a:latin typeface="Century Gothic" pitchFamily="34" charset="0"/>
              </a:defRPr>
            </a:pPr>
            <a:r>
              <a:rPr lang="es-MX" baseline="0">
                <a:latin typeface="Century Gothic" pitchFamily="34" charset="0"/>
              </a:rPr>
              <a:t>de 125 Ayuntamientos</a:t>
            </a:r>
            <a:endParaRPr lang="es-MX">
              <a:latin typeface="Century Gothic" pitchFamily="34" charset="0"/>
            </a:endParaRPr>
          </a:p>
        </c:rich>
      </c:tx>
      <c:layout/>
      <c:overlay val="1"/>
    </c:title>
    <c:autoTitleDeleted val="0"/>
    <c:view3D>
      <c:rotX val="13"/>
      <c:rotY val="170"/>
      <c:depthPercent val="20"/>
      <c:rAngAx val="0"/>
      <c:perspective val="0"/>
    </c:view3D>
    <c:floor>
      <c:thickness val="0"/>
    </c:floor>
    <c:sideWall>
      <c:thickness val="0"/>
    </c:sideWall>
    <c:backWall>
      <c:thickness val="0"/>
    </c:backWall>
    <c:plotArea>
      <c:layout>
        <c:manualLayout>
          <c:layoutTarget val="inner"/>
          <c:xMode val="edge"/>
          <c:yMode val="edge"/>
          <c:x val="2.7100463766466555E-2"/>
          <c:y val="3.0102331624988529E-2"/>
          <c:w val="0.97289953623353342"/>
          <c:h val="0.96989766837501146"/>
        </c:manualLayout>
      </c:layout>
      <c:pie3DChart>
        <c:varyColors val="1"/>
        <c:ser>
          <c:idx val="0"/>
          <c:order val="0"/>
          <c:spPr>
            <a:gradFill>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scene3d>
              <a:camera prst="orthographicFront"/>
              <a:lightRig rig="threePt" dir="t"/>
            </a:scene3d>
            <a:sp3d prstMaterial="metal">
              <a:bevelT h="120650"/>
              <a:bevelB w="31750" h="101600"/>
            </a:sp3d>
          </c:spPr>
          <c:explosion val="9"/>
          <c:dPt>
            <c:idx val="0"/>
            <c:bubble3D val="0"/>
            <c:spPr>
              <a:solidFill>
                <a:schemeClr val="accent5">
                  <a:lumMod val="75000"/>
                </a:schemeClr>
              </a:solidFill>
              <a:scene3d>
                <a:camera prst="orthographicFront"/>
                <a:lightRig rig="threePt" dir="t"/>
              </a:scene3d>
              <a:sp3d prstMaterial="metal">
                <a:bevelT h="120650"/>
                <a:bevelB w="31750" h="101600"/>
              </a:sp3d>
            </c:spPr>
          </c:dPt>
          <c:dPt>
            <c:idx val="1"/>
            <c:bubble3D val="0"/>
            <c:spPr>
              <a:solidFill>
                <a:schemeClr val="accent5">
                  <a:lumMod val="60000"/>
                  <a:lumOff val="40000"/>
                </a:schemeClr>
              </a:solidFill>
              <a:scene3d>
                <a:camera prst="orthographicFront"/>
                <a:lightRig rig="threePt" dir="t"/>
              </a:scene3d>
              <a:sp3d prstMaterial="metal">
                <a:bevelT h="120650"/>
                <a:bevelB w="31750" h="101600"/>
              </a:sp3d>
            </c:spPr>
          </c:dPt>
          <c:dLbls>
            <c:dLbl>
              <c:idx val="0"/>
              <c:layout>
                <c:manualLayout>
                  <c:x val="8.1774872480562574E-2"/>
                  <c:y val="7.8133012155694084E-2"/>
                </c:manualLayout>
              </c:layout>
              <c:showLegendKey val="0"/>
              <c:showVal val="1"/>
              <c:showCatName val="0"/>
              <c:showSerName val="0"/>
              <c:showPercent val="0"/>
              <c:showBubbleSize val="0"/>
            </c:dLbl>
            <c:dLbl>
              <c:idx val="1"/>
              <c:layout>
                <c:manualLayout>
                  <c:x val="-0.15824028128559392"/>
                  <c:y val="-0.21226474440670773"/>
                </c:manualLayout>
              </c:layout>
              <c:spPr>
                <a:noFill/>
              </c:spPr>
              <c:txPr>
                <a:bodyPr/>
                <a:lstStyle/>
                <a:p>
                  <a:pPr>
                    <a:defRPr sz="1800" b="1">
                      <a:solidFill>
                        <a:srgbClr val="000000"/>
                      </a:solidFill>
                      <a:effectLst>
                        <a:outerShdw blurRad="50800" dist="38100" dir="2700000" algn="tl" rotWithShape="0">
                          <a:srgbClr val="000000">
                            <a:alpha val="43000"/>
                          </a:srgbClr>
                        </a:outerShdw>
                        <a:reflection stA="50000" endPos="75000" dist="12700" dir="5400000" sy="-100000" algn="bl" rotWithShape="0"/>
                      </a:effectLst>
                      <a:latin typeface="Century Gothic"/>
                      <a:cs typeface="Century Gothic"/>
                    </a:defRPr>
                  </a:pPr>
                  <a:endParaRPr lang="es-MX"/>
                </a:p>
              </c:txPr>
              <c:showLegendKey val="0"/>
              <c:showVal val="1"/>
              <c:showCatName val="0"/>
              <c:showSerName val="0"/>
              <c:showPercent val="0"/>
              <c:showBubbleSize val="0"/>
            </c:dLbl>
            <c:txPr>
              <a:bodyPr/>
              <a:lstStyle/>
              <a:p>
                <a:pPr>
                  <a:defRPr sz="1800" b="1">
                    <a:solidFill>
                      <a:srgbClr val="000000"/>
                    </a:solidFill>
                    <a:effectLst>
                      <a:outerShdw blurRad="50800" dist="38100" dir="2700000" algn="tl" rotWithShape="0">
                        <a:srgbClr val="000000">
                          <a:alpha val="43000"/>
                        </a:srgbClr>
                      </a:outerShdw>
                      <a:reflection stA="50000" endPos="75000" dist="12700" dir="5400000" sy="-100000" algn="bl" rotWithShape="0"/>
                    </a:effectLst>
                    <a:latin typeface="Century Gothic"/>
                    <a:cs typeface="Century Gothic"/>
                  </a:defRPr>
                </a:pPr>
                <a:endParaRPr lang="es-MX"/>
              </a:p>
            </c:txPr>
            <c:showLegendKey val="0"/>
            <c:showVal val="1"/>
            <c:showCatName val="0"/>
            <c:showSerName val="0"/>
            <c:showPercent val="0"/>
            <c:showBubbleSize val="0"/>
            <c:showLeaderLines val="1"/>
          </c:dLbls>
          <c:cat>
            <c:strRef>
              <c:f>'Resultado Global'!$D$9:$E$9</c:f>
              <c:strCache>
                <c:ptCount val="2"/>
                <c:pt idx="0">
                  <c:v>No Cumplido</c:v>
                </c:pt>
                <c:pt idx="1">
                  <c:v>Cumplido</c:v>
                </c:pt>
              </c:strCache>
            </c:strRef>
          </c:cat>
          <c:val>
            <c:numRef>
              <c:f>'Resultado Global'!$D$10:$E$10</c:f>
              <c:numCache>
                <c:formatCode>0.00%</c:formatCode>
                <c:ptCount val="2"/>
                <c:pt idx="0">
                  <c:v>0.81200000000000006</c:v>
                </c:pt>
                <c:pt idx="1">
                  <c:v>0.188</c:v>
                </c:pt>
              </c:numCache>
            </c:numRef>
          </c:val>
        </c:ser>
        <c:dLbls>
          <c:showLegendKey val="0"/>
          <c:showVal val="0"/>
          <c:showCatName val="0"/>
          <c:showSerName val="0"/>
          <c:showPercent val="1"/>
          <c:showBubbleSize val="0"/>
          <c:showLeaderLines val="1"/>
        </c:dLbls>
      </c:pie3DChart>
    </c:plotArea>
    <c:legend>
      <c:legendPos val="r"/>
      <c:layout>
        <c:manualLayout>
          <c:xMode val="edge"/>
          <c:yMode val="edge"/>
          <c:x val="0.1607250838233861"/>
          <c:y val="0.87714282708720537"/>
          <c:w val="0.73606903382360223"/>
          <c:h val="5.978670278994181E-2"/>
        </c:manualLayout>
      </c:layout>
      <c:overlay val="0"/>
      <c:txPr>
        <a:bodyPr/>
        <a:lstStyle/>
        <a:p>
          <a:pPr>
            <a:defRPr sz="2000" b="1">
              <a:latin typeface="Century Gothic" pitchFamily="34" charset="0"/>
            </a:defRPr>
          </a:pPr>
          <a:endParaRPr lang="es-MX"/>
        </a:p>
      </c:txPr>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23"/>
    </mc:Choice>
    <mc:Fallback>
      <c:style val="23"/>
    </mc:Fallback>
  </mc:AlternateContent>
  <c:chart>
    <c:autoTitleDeleted val="1"/>
    <c:view3D>
      <c:rotX val="0"/>
      <c:rotY val="17"/>
      <c:rAngAx val="0"/>
      <c:perspective val="30"/>
    </c:view3D>
    <c:floor>
      <c:thickness val="0"/>
    </c:floor>
    <c:sideWall>
      <c:thickness val="0"/>
    </c:sideWall>
    <c:backWall>
      <c:thickness val="0"/>
    </c:backWall>
    <c:plotArea>
      <c:layout>
        <c:manualLayout>
          <c:layoutTarget val="inner"/>
          <c:xMode val="edge"/>
          <c:yMode val="edge"/>
          <c:x val="0.14731965318696436"/>
          <c:y val="3.1517509727626458E-2"/>
          <c:w val="0.83031450504087967"/>
          <c:h val="0.84474217960109077"/>
        </c:manualLayout>
      </c:layout>
      <c:bar3DChart>
        <c:barDir val="col"/>
        <c:grouping val="clustered"/>
        <c:varyColors val="0"/>
        <c:ser>
          <c:idx val="0"/>
          <c:order val="0"/>
          <c:spPr>
            <a:scene3d>
              <a:camera prst="orthographicFront"/>
              <a:lightRig rig="threePt" dir="t"/>
            </a:scene3d>
            <a:sp3d prstMaterial="metal">
              <a:bevelT h="82550"/>
              <a:bevelB w="31750" h="101600"/>
            </a:sp3d>
          </c:spPr>
          <c:invertIfNegative val="0"/>
          <c:dPt>
            <c:idx val="0"/>
            <c:invertIfNegative val="0"/>
            <c:bubble3D val="0"/>
            <c:spPr>
              <a:solidFill>
                <a:schemeClr val="accent5">
                  <a:lumMod val="75000"/>
                </a:schemeClr>
              </a:solidFill>
              <a:scene3d>
                <a:camera prst="orthographicFront"/>
                <a:lightRig rig="threePt" dir="t"/>
              </a:scene3d>
              <a:sp3d prstMaterial="metal">
                <a:bevelT h="82550"/>
                <a:bevelB w="31750" h="101600"/>
              </a:sp3d>
            </c:spPr>
          </c:dPt>
          <c:dLbls>
            <c:dLbl>
              <c:idx val="0"/>
              <c:layout>
                <c:manualLayout>
                  <c:x val="1.14838502330066E-2"/>
                  <c:y val="-1.53520309265931E-2"/>
                </c:manualLayout>
              </c:layout>
              <c:showLegendKey val="0"/>
              <c:showVal val="1"/>
              <c:showCatName val="0"/>
              <c:showSerName val="0"/>
              <c:showPercent val="0"/>
              <c:showBubbleSize val="0"/>
            </c:dLbl>
            <c:dLbl>
              <c:idx val="1"/>
              <c:layout>
                <c:manualLayout>
                  <c:x val="1.7506954487831801E-2"/>
                  <c:y val="-4.9281044320085795E-4"/>
                </c:manualLayout>
              </c:layout>
              <c:showLegendKey val="0"/>
              <c:showVal val="1"/>
              <c:showCatName val="0"/>
              <c:showSerName val="0"/>
              <c:showPercent val="0"/>
              <c:showBubbleSize val="0"/>
            </c:dLbl>
            <c:dLbl>
              <c:idx val="2"/>
              <c:layout>
                <c:manualLayout>
                  <c:x val="1.26982698591247E-2"/>
                  <c:y val="-4.2250281997086898E-4"/>
                </c:manualLayout>
              </c:layout>
              <c:showLegendKey val="0"/>
              <c:showVal val="1"/>
              <c:showCatName val="0"/>
              <c:showSerName val="0"/>
              <c:showPercent val="0"/>
              <c:showBubbleSize val="0"/>
            </c:dLbl>
            <c:dLbl>
              <c:idx val="3"/>
              <c:layout>
                <c:manualLayout>
                  <c:x val="1.5865302551466901E-2"/>
                  <c:y val="-8.9787872482559993E-3"/>
                </c:manualLayout>
              </c:layout>
              <c:showLegendKey val="0"/>
              <c:showVal val="1"/>
              <c:showCatName val="0"/>
              <c:showSerName val="0"/>
              <c:showPercent val="0"/>
              <c:showBubbleSize val="0"/>
            </c:dLbl>
            <c:txPr>
              <a:bodyPr/>
              <a:lstStyle/>
              <a:p>
                <a:pPr>
                  <a:defRPr sz="1200" b="1">
                    <a:latin typeface="Century Gothic"/>
                    <a:cs typeface="Century Gothic"/>
                  </a:defRPr>
                </a:pPr>
                <a:endParaRPr lang="es-MX"/>
              </a:p>
            </c:txPr>
            <c:showLegendKey val="0"/>
            <c:showVal val="1"/>
            <c:showCatName val="0"/>
            <c:showSerName val="0"/>
            <c:showPercent val="0"/>
            <c:showBubbleSize val="0"/>
            <c:showLeaderLines val="0"/>
          </c:dLbls>
          <c:cat>
            <c:strRef>
              <c:f>'Resultado Global'!$B$12:$E$12</c:f>
              <c:strCache>
                <c:ptCount val="4"/>
                <c:pt idx="0">
                  <c:v>Publicidad </c:v>
                </c:pt>
                <c:pt idx="1">
                  <c:v>Vigencia </c:v>
                </c:pt>
                <c:pt idx="2">
                  <c:v>Accesibilidad</c:v>
                </c:pt>
                <c:pt idx="3">
                  <c:v>Información
Completa </c:v>
                </c:pt>
              </c:strCache>
            </c:strRef>
          </c:cat>
          <c:val>
            <c:numRef>
              <c:f>'Resultado Global'!$B$13:$E$13</c:f>
              <c:numCache>
                <c:formatCode>0.00</c:formatCode>
                <c:ptCount val="4"/>
                <c:pt idx="0">
                  <c:v>32</c:v>
                </c:pt>
                <c:pt idx="1">
                  <c:v>12.2</c:v>
                </c:pt>
                <c:pt idx="2">
                  <c:v>26.8</c:v>
                </c:pt>
                <c:pt idx="3">
                  <c:v>4.2</c:v>
                </c:pt>
              </c:numCache>
            </c:numRef>
          </c:val>
        </c:ser>
        <c:dLbls>
          <c:showLegendKey val="0"/>
          <c:showVal val="1"/>
          <c:showCatName val="0"/>
          <c:showSerName val="0"/>
          <c:showPercent val="0"/>
          <c:showBubbleSize val="0"/>
        </c:dLbls>
        <c:gapWidth val="150"/>
        <c:shape val="box"/>
        <c:axId val="143829632"/>
        <c:axId val="143861248"/>
        <c:axId val="0"/>
      </c:bar3DChart>
      <c:catAx>
        <c:axId val="143829632"/>
        <c:scaling>
          <c:orientation val="minMax"/>
        </c:scaling>
        <c:delete val="0"/>
        <c:axPos val="b"/>
        <c:majorTickMark val="none"/>
        <c:minorTickMark val="none"/>
        <c:tickLblPos val="nextTo"/>
        <c:txPr>
          <a:bodyPr/>
          <a:lstStyle/>
          <a:p>
            <a:pPr>
              <a:defRPr sz="1200" b="1">
                <a:latin typeface="Century Gothic"/>
                <a:cs typeface="Century Gothic"/>
              </a:defRPr>
            </a:pPr>
            <a:endParaRPr lang="es-MX"/>
          </a:p>
        </c:txPr>
        <c:crossAx val="143861248"/>
        <c:crosses val="autoZero"/>
        <c:auto val="1"/>
        <c:lblAlgn val="ctr"/>
        <c:lblOffset val="100"/>
        <c:noMultiLvlLbl val="0"/>
      </c:catAx>
      <c:valAx>
        <c:axId val="143861248"/>
        <c:scaling>
          <c:orientation val="minMax"/>
        </c:scaling>
        <c:delete val="0"/>
        <c:axPos val="l"/>
        <c:majorGridlines/>
        <c:numFmt formatCode="0.00" sourceLinked="1"/>
        <c:majorTickMark val="none"/>
        <c:minorTickMark val="none"/>
        <c:tickLblPos val="nextTo"/>
        <c:txPr>
          <a:bodyPr/>
          <a:lstStyle/>
          <a:p>
            <a:pPr>
              <a:defRPr sz="1200">
                <a:latin typeface="Century Gothic"/>
                <a:cs typeface="Century Gothic"/>
              </a:defRPr>
            </a:pPr>
            <a:endParaRPr lang="es-MX"/>
          </a:p>
        </c:txPr>
        <c:crossAx val="143829632"/>
        <c:crosses val="autoZero"/>
        <c:crossBetween val="between"/>
      </c:valAx>
    </c:plotArea>
    <c:plotVisOnly val="1"/>
    <c:dispBlanksAs val="gap"/>
    <c:showDLblsOverMax val="0"/>
  </c:chart>
  <c:spPr>
    <a:scene3d>
      <a:camera prst="orthographicFront"/>
      <a:lightRig rig="threePt" dir="t"/>
    </a:scene3d>
    <a:sp3d prstMaterial="metal">
      <a:bevelT w="139700" prst="cross"/>
      <a:bevelB w="139700" prst="cross"/>
    </a:sp3d>
  </c:sp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15"/>
    </mc:Choice>
    <mc:Fallback>
      <c:style val="15"/>
    </mc:Fallback>
  </mc:AlternateContent>
  <c:chart>
    <c:autoTitleDeleted val="1"/>
    <c:view3D>
      <c:rotX val="0"/>
      <c:rotY val="17"/>
      <c:rAngAx val="0"/>
      <c:perspective val="30"/>
    </c:view3D>
    <c:floor>
      <c:thickness val="0"/>
    </c:floor>
    <c:sideWall>
      <c:thickness val="0"/>
    </c:sideWall>
    <c:backWall>
      <c:thickness val="0"/>
    </c:backWall>
    <c:plotArea>
      <c:layout>
        <c:manualLayout>
          <c:layoutTarget val="inner"/>
          <c:xMode val="edge"/>
          <c:yMode val="edge"/>
          <c:x val="5.8965223097112864E-2"/>
          <c:y val="3.1501095969888947E-2"/>
          <c:w val="0.93409033245844264"/>
          <c:h val="0.8300055467079972"/>
        </c:manualLayout>
      </c:layout>
      <c:bar3DChart>
        <c:barDir val="col"/>
        <c:grouping val="clustered"/>
        <c:varyColors val="0"/>
        <c:ser>
          <c:idx val="0"/>
          <c:order val="0"/>
          <c:spPr>
            <a:scene3d>
              <a:camera prst="orthographicFront"/>
              <a:lightRig rig="threePt" dir="t"/>
            </a:scene3d>
            <a:sp3d prstMaterial="metal">
              <a:bevelT h="82550"/>
              <a:bevelB w="31750" h="101600"/>
              <a:contourClr>
                <a:srgbClr val="000000"/>
              </a:contourClr>
            </a:sp3d>
          </c:spPr>
          <c:invertIfNegative val="0"/>
          <c:dPt>
            <c:idx val="0"/>
            <c:invertIfNegative val="0"/>
            <c:bubble3D val="0"/>
            <c:spPr>
              <a:solidFill>
                <a:schemeClr val="accent5">
                  <a:lumMod val="75000"/>
                </a:schemeClr>
              </a:solidFill>
              <a:scene3d>
                <a:camera prst="orthographicFront"/>
                <a:lightRig rig="threePt" dir="t"/>
              </a:scene3d>
              <a:sp3d prstMaterial="metal">
                <a:bevelT h="82550"/>
                <a:bevelB w="31750" h="101600"/>
                <a:contourClr>
                  <a:srgbClr val="000000"/>
                </a:contourClr>
              </a:sp3d>
            </c:spPr>
          </c:dPt>
          <c:dLbls>
            <c:dLbl>
              <c:idx val="0"/>
              <c:layout>
                <c:manualLayout>
                  <c:x val="2.1127510692641301E-2"/>
                  <c:y val="-7.5488765123871704E-3"/>
                </c:manualLayout>
              </c:layout>
              <c:showLegendKey val="0"/>
              <c:showVal val="1"/>
              <c:showCatName val="0"/>
              <c:showSerName val="0"/>
              <c:showPercent val="0"/>
              <c:showBubbleSize val="0"/>
            </c:dLbl>
            <c:dLbl>
              <c:idx val="1"/>
              <c:layout>
                <c:manualLayout>
                  <c:x val="1.6890474103404999E-2"/>
                  <c:y val="-9.7562896101401897E-3"/>
                </c:manualLayout>
              </c:layout>
              <c:showLegendKey val="0"/>
              <c:showVal val="1"/>
              <c:showCatName val="0"/>
              <c:showSerName val="0"/>
              <c:showPercent val="0"/>
              <c:showBubbleSize val="0"/>
            </c:dLbl>
            <c:dLbl>
              <c:idx val="2"/>
              <c:layout>
                <c:manualLayout>
                  <c:x val="7.6775431861804203E-3"/>
                  <c:y val="-2.4390243902438101E-3"/>
                </c:manualLayout>
              </c:layout>
              <c:showLegendKey val="0"/>
              <c:showVal val="1"/>
              <c:showCatName val="0"/>
              <c:showSerName val="0"/>
              <c:showPercent val="0"/>
              <c:showBubbleSize val="0"/>
            </c:dLbl>
            <c:dLbl>
              <c:idx val="3"/>
              <c:layout>
                <c:manualLayout>
                  <c:x val="7.6775431861803101E-3"/>
                  <c:y val="-7.3170731707317997E-3"/>
                </c:manualLayout>
              </c:layout>
              <c:showLegendKey val="0"/>
              <c:showVal val="1"/>
              <c:showCatName val="0"/>
              <c:showSerName val="0"/>
              <c:showPercent val="0"/>
              <c:showBubbleSize val="0"/>
            </c:dLbl>
            <c:txPr>
              <a:bodyPr/>
              <a:lstStyle/>
              <a:p>
                <a:pPr>
                  <a:defRPr sz="1400" b="1">
                    <a:latin typeface="Century Gothic"/>
                    <a:cs typeface="Century Gothic"/>
                  </a:defRPr>
                </a:pPr>
                <a:endParaRPr lang="es-MX"/>
              </a:p>
            </c:txPr>
            <c:showLegendKey val="0"/>
            <c:showVal val="1"/>
            <c:showCatName val="0"/>
            <c:showSerName val="0"/>
            <c:showPercent val="0"/>
            <c:showBubbleSize val="0"/>
            <c:showLeaderLines val="0"/>
          </c:dLbls>
          <c:cat>
            <c:strRef>
              <c:f>'Resultado Global'!$B$6:$E$6</c:f>
              <c:strCache>
                <c:ptCount val="4"/>
                <c:pt idx="0">
                  <c:v>Sesiones del Pleno del Ayuntamiento</c:v>
                </c:pt>
                <c:pt idx="1">
                  <c:v>Sesiones de las Comisiones Edilicias  </c:v>
                </c:pt>
                <c:pt idx="2">
                  <c:v>Sesiones del Comité de Transparencia</c:v>
                </c:pt>
                <c:pt idx="3">
                  <c:v>Audio y Video de las Sesiones del Pleno del Ayuntamiento</c:v>
                </c:pt>
              </c:strCache>
            </c:strRef>
          </c:cat>
          <c:val>
            <c:numRef>
              <c:f>'Resultado Global'!$B$7:$E$7</c:f>
              <c:numCache>
                <c:formatCode>0.00</c:formatCode>
                <c:ptCount val="4"/>
                <c:pt idx="0">
                  <c:v>39.6</c:v>
                </c:pt>
                <c:pt idx="1">
                  <c:v>6.8</c:v>
                </c:pt>
                <c:pt idx="2">
                  <c:v>11.2</c:v>
                </c:pt>
                <c:pt idx="3">
                  <c:v>16.2</c:v>
                </c:pt>
              </c:numCache>
            </c:numRef>
          </c:val>
        </c:ser>
        <c:dLbls>
          <c:showLegendKey val="0"/>
          <c:showVal val="0"/>
          <c:showCatName val="0"/>
          <c:showSerName val="0"/>
          <c:showPercent val="0"/>
          <c:showBubbleSize val="0"/>
        </c:dLbls>
        <c:gapWidth val="150"/>
        <c:shape val="box"/>
        <c:axId val="145715968"/>
        <c:axId val="145912576"/>
        <c:axId val="0"/>
      </c:bar3DChart>
      <c:catAx>
        <c:axId val="145715968"/>
        <c:scaling>
          <c:orientation val="minMax"/>
        </c:scaling>
        <c:delete val="0"/>
        <c:axPos val="b"/>
        <c:majorTickMark val="none"/>
        <c:minorTickMark val="none"/>
        <c:tickLblPos val="nextTo"/>
        <c:spPr>
          <a:ln w="9525">
            <a:noFill/>
          </a:ln>
        </c:spPr>
        <c:txPr>
          <a:bodyPr/>
          <a:lstStyle/>
          <a:p>
            <a:pPr>
              <a:defRPr sz="1200" b="1">
                <a:solidFill>
                  <a:schemeClr val="tx1"/>
                </a:solidFill>
                <a:latin typeface="Century Gothic"/>
                <a:cs typeface="Century Gothic"/>
              </a:defRPr>
            </a:pPr>
            <a:endParaRPr lang="es-MX"/>
          </a:p>
        </c:txPr>
        <c:crossAx val="145912576"/>
        <c:crosses val="autoZero"/>
        <c:auto val="1"/>
        <c:lblAlgn val="ctr"/>
        <c:lblOffset val="100"/>
        <c:noMultiLvlLbl val="0"/>
      </c:catAx>
      <c:valAx>
        <c:axId val="145912576"/>
        <c:scaling>
          <c:orientation val="minMax"/>
        </c:scaling>
        <c:delete val="0"/>
        <c:axPos val="l"/>
        <c:majorGridlines/>
        <c:numFmt formatCode="0.00" sourceLinked="1"/>
        <c:majorTickMark val="none"/>
        <c:minorTickMark val="none"/>
        <c:tickLblPos val="nextTo"/>
        <c:txPr>
          <a:bodyPr/>
          <a:lstStyle/>
          <a:p>
            <a:pPr>
              <a:defRPr sz="1200">
                <a:latin typeface="Century Gothic"/>
                <a:cs typeface="Century Gothic"/>
              </a:defRPr>
            </a:pPr>
            <a:endParaRPr lang="es-MX"/>
          </a:p>
        </c:txPr>
        <c:crossAx val="145715968"/>
        <c:crosses val="autoZero"/>
        <c:crossBetween val="between"/>
      </c:valAx>
    </c:plotArea>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view3D>
      <c:rotX val="15"/>
      <c:rotY val="20"/>
      <c:rAngAx val="1"/>
    </c:view3D>
    <c:floor>
      <c:thickness val="0"/>
    </c:floor>
    <c:sideWall>
      <c:thickness val="0"/>
    </c:sideWall>
    <c:backWall>
      <c:thickness val="0"/>
    </c:backWall>
    <c:plotArea>
      <c:layout>
        <c:manualLayout>
          <c:layoutTarget val="inner"/>
          <c:xMode val="edge"/>
          <c:yMode val="edge"/>
          <c:x val="6.9843606086778892E-2"/>
          <c:y val="9.1049089240385961E-2"/>
          <c:w val="0.93015639391322114"/>
          <c:h val="0.42380484332839991"/>
        </c:manualLayout>
      </c:layout>
      <c:bar3DChart>
        <c:barDir val="col"/>
        <c:grouping val="clustered"/>
        <c:varyColors val="0"/>
        <c:ser>
          <c:idx val="0"/>
          <c:order val="0"/>
          <c:tx>
            <c:strRef>
              <c:f>'Aytos Aprobados'!$C$1</c:f>
              <c:strCache>
                <c:ptCount val="1"/>
                <c:pt idx="0">
                  <c:v>Calificación Final</c:v>
                </c:pt>
              </c:strCache>
            </c:strRef>
          </c:tx>
          <c:spPr>
            <a:scene3d>
              <a:camera prst="orthographicFront"/>
              <a:lightRig rig="threePt" dir="t"/>
            </a:scene3d>
            <a:sp3d prstMaterial="metal">
              <a:bevelT w="114300" h="57150"/>
              <a:bevelB w="31750" h="101600"/>
            </a:sp3d>
          </c:spPr>
          <c:invertIfNegative val="0"/>
          <c:dPt>
            <c:idx val="0"/>
            <c:invertIfNegative val="0"/>
            <c:bubble3D val="0"/>
            <c:spPr>
              <a:solidFill>
                <a:schemeClr val="accent5">
                  <a:lumMod val="75000"/>
                </a:schemeClr>
              </a:solidFill>
              <a:scene3d>
                <a:camera prst="orthographicFront"/>
                <a:lightRig rig="threePt" dir="t"/>
              </a:scene3d>
              <a:sp3d prstMaterial="metal">
                <a:bevelT w="114300" h="57150"/>
                <a:bevelB w="31750" h="101600"/>
              </a:sp3d>
            </c:spPr>
          </c:dPt>
          <c:dPt>
            <c:idx val="1"/>
            <c:invertIfNegative val="0"/>
            <c:bubble3D val="0"/>
            <c:spPr>
              <a:solidFill>
                <a:schemeClr val="accent5">
                  <a:lumMod val="75000"/>
                </a:schemeClr>
              </a:solidFill>
              <a:scene3d>
                <a:camera prst="orthographicFront"/>
                <a:lightRig rig="threePt" dir="t"/>
              </a:scene3d>
              <a:sp3d prstMaterial="metal">
                <a:bevelT w="114300" h="57150"/>
                <a:bevelB w="31750" h="101600"/>
              </a:sp3d>
            </c:spPr>
          </c:dPt>
          <c:dPt>
            <c:idx val="2"/>
            <c:invertIfNegative val="0"/>
            <c:bubble3D val="0"/>
            <c:spPr>
              <a:solidFill>
                <a:schemeClr val="accent5">
                  <a:lumMod val="75000"/>
                </a:schemeClr>
              </a:solidFill>
              <a:scene3d>
                <a:camera prst="orthographicFront"/>
                <a:lightRig rig="threePt" dir="t"/>
              </a:scene3d>
              <a:sp3d prstMaterial="metal">
                <a:bevelT w="114300" h="57150"/>
                <a:bevelB w="31750" h="101600"/>
              </a:sp3d>
            </c:spPr>
          </c:dPt>
          <c:dPt>
            <c:idx val="3"/>
            <c:invertIfNegative val="0"/>
            <c:bubble3D val="0"/>
            <c:spPr>
              <a:solidFill>
                <a:schemeClr val="accent5">
                  <a:lumMod val="75000"/>
                </a:schemeClr>
              </a:solidFill>
              <a:scene3d>
                <a:camera prst="orthographicFront"/>
                <a:lightRig rig="threePt" dir="t"/>
              </a:scene3d>
              <a:sp3d prstMaterial="metal">
                <a:bevelT w="114300" h="57150"/>
                <a:bevelB w="31750" h="101600"/>
              </a:sp3d>
            </c:spPr>
          </c:dPt>
          <c:dLbls>
            <c:txPr>
              <a:bodyPr/>
              <a:lstStyle/>
              <a:p>
                <a:pPr>
                  <a:defRPr sz="1200" b="1">
                    <a:latin typeface="Century Gothic"/>
                    <a:cs typeface="Century Gothic"/>
                  </a:defRPr>
                </a:pPr>
                <a:endParaRPr lang="es-MX"/>
              </a:p>
            </c:txPr>
            <c:showLegendKey val="0"/>
            <c:showVal val="1"/>
            <c:showCatName val="0"/>
            <c:showSerName val="0"/>
            <c:showPercent val="0"/>
            <c:showBubbleSize val="0"/>
            <c:showLeaderLines val="0"/>
          </c:dLbls>
          <c:cat>
            <c:strRef>
              <c:f>'Aytos Aprobados'!$B$2:$B$11</c:f>
              <c:strCache>
                <c:ptCount val="10"/>
                <c:pt idx="0">
                  <c:v>Guadalajara</c:v>
                </c:pt>
                <c:pt idx="1">
                  <c:v>San Pedro Tlaquepaque</c:v>
                </c:pt>
                <c:pt idx="2">
                  <c:v>Zapopan</c:v>
                </c:pt>
                <c:pt idx="3">
                  <c:v>Poncitlán</c:v>
                </c:pt>
                <c:pt idx="4">
                  <c:v>Tlajomulco de Zúñiga</c:v>
                </c:pt>
                <c:pt idx="5">
                  <c:v>Unión de Tula</c:v>
                </c:pt>
                <c:pt idx="6">
                  <c:v>Tonalá</c:v>
                </c:pt>
                <c:pt idx="7">
                  <c:v>La Barca</c:v>
                </c:pt>
                <c:pt idx="8">
                  <c:v>Ocotlán</c:v>
                </c:pt>
                <c:pt idx="9">
                  <c:v>Zapotlán del Rey</c:v>
                </c:pt>
              </c:strCache>
            </c:strRef>
          </c:cat>
          <c:val>
            <c:numRef>
              <c:f>'Aytos Aprobados'!$C$2:$C$11</c:f>
              <c:numCache>
                <c:formatCode>0.00</c:formatCode>
                <c:ptCount val="10"/>
                <c:pt idx="0">
                  <c:v>87.5</c:v>
                </c:pt>
                <c:pt idx="1">
                  <c:v>87.5</c:v>
                </c:pt>
                <c:pt idx="2">
                  <c:v>87.5</c:v>
                </c:pt>
                <c:pt idx="3">
                  <c:v>87.5</c:v>
                </c:pt>
                <c:pt idx="4">
                  <c:v>81.25</c:v>
                </c:pt>
                <c:pt idx="5">
                  <c:v>75</c:v>
                </c:pt>
                <c:pt idx="6">
                  <c:v>75</c:v>
                </c:pt>
                <c:pt idx="7">
                  <c:v>68.75</c:v>
                </c:pt>
                <c:pt idx="8">
                  <c:v>62.5</c:v>
                </c:pt>
                <c:pt idx="9">
                  <c:v>62.5</c:v>
                </c:pt>
              </c:numCache>
            </c:numRef>
          </c:val>
        </c:ser>
        <c:dLbls>
          <c:showLegendKey val="0"/>
          <c:showVal val="1"/>
          <c:showCatName val="0"/>
          <c:showSerName val="0"/>
          <c:showPercent val="0"/>
          <c:showBubbleSize val="0"/>
        </c:dLbls>
        <c:gapWidth val="150"/>
        <c:shape val="box"/>
        <c:axId val="146424960"/>
        <c:axId val="146766848"/>
        <c:axId val="0"/>
      </c:bar3DChart>
      <c:catAx>
        <c:axId val="146424960"/>
        <c:scaling>
          <c:orientation val="minMax"/>
        </c:scaling>
        <c:delete val="0"/>
        <c:axPos val="b"/>
        <c:majorTickMark val="none"/>
        <c:minorTickMark val="none"/>
        <c:tickLblPos val="nextTo"/>
        <c:txPr>
          <a:bodyPr rot="-5400000" vert="horz"/>
          <a:lstStyle/>
          <a:p>
            <a:pPr>
              <a:defRPr sz="1400" b="1">
                <a:latin typeface="Century Gothic"/>
                <a:cs typeface="Century Gothic"/>
              </a:defRPr>
            </a:pPr>
            <a:endParaRPr lang="es-MX"/>
          </a:p>
        </c:txPr>
        <c:crossAx val="146766848"/>
        <c:crosses val="autoZero"/>
        <c:auto val="1"/>
        <c:lblAlgn val="ctr"/>
        <c:lblOffset val="100"/>
        <c:noMultiLvlLbl val="0"/>
      </c:catAx>
      <c:valAx>
        <c:axId val="146766848"/>
        <c:scaling>
          <c:orientation val="minMax"/>
        </c:scaling>
        <c:delete val="0"/>
        <c:axPos val="l"/>
        <c:majorGridlines/>
        <c:numFmt formatCode="0.00" sourceLinked="1"/>
        <c:majorTickMark val="out"/>
        <c:minorTickMark val="none"/>
        <c:tickLblPos val="nextTo"/>
        <c:txPr>
          <a:bodyPr/>
          <a:lstStyle/>
          <a:p>
            <a:pPr>
              <a:defRPr sz="1200">
                <a:latin typeface="Century Gothic"/>
                <a:cs typeface="Century Gothic"/>
              </a:defRPr>
            </a:pPr>
            <a:endParaRPr lang="es-MX"/>
          </a:p>
        </c:txPr>
        <c:crossAx val="146424960"/>
        <c:crosses val="autoZero"/>
        <c:crossBetween val="between"/>
      </c:valAx>
    </c:plotArea>
    <c:plotVisOnly val="1"/>
    <c:dispBlanksAs val="gap"/>
    <c:showDLblsOverMax val="0"/>
  </c:chart>
  <c:spPr>
    <a:scene3d>
      <a:camera prst="orthographicFront"/>
      <a:lightRig rig="threePt" dir="t"/>
    </a:scene3d>
    <a:sp3d prstMaterial="metal">
      <a:bevelT h="120650"/>
      <a:bevelB w="31750" h="101600"/>
    </a:sp3d>
  </c:spPr>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view3D>
      <c:rotX val="13"/>
      <c:rotY val="170"/>
      <c:depthPercent val="20"/>
      <c:rAngAx val="0"/>
      <c:perspective val="0"/>
    </c:view3D>
    <c:floor>
      <c:thickness val="0"/>
    </c:floor>
    <c:sideWall>
      <c:thickness val="0"/>
    </c:sideWall>
    <c:backWall>
      <c:thickness val="0"/>
    </c:backWall>
    <c:plotArea>
      <c:layout>
        <c:manualLayout>
          <c:layoutTarget val="inner"/>
          <c:xMode val="edge"/>
          <c:yMode val="edge"/>
          <c:x val="2.8996927462062162E-2"/>
          <c:y val="9.4660751166526433E-4"/>
          <c:w val="0.86570469698024388"/>
          <c:h val="0.86304779468678694"/>
        </c:manualLayout>
      </c:layout>
      <c:pie3DChart>
        <c:varyColors val="1"/>
        <c:ser>
          <c:idx val="0"/>
          <c:order val="0"/>
          <c:spPr>
            <a:gradFill>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scene3d>
              <a:camera prst="orthographicFront"/>
              <a:lightRig rig="threePt" dir="t"/>
            </a:scene3d>
            <a:sp3d prstMaterial="metal">
              <a:bevelT h="120650"/>
              <a:bevelB w="31750" h="101600"/>
            </a:sp3d>
          </c:spPr>
          <c:explosion val="9"/>
          <c:dPt>
            <c:idx val="0"/>
            <c:bubble3D val="0"/>
            <c:spPr>
              <a:solidFill>
                <a:schemeClr val="accent5">
                  <a:lumMod val="75000"/>
                </a:schemeClr>
              </a:solidFill>
              <a:scene3d>
                <a:camera prst="orthographicFront"/>
                <a:lightRig rig="threePt" dir="t"/>
              </a:scene3d>
              <a:sp3d prstMaterial="metal">
                <a:bevelT h="120650"/>
                <a:bevelB w="31750" h="101600"/>
              </a:sp3d>
            </c:spPr>
          </c:dPt>
          <c:dPt>
            <c:idx val="1"/>
            <c:bubble3D val="0"/>
            <c:spPr>
              <a:solidFill>
                <a:schemeClr val="accent5">
                  <a:lumMod val="60000"/>
                  <a:lumOff val="40000"/>
                </a:schemeClr>
              </a:solidFill>
              <a:scene3d>
                <a:camera prst="orthographicFront"/>
                <a:lightRig rig="threePt" dir="t"/>
              </a:scene3d>
              <a:sp3d prstMaterial="metal">
                <a:bevelT h="120650"/>
                <a:bevelB w="31750" h="101600"/>
              </a:sp3d>
            </c:spPr>
          </c:dPt>
          <c:dLbls>
            <c:dLbl>
              <c:idx val="0"/>
              <c:layout>
                <c:manualLayout>
                  <c:x val="0.12000540754735982"/>
                  <c:y val="-0.17444867283714527"/>
                </c:manualLayout>
              </c:layout>
              <c:showLegendKey val="0"/>
              <c:showVal val="1"/>
              <c:showCatName val="0"/>
              <c:showSerName val="0"/>
              <c:showPercent val="0"/>
              <c:showBubbleSize val="0"/>
            </c:dLbl>
            <c:dLbl>
              <c:idx val="1"/>
              <c:layout>
                <c:manualLayout>
                  <c:x val="-0.11305878901589206"/>
                  <c:y val="7.4318251357760268E-2"/>
                </c:manualLayout>
              </c:layout>
              <c:spPr>
                <a:noFill/>
              </c:spPr>
              <c:txPr>
                <a:bodyPr/>
                <a:lstStyle/>
                <a:p>
                  <a:pPr>
                    <a:defRPr sz="1600" b="1">
                      <a:solidFill>
                        <a:srgbClr val="000000"/>
                      </a:solidFill>
                      <a:effectLst>
                        <a:outerShdw blurRad="50800" dist="38100" dir="2700000" algn="tl" rotWithShape="0">
                          <a:srgbClr val="000000">
                            <a:alpha val="43000"/>
                          </a:srgbClr>
                        </a:outerShdw>
                        <a:reflection stA="50000" endPos="75000" dist="12700" dir="5400000" sy="-100000" algn="bl" rotWithShape="0"/>
                      </a:effectLst>
                      <a:latin typeface="Century Gothic"/>
                      <a:cs typeface="Century Gothic"/>
                    </a:defRPr>
                  </a:pPr>
                  <a:endParaRPr lang="es-MX"/>
                </a:p>
              </c:txPr>
              <c:showLegendKey val="0"/>
              <c:showVal val="1"/>
              <c:showCatName val="0"/>
              <c:showSerName val="0"/>
              <c:showPercent val="0"/>
              <c:showBubbleSize val="0"/>
            </c:dLbl>
            <c:txPr>
              <a:bodyPr/>
              <a:lstStyle/>
              <a:p>
                <a:pPr>
                  <a:defRPr sz="1600" b="1">
                    <a:solidFill>
                      <a:srgbClr val="000000"/>
                    </a:solidFill>
                    <a:effectLst>
                      <a:outerShdw blurRad="50800" dist="38100" dir="2700000" algn="tl" rotWithShape="0">
                        <a:srgbClr val="000000">
                          <a:alpha val="43000"/>
                        </a:srgbClr>
                      </a:outerShdw>
                      <a:reflection stA="50000" endPos="75000" dist="12700" dir="5400000" sy="-100000" algn="bl" rotWithShape="0"/>
                    </a:effectLst>
                    <a:latin typeface="Century Gothic"/>
                    <a:cs typeface="Century Gothic"/>
                  </a:defRPr>
                </a:pPr>
                <a:endParaRPr lang="es-MX"/>
              </a:p>
            </c:txPr>
            <c:showLegendKey val="0"/>
            <c:showVal val="1"/>
            <c:showCatName val="0"/>
            <c:showSerName val="0"/>
            <c:showPercent val="0"/>
            <c:showBubbleSize val="0"/>
            <c:showLeaderLines val="1"/>
          </c:dLbls>
          <c:cat>
            <c:strRef>
              <c:f>'BD Aprobados (2)'!$G$174:$H$174</c:f>
              <c:strCache>
                <c:ptCount val="2"/>
                <c:pt idx="0">
                  <c:v>No Cumplido</c:v>
                </c:pt>
                <c:pt idx="1">
                  <c:v>Cumplido</c:v>
                </c:pt>
              </c:strCache>
            </c:strRef>
          </c:cat>
          <c:val>
            <c:numRef>
              <c:f>'BD Aprobados (2)'!$G$175:$H$175</c:f>
              <c:numCache>
                <c:formatCode>0.00</c:formatCode>
                <c:ptCount val="2"/>
                <c:pt idx="0">
                  <c:v>24.310000000000002</c:v>
                </c:pt>
                <c:pt idx="1">
                  <c:v>75.69</c:v>
                </c:pt>
              </c:numCache>
            </c:numRef>
          </c:val>
        </c:ser>
        <c:dLbls>
          <c:showLegendKey val="0"/>
          <c:showVal val="0"/>
          <c:showCatName val="0"/>
          <c:showSerName val="0"/>
          <c:showPercent val="1"/>
          <c:showBubbleSize val="0"/>
          <c:showLeaderLines val="1"/>
        </c:dLbls>
      </c:pie3DChart>
    </c:plotArea>
    <c:legend>
      <c:legendPos val="r"/>
      <c:layout>
        <c:manualLayout>
          <c:xMode val="edge"/>
          <c:yMode val="edge"/>
          <c:x val="0.10916081008920156"/>
          <c:y val="0.7190212652030904"/>
          <c:w val="0.73606903382360223"/>
          <c:h val="5.978670278994181E-2"/>
        </c:manualLayout>
      </c:layout>
      <c:overlay val="0"/>
      <c:txPr>
        <a:bodyPr/>
        <a:lstStyle/>
        <a:p>
          <a:pPr>
            <a:defRPr sz="2000">
              <a:latin typeface="Century Gothic" pitchFamily="34" charset="0"/>
            </a:defRPr>
          </a:pPr>
          <a:endParaRPr lang="es-MX"/>
        </a:p>
      </c:txPr>
    </c:legend>
    <c:plotVisOnly val="1"/>
    <c:dispBlanksAs val="gap"/>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31"/>
    </mc:Choice>
    <mc:Fallback>
      <c:style val="31"/>
    </mc:Fallback>
  </mc:AlternateContent>
  <c:chart>
    <c:autoTitleDeleted val="1"/>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'BD Aprobados (2)'!$C$59</c:f>
              <c:strCache>
                <c:ptCount val="1"/>
                <c:pt idx="0">
                  <c:v>Publicidad </c:v>
                </c:pt>
              </c:strCache>
            </c:strRef>
          </c:tx>
          <c:spPr>
            <a:scene3d>
              <a:camera prst="orthographicFront"/>
              <a:lightRig rig="threePt" dir="t">
                <a:rot lat="0" lon="0" rev="1200000"/>
              </a:lightRig>
            </a:scene3d>
            <a:sp3d prstMaterial="metal">
              <a:bevelT w="114300" h="44450"/>
              <a:bevelB w="31750" h="107950"/>
            </a:sp3d>
          </c:spPr>
          <c:invertIfNegative val="0"/>
          <c:dPt>
            <c:idx val="0"/>
            <c:invertIfNegative val="0"/>
            <c:bubble3D val="0"/>
            <c:spPr>
              <a:solidFill>
                <a:schemeClr val="accent5">
                  <a:lumMod val="75000"/>
                </a:schemeClr>
              </a:solidFill>
              <a:scene3d>
                <a:camera prst="orthographicFront"/>
                <a:lightRig rig="threePt" dir="t">
                  <a:rot lat="0" lon="0" rev="1200000"/>
                </a:lightRig>
              </a:scene3d>
              <a:sp3d prstMaterial="metal">
                <a:bevelT w="114300" h="44450"/>
                <a:bevelB w="31750" h="107950"/>
              </a:sp3d>
            </c:spPr>
          </c:dPt>
          <c:dPt>
            <c:idx val="1"/>
            <c:invertIfNegative val="0"/>
            <c:bubble3D val="0"/>
            <c:spPr>
              <a:solidFill>
                <a:schemeClr val="accent5">
                  <a:lumMod val="75000"/>
                </a:schemeClr>
              </a:solidFill>
              <a:scene3d>
                <a:camera prst="orthographicFront"/>
                <a:lightRig rig="threePt" dir="t">
                  <a:rot lat="0" lon="0" rev="1200000"/>
                </a:lightRig>
              </a:scene3d>
              <a:sp3d prstMaterial="metal">
                <a:bevelT w="114300" h="44450"/>
                <a:bevelB w="31750" h="107950"/>
              </a:sp3d>
            </c:spPr>
          </c:dPt>
          <c:dPt>
            <c:idx val="2"/>
            <c:invertIfNegative val="0"/>
            <c:bubble3D val="0"/>
            <c:spPr>
              <a:solidFill>
                <a:schemeClr val="accent5">
                  <a:lumMod val="75000"/>
                </a:schemeClr>
              </a:solidFill>
              <a:scene3d>
                <a:camera prst="orthographicFront"/>
                <a:lightRig rig="threePt" dir="t">
                  <a:rot lat="0" lon="0" rev="1200000"/>
                </a:lightRig>
              </a:scene3d>
              <a:sp3d prstMaterial="metal">
                <a:bevelT w="114300" h="44450"/>
                <a:bevelB w="31750" h="107950"/>
              </a:sp3d>
            </c:spPr>
          </c:dPt>
          <c:dPt>
            <c:idx val="3"/>
            <c:invertIfNegative val="0"/>
            <c:bubble3D val="0"/>
            <c:spPr>
              <a:solidFill>
                <a:schemeClr val="accent5">
                  <a:lumMod val="75000"/>
                </a:schemeClr>
              </a:solidFill>
              <a:scene3d>
                <a:camera prst="orthographicFront"/>
                <a:lightRig rig="threePt" dir="t">
                  <a:rot lat="0" lon="0" rev="1200000"/>
                </a:lightRig>
              </a:scene3d>
              <a:sp3d prstMaterial="metal">
                <a:bevelT w="114300" h="44450"/>
                <a:bevelB w="31750" h="107950"/>
              </a:sp3d>
            </c:spPr>
          </c:dPt>
          <c:dPt>
            <c:idx val="4"/>
            <c:invertIfNegative val="0"/>
            <c:bubble3D val="0"/>
            <c:spPr>
              <a:solidFill>
                <a:schemeClr val="accent5">
                  <a:lumMod val="75000"/>
                </a:schemeClr>
              </a:solidFill>
              <a:scene3d>
                <a:camera prst="orthographicFront"/>
                <a:lightRig rig="threePt" dir="t">
                  <a:rot lat="0" lon="0" rev="1200000"/>
                </a:lightRig>
              </a:scene3d>
              <a:sp3d prstMaterial="metal">
                <a:bevelT w="114300" h="44450"/>
                <a:bevelB w="31750" h="107950"/>
              </a:sp3d>
            </c:spPr>
          </c:dPt>
          <c:dPt>
            <c:idx val="5"/>
            <c:invertIfNegative val="0"/>
            <c:bubble3D val="0"/>
            <c:spPr>
              <a:solidFill>
                <a:schemeClr val="accent5">
                  <a:lumMod val="75000"/>
                </a:schemeClr>
              </a:solidFill>
              <a:scene3d>
                <a:camera prst="orthographicFront"/>
                <a:lightRig rig="threePt" dir="t">
                  <a:rot lat="0" lon="0" rev="1200000"/>
                </a:lightRig>
              </a:scene3d>
              <a:sp3d prstMaterial="metal">
                <a:bevelT w="114300" h="44450"/>
                <a:bevelB w="31750" h="107950"/>
              </a:sp3d>
            </c:spPr>
          </c:dPt>
          <c:dPt>
            <c:idx val="6"/>
            <c:invertIfNegative val="0"/>
            <c:bubble3D val="0"/>
            <c:spPr>
              <a:solidFill>
                <a:schemeClr val="accent5">
                  <a:lumMod val="75000"/>
                </a:schemeClr>
              </a:solidFill>
              <a:scene3d>
                <a:camera prst="orthographicFront"/>
                <a:lightRig rig="threePt" dir="t">
                  <a:rot lat="0" lon="0" rev="1200000"/>
                </a:lightRig>
              </a:scene3d>
              <a:sp3d prstMaterial="metal">
                <a:bevelT w="114300" h="44450"/>
                <a:bevelB w="31750" h="107950"/>
              </a:sp3d>
            </c:spPr>
          </c:dPt>
          <c:dPt>
            <c:idx val="7"/>
            <c:invertIfNegative val="0"/>
            <c:bubble3D val="0"/>
            <c:spPr>
              <a:solidFill>
                <a:schemeClr val="accent5">
                  <a:lumMod val="75000"/>
                </a:schemeClr>
              </a:solidFill>
              <a:scene3d>
                <a:camera prst="orthographicFront"/>
                <a:lightRig rig="threePt" dir="t">
                  <a:rot lat="0" lon="0" rev="1200000"/>
                </a:lightRig>
              </a:scene3d>
              <a:sp3d prstMaterial="metal">
                <a:bevelT w="114300" h="44450"/>
                <a:bevelB w="31750" h="107950"/>
              </a:sp3d>
            </c:spPr>
          </c:dPt>
          <c:dPt>
            <c:idx val="8"/>
            <c:invertIfNegative val="0"/>
            <c:bubble3D val="0"/>
            <c:spPr>
              <a:solidFill>
                <a:schemeClr val="accent5">
                  <a:lumMod val="75000"/>
                </a:schemeClr>
              </a:solidFill>
              <a:scene3d>
                <a:camera prst="orthographicFront"/>
                <a:lightRig rig="threePt" dir="t">
                  <a:rot lat="0" lon="0" rev="1200000"/>
                </a:lightRig>
              </a:scene3d>
              <a:sp3d prstMaterial="metal">
                <a:bevelT w="114300" h="44450"/>
                <a:bevelB w="31750" h="107950"/>
              </a:sp3d>
            </c:spPr>
          </c:dPt>
          <c:dLbls>
            <c:dLbl>
              <c:idx val="8"/>
              <c:layout>
                <c:manualLayout>
                  <c:x val="8.3752093802344999E-3"/>
                  <c:y val="0"/>
                </c:manualLayout>
              </c:layout>
              <c:showLegendKey val="0"/>
              <c:showVal val="1"/>
              <c:showCatName val="0"/>
              <c:showSerName val="0"/>
              <c:showPercent val="0"/>
              <c:showBubbleSize val="0"/>
            </c:dLbl>
            <c:txPr>
              <a:bodyPr/>
              <a:lstStyle/>
              <a:p>
                <a:pPr>
                  <a:defRPr sz="1200" b="1">
                    <a:latin typeface="Century Gothic"/>
                    <a:cs typeface="Century Gothic"/>
                  </a:defRPr>
                </a:pPr>
                <a:endParaRPr lang="es-MX"/>
              </a:p>
            </c:txPr>
            <c:showLegendKey val="0"/>
            <c:showVal val="1"/>
            <c:showCatName val="0"/>
            <c:showSerName val="0"/>
            <c:showPercent val="0"/>
            <c:showBubbleSize val="0"/>
            <c:showLeaderLines val="0"/>
          </c:dLbls>
          <c:cat>
            <c:strRef>
              <c:f>'BD Aprobados (2)'!$B$60:$B$69</c:f>
              <c:strCache>
                <c:ptCount val="10"/>
                <c:pt idx="0">
                  <c:v>Ayuntamiento de Guadalajara</c:v>
                </c:pt>
                <c:pt idx="1">
                  <c:v>Ayuntamiento de San Pedro Tlaquepaque</c:v>
                </c:pt>
                <c:pt idx="2">
                  <c:v>Ayuntamiento de Zapopan</c:v>
                </c:pt>
                <c:pt idx="3">
                  <c:v>Ayuntamiento de Poncitlán</c:v>
                </c:pt>
                <c:pt idx="4">
                  <c:v>Ayuntamiento de Tlajomulco de Zúñiga</c:v>
                </c:pt>
                <c:pt idx="5">
                  <c:v>Ayuntamiento de Unión de Tula</c:v>
                </c:pt>
                <c:pt idx="6">
                  <c:v>Ayuntamiento de La Barca</c:v>
                </c:pt>
                <c:pt idx="7">
                  <c:v>Ayuntamiento de Tonalá</c:v>
                </c:pt>
                <c:pt idx="8">
                  <c:v>Ayuntamiento de Ocotlán</c:v>
                </c:pt>
                <c:pt idx="9">
                  <c:v>Ayuntamiento de Zapotlán del Rey</c:v>
                </c:pt>
              </c:strCache>
            </c:strRef>
          </c:cat>
          <c:val>
            <c:numRef>
              <c:f>'BD Aprobados (2)'!$C$60:$C$69</c:f>
              <c:numCache>
                <c:formatCode>General</c:formatCode>
                <c:ptCount val="10"/>
                <c:pt idx="0">
                  <c:v>100</c:v>
                </c:pt>
                <c:pt idx="1">
                  <c:v>100</c:v>
                </c:pt>
                <c:pt idx="2">
                  <c:v>100</c:v>
                </c:pt>
                <c:pt idx="3">
                  <c:v>100</c:v>
                </c:pt>
                <c:pt idx="4">
                  <c:v>100</c:v>
                </c:pt>
                <c:pt idx="5">
                  <c:v>100</c:v>
                </c:pt>
                <c:pt idx="6">
                  <c:v>100</c:v>
                </c:pt>
                <c:pt idx="7">
                  <c:v>100</c:v>
                </c:pt>
                <c:pt idx="8">
                  <c:v>100</c:v>
                </c:pt>
                <c:pt idx="9">
                  <c:v>75</c:v>
                </c:pt>
              </c:numCache>
            </c:numRef>
          </c:val>
        </c:ser>
        <c:dLbls>
          <c:showLegendKey val="0"/>
          <c:showVal val="1"/>
          <c:showCatName val="0"/>
          <c:showSerName val="0"/>
          <c:showPercent val="0"/>
          <c:showBubbleSize val="0"/>
        </c:dLbls>
        <c:gapWidth val="150"/>
        <c:shape val="box"/>
        <c:axId val="83314560"/>
        <c:axId val="83316096"/>
        <c:axId val="0"/>
      </c:bar3DChart>
      <c:catAx>
        <c:axId val="83314560"/>
        <c:scaling>
          <c:orientation val="minMax"/>
        </c:scaling>
        <c:delete val="0"/>
        <c:axPos val="b"/>
        <c:majorTickMark val="out"/>
        <c:minorTickMark val="none"/>
        <c:tickLblPos val="nextTo"/>
        <c:txPr>
          <a:bodyPr rot="-5400000" vert="horz"/>
          <a:lstStyle/>
          <a:p>
            <a:pPr>
              <a:defRPr sz="1600" b="1">
                <a:latin typeface="Century Gothic"/>
                <a:cs typeface="Century Gothic"/>
              </a:defRPr>
            </a:pPr>
            <a:endParaRPr lang="es-MX"/>
          </a:p>
        </c:txPr>
        <c:crossAx val="83316096"/>
        <c:crosses val="autoZero"/>
        <c:auto val="1"/>
        <c:lblAlgn val="ctr"/>
        <c:lblOffset val="100"/>
        <c:noMultiLvlLbl val="0"/>
      </c:catAx>
      <c:valAx>
        <c:axId val="83316096"/>
        <c:scaling>
          <c:orientation val="minMax"/>
        </c:scaling>
        <c:delete val="0"/>
        <c:axPos val="l"/>
        <c:majorGridlines/>
        <c:numFmt formatCode="General" sourceLinked="1"/>
        <c:majorTickMark val="out"/>
        <c:minorTickMark val="none"/>
        <c:tickLblPos val="nextTo"/>
        <c:txPr>
          <a:bodyPr/>
          <a:lstStyle/>
          <a:p>
            <a:pPr>
              <a:defRPr sz="1200">
                <a:latin typeface="Century Gothic"/>
                <a:cs typeface="Century Gothic"/>
              </a:defRPr>
            </a:pPr>
            <a:endParaRPr lang="es-MX"/>
          </a:p>
        </c:txPr>
        <c:crossAx val="83314560"/>
        <c:crosses val="autoZero"/>
        <c:crossBetween val="between"/>
      </c:valAx>
    </c:plotArea>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5.emf"/></Relationships>
</file>

<file path=ppt/drawings/drawing1.xml><?xml version="1.0" encoding="utf-8"?>
<c:userShapes xmlns:c="http://schemas.openxmlformats.org/drawingml/2006/chart">
  <cdr:relSizeAnchor xmlns:cdr="http://schemas.openxmlformats.org/drawingml/2006/chartDrawing">
    <cdr:from>
      <cdr:x>0.09593</cdr:x>
      <cdr:y>0.8585</cdr:y>
    </cdr:from>
    <cdr:to>
      <cdr:x>0.32122</cdr:x>
      <cdr:y>0.92109</cdr:y>
    </cdr:to>
    <cdr:sp macro="" textlink="">
      <cdr:nvSpPr>
        <cdr:cNvPr id="2" name="1 CuadroTexto"/>
        <cdr:cNvSpPr txBox="1"/>
      </cdr:nvSpPr>
      <cdr:spPr>
        <a:xfrm xmlns:a="http://schemas.openxmlformats.org/drawingml/2006/main">
          <a:off x="628650" y="3005139"/>
          <a:ext cx="1476375" cy="2190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MX" sz="1100"/>
        </a:p>
      </cdr:txBody>
    </cdr:sp>
  </cdr:relSizeAnchor>
  <cdr:relSizeAnchor xmlns:cdr="http://schemas.openxmlformats.org/drawingml/2006/chartDrawing">
    <cdr:from>
      <cdr:x>0.10484</cdr:x>
      <cdr:y>0.9244</cdr:y>
    </cdr:from>
    <cdr:to>
      <cdr:x>0.43544</cdr:x>
      <cdr:y>1</cdr:y>
    </cdr:to>
    <cdr:sp macro="" textlink="">
      <cdr:nvSpPr>
        <cdr:cNvPr id="3" name="2 CuadroTexto"/>
        <cdr:cNvSpPr txBox="1"/>
      </cdr:nvSpPr>
      <cdr:spPr>
        <a:xfrm xmlns:a="http://schemas.openxmlformats.org/drawingml/2006/main">
          <a:off x="936105" y="4859186"/>
          <a:ext cx="2951936" cy="397398"/>
        </a:xfrm>
        <a:prstGeom xmlns:a="http://schemas.openxmlformats.org/drawingml/2006/main" prst="rect">
          <a:avLst/>
        </a:prstGeom>
      </cdr:spPr>
      <cdr:style>
        <a:lnRef xmlns:a="http://schemas.openxmlformats.org/drawingml/2006/main" idx="1">
          <a:schemeClr val="accent5"/>
        </a:lnRef>
        <a:fillRef xmlns:a="http://schemas.openxmlformats.org/drawingml/2006/main" idx="3">
          <a:schemeClr val="accent5"/>
        </a:fillRef>
        <a:effectRef xmlns:a="http://schemas.openxmlformats.org/drawingml/2006/main" idx="2">
          <a:schemeClr val="accent5"/>
        </a:effectRef>
        <a:fontRef xmlns:a="http://schemas.openxmlformats.org/drawingml/2006/main" idx="minor">
          <a:schemeClr val="lt1"/>
        </a:fontRef>
      </cdr:style>
      <cdr:txBody>
        <a:bodyPr xmlns:a="http://schemas.openxmlformats.org/drawingml/2006/main" vertOverflow="clip" wrap="square" rtlCol="0"/>
        <a:lstStyle xmlns:a="http://schemas.openxmlformats.org/drawingml/2006/main"/>
        <a:p xmlns:a="http://schemas.openxmlformats.org/drawingml/2006/main">
          <a:pPr algn="ctr"/>
          <a:r>
            <a:rPr lang="es-MX" sz="1400" b="1" dirty="0">
              <a:latin typeface="Century Gothic" pitchFamily="34" charset="0"/>
            </a:rPr>
            <a:t>1°</a:t>
          </a:r>
          <a:r>
            <a:rPr lang="es-MX" sz="1400" b="1" baseline="0" dirty="0">
              <a:latin typeface="Century Gothic" pitchFamily="34" charset="0"/>
            </a:rPr>
            <a:t> Lugar</a:t>
          </a:r>
          <a:endParaRPr lang="es-MX" sz="1400" b="1" dirty="0">
            <a:latin typeface="Century Gothic" pitchFamily="34" charset="0"/>
          </a:endParaRPr>
        </a:p>
      </cdr:txBody>
    </cdr:sp>
  </cdr:relSizeAnchor>
  <cdr:relSizeAnchor xmlns:cdr="http://schemas.openxmlformats.org/drawingml/2006/chartDrawing">
    <cdr:from>
      <cdr:x>0.44355</cdr:x>
      <cdr:y>0.92457</cdr:y>
    </cdr:from>
    <cdr:to>
      <cdr:x>0.53738</cdr:x>
      <cdr:y>0.9933</cdr:y>
    </cdr:to>
    <cdr:sp macro="" textlink="">
      <cdr:nvSpPr>
        <cdr:cNvPr id="4" name="3 CuadroTexto"/>
        <cdr:cNvSpPr txBox="1"/>
      </cdr:nvSpPr>
      <cdr:spPr>
        <a:xfrm xmlns:a="http://schemas.openxmlformats.org/drawingml/2006/main">
          <a:off x="3960440" y="4860061"/>
          <a:ext cx="837807" cy="361285"/>
        </a:xfrm>
        <a:prstGeom xmlns:a="http://schemas.openxmlformats.org/drawingml/2006/main" prst="rect">
          <a:avLst/>
        </a:prstGeom>
      </cdr:spPr>
      <cdr:style>
        <a:lnRef xmlns:a="http://schemas.openxmlformats.org/drawingml/2006/main" idx="1">
          <a:schemeClr val="accent5"/>
        </a:lnRef>
        <a:fillRef xmlns:a="http://schemas.openxmlformats.org/drawingml/2006/main" idx="3">
          <a:schemeClr val="accent5"/>
        </a:fillRef>
        <a:effectRef xmlns:a="http://schemas.openxmlformats.org/drawingml/2006/main" idx="2">
          <a:schemeClr val="accent5"/>
        </a:effectRef>
        <a:fontRef xmlns:a="http://schemas.openxmlformats.org/drawingml/2006/main" idx="minor">
          <a:schemeClr val="lt1"/>
        </a:fontRef>
      </cdr:style>
      <cdr:txBody>
        <a:bodyPr xmlns:a="http://schemas.openxmlformats.org/drawingml/2006/main" vertOverflow="clip" wrap="square" rtlCol="0"/>
        <a:lstStyle xmlns:a="http://schemas.openxmlformats.org/drawingml/2006/main"/>
        <a:p xmlns:a="http://schemas.openxmlformats.org/drawingml/2006/main">
          <a:pPr algn="ctr"/>
          <a:r>
            <a:rPr lang="es-MX" sz="1200" b="1" dirty="0">
              <a:latin typeface="Century Gothic" pitchFamily="34" charset="0"/>
            </a:rPr>
            <a:t>2°</a:t>
          </a:r>
          <a:r>
            <a:rPr lang="es-MX" sz="1200" b="1" baseline="0" dirty="0">
              <a:latin typeface="Century Gothic" pitchFamily="34" charset="0"/>
            </a:rPr>
            <a:t> Lugar</a:t>
          </a:r>
          <a:endParaRPr lang="es-MX" sz="1200" b="1" dirty="0">
            <a:latin typeface="Century Gothic" pitchFamily="34" charset="0"/>
          </a:endParaRPr>
        </a:p>
      </cdr:txBody>
    </cdr:sp>
  </cdr:relSizeAnchor>
  <cdr:relSizeAnchor xmlns:cdr="http://schemas.openxmlformats.org/drawingml/2006/chartDrawing">
    <cdr:from>
      <cdr:x>0.54927</cdr:x>
      <cdr:y>0.92757</cdr:y>
    </cdr:from>
    <cdr:to>
      <cdr:x>0.68466</cdr:x>
      <cdr:y>0.9963</cdr:y>
    </cdr:to>
    <cdr:sp macro="" textlink="">
      <cdr:nvSpPr>
        <cdr:cNvPr id="5" name="1 CuadroTexto"/>
        <cdr:cNvSpPr txBox="1"/>
      </cdr:nvSpPr>
      <cdr:spPr>
        <a:xfrm xmlns:a="http://schemas.openxmlformats.org/drawingml/2006/main">
          <a:off x="4904448" y="4875827"/>
          <a:ext cx="1208897" cy="361285"/>
        </a:xfrm>
        <a:prstGeom xmlns:a="http://schemas.openxmlformats.org/drawingml/2006/main" prst="rect">
          <a:avLst/>
        </a:prstGeom>
      </cdr:spPr>
      <cdr:style>
        <a:lnRef xmlns:a="http://schemas.openxmlformats.org/drawingml/2006/main" idx="1">
          <a:schemeClr val="accent5"/>
        </a:lnRef>
        <a:fillRef xmlns:a="http://schemas.openxmlformats.org/drawingml/2006/main" idx="3">
          <a:schemeClr val="accent5"/>
        </a:fillRef>
        <a:effectRef xmlns:a="http://schemas.openxmlformats.org/drawingml/2006/main" idx="2">
          <a:schemeClr val="accent5"/>
        </a:effectRef>
        <a:fontRef xmlns:a="http://schemas.openxmlformats.org/drawingml/2006/main" idx="minor">
          <a:schemeClr val="lt1"/>
        </a:fontRef>
      </cdr:style>
      <cdr:txBody>
        <a:bodyPr xmlns:a="http://schemas.openxmlformats.org/drawingml/2006/main" wrap="square" rtlCol="0"/>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es-MX" sz="1200" b="1" dirty="0">
              <a:latin typeface="Century Gothic" pitchFamily="34" charset="0"/>
            </a:rPr>
            <a:t>3°</a:t>
          </a:r>
          <a:r>
            <a:rPr lang="es-MX" sz="1200" b="1" baseline="0" dirty="0">
              <a:latin typeface="Century Gothic" pitchFamily="34" charset="0"/>
            </a:rPr>
            <a:t> Lugar</a:t>
          </a:r>
          <a:endParaRPr lang="es-MX" sz="1200" b="1" dirty="0">
            <a:latin typeface="Century Gothic" pitchFamily="34" charset="0"/>
          </a:endParaRPr>
        </a:p>
      </cdr:txBody>
    </cdr:sp>
  </cdr:relSizeAnchor>
  <cdr:relSizeAnchor xmlns:cdr="http://schemas.openxmlformats.org/drawingml/2006/chartDrawing">
    <cdr:from>
      <cdr:x>0.69355</cdr:x>
      <cdr:y>0.92457</cdr:y>
    </cdr:from>
    <cdr:to>
      <cdr:x>0.78973</cdr:x>
      <cdr:y>0.9933</cdr:y>
    </cdr:to>
    <cdr:sp macro="" textlink="">
      <cdr:nvSpPr>
        <cdr:cNvPr id="6" name="1 CuadroTexto"/>
        <cdr:cNvSpPr txBox="1"/>
      </cdr:nvSpPr>
      <cdr:spPr>
        <a:xfrm xmlns:a="http://schemas.openxmlformats.org/drawingml/2006/main">
          <a:off x="6192688" y="4860061"/>
          <a:ext cx="858791" cy="361285"/>
        </a:xfrm>
        <a:prstGeom xmlns:a="http://schemas.openxmlformats.org/drawingml/2006/main" prst="rect">
          <a:avLst/>
        </a:prstGeom>
      </cdr:spPr>
      <cdr:style>
        <a:lnRef xmlns:a="http://schemas.openxmlformats.org/drawingml/2006/main" idx="1">
          <a:schemeClr val="accent5"/>
        </a:lnRef>
        <a:fillRef xmlns:a="http://schemas.openxmlformats.org/drawingml/2006/main" idx="3">
          <a:schemeClr val="accent5"/>
        </a:fillRef>
        <a:effectRef xmlns:a="http://schemas.openxmlformats.org/drawingml/2006/main" idx="2">
          <a:schemeClr val="accent5"/>
        </a:effectRef>
        <a:fontRef xmlns:a="http://schemas.openxmlformats.org/drawingml/2006/main" idx="minor">
          <a:schemeClr val="lt1"/>
        </a:fontRef>
      </cdr:style>
      <cdr:txBody>
        <a:bodyPr xmlns:a="http://schemas.openxmlformats.org/drawingml/2006/main" wrap="square" rtlCol="0"/>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es-MX" sz="1200" b="1" dirty="0">
              <a:latin typeface="Century Gothic" pitchFamily="34" charset="0"/>
            </a:rPr>
            <a:t>4°</a:t>
          </a:r>
          <a:r>
            <a:rPr lang="es-MX" sz="1200" b="1" baseline="0" dirty="0">
              <a:latin typeface="Century Gothic" pitchFamily="34" charset="0"/>
            </a:rPr>
            <a:t> Lugar</a:t>
          </a:r>
          <a:endParaRPr lang="es-MX" sz="1200" b="1" dirty="0">
            <a:latin typeface="Century Gothic" pitchFamily="34" charset="0"/>
          </a:endParaRPr>
        </a:p>
      </cdr:txBody>
    </cdr:sp>
  </cdr:relSizeAnchor>
  <cdr:relSizeAnchor xmlns:cdr="http://schemas.openxmlformats.org/drawingml/2006/chartDrawing">
    <cdr:from>
      <cdr:x>0.79839</cdr:x>
      <cdr:y>0.92404</cdr:y>
    </cdr:from>
    <cdr:to>
      <cdr:x>0.9199</cdr:x>
      <cdr:y>1</cdr:y>
    </cdr:to>
    <cdr:sp macro="" textlink="">
      <cdr:nvSpPr>
        <cdr:cNvPr id="7" name="1 CuadroTexto"/>
        <cdr:cNvSpPr txBox="1"/>
      </cdr:nvSpPr>
      <cdr:spPr>
        <a:xfrm xmlns:a="http://schemas.openxmlformats.org/drawingml/2006/main">
          <a:off x="7128792" y="4857294"/>
          <a:ext cx="1084989" cy="399290"/>
        </a:xfrm>
        <a:prstGeom xmlns:a="http://schemas.openxmlformats.org/drawingml/2006/main" prst="rect">
          <a:avLst/>
        </a:prstGeom>
      </cdr:spPr>
      <cdr:style>
        <a:lnRef xmlns:a="http://schemas.openxmlformats.org/drawingml/2006/main" idx="1">
          <a:schemeClr val="accent5"/>
        </a:lnRef>
        <a:fillRef xmlns:a="http://schemas.openxmlformats.org/drawingml/2006/main" idx="3">
          <a:schemeClr val="accent5"/>
        </a:fillRef>
        <a:effectRef xmlns:a="http://schemas.openxmlformats.org/drawingml/2006/main" idx="2">
          <a:schemeClr val="accent5"/>
        </a:effectRef>
        <a:fontRef xmlns:a="http://schemas.openxmlformats.org/drawingml/2006/main" idx="minor">
          <a:schemeClr val="lt1"/>
        </a:fontRef>
      </cdr:style>
      <cdr:txBody>
        <a:bodyPr xmlns:a="http://schemas.openxmlformats.org/drawingml/2006/main" wrap="square" rtlCol="0"/>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es-MX" sz="1200" b="1" dirty="0">
              <a:latin typeface="Century Gothic" pitchFamily="34" charset="0"/>
            </a:rPr>
            <a:t>5°</a:t>
          </a:r>
          <a:r>
            <a:rPr lang="es-MX" sz="1200" b="1" baseline="0" dirty="0">
              <a:latin typeface="Century Gothic" pitchFamily="34" charset="0"/>
            </a:rPr>
            <a:t> Lugar</a:t>
          </a:r>
          <a:endParaRPr lang="es-MX" sz="1200" b="1" dirty="0">
            <a:latin typeface="Century Gothic" pitchFamily="34" charset="0"/>
          </a:endParaRPr>
        </a:p>
      </cdr:txBody>
    </cdr:sp>
  </cdr:relSizeAnchor>
  <cdr:relSizeAnchor xmlns:cdr="http://schemas.openxmlformats.org/drawingml/2006/chartDrawing">
    <cdr:from>
      <cdr:x>0.10086</cdr:x>
      <cdr:y>0.52096</cdr:y>
    </cdr:from>
    <cdr:to>
      <cdr:x>0.10086</cdr:x>
      <cdr:y>0.91789</cdr:y>
    </cdr:to>
    <cdr:cxnSp macro="">
      <cdr:nvCxnSpPr>
        <cdr:cNvPr id="21" name="20 Conector recto de flecha"/>
        <cdr:cNvCxnSpPr/>
      </cdr:nvCxnSpPr>
      <cdr:spPr>
        <a:xfrm xmlns:a="http://schemas.openxmlformats.org/drawingml/2006/main">
          <a:off x="900608" y="3024336"/>
          <a:ext cx="0" cy="2304256"/>
        </a:xfrm>
        <a:prstGeom xmlns:a="http://schemas.openxmlformats.org/drawingml/2006/main" prst="straightConnector1">
          <a:avLst/>
        </a:prstGeom>
        <a:ln xmlns:a="http://schemas.openxmlformats.org/drawingml/2006/main">
          <a:tailEnd type="arrow"/>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0.43151</cdr:x>
      <cdr:y>0.52096</cdr:y>
    </cdr:from>
    <cdr:to>
      <cdr:x>0.43151</cdr:x>
      <cdr:y>0.91789</cdr:y>
    </cdr:to>
    <cdr:cxnSp macro="">
      <cdr:nvCxnSpPr>
        <cdr:cNvPr id="22" name="1 Conector recto de flecha"/>
        <cdr:cNvCxnSpPr/>
      </cdr:nvCxnSpPr>
      <cdr:spPr>
        <a:xfrm xmlns:a="http://schemas.openxmlformats.org/drawingml/2006/main">
          <a:off x="3852936" y="3024336"/>
          <a:ext cx="0" cy="2304256"/>
        </a:xfrm>
        <a:prstGeom xmlns:a="http://schemas.openxmlformats.org/drawingml/2006/main" prst="straightConnector1">
          <a:avLst/>
        </a:prstGeom>
        <a:ln xmlns:a="http://schemas.openxmlformats.org/drawingml/2006/main">
          <a:tailEnd type="arrow"/>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0.53635</cdr:x>
      <cdr:y>0.52096</cdr:y>
    </cdr:from>
    <cdr:to>
      <cdr:x>0.53635</cdr:x>
      <cdr:y>0.91789</cdr:y>
    </cdr:to>
    <cdr:cxnSp macro="">
      <cdr:nvCxnSpPr>
        <cdr:cNvPr id="23" name="1 Conector recto de flecha"/>
        <cdr:cNvCxnSpPr/>
      </cdr:nvCxnSpPr>
      <cdr:spPr>
        <a:xfrm xmlns:a="http://schemas.openxmlformats.org/drawingml/2006/main">
          <a:off x="4789040" y="3024336"/>
          <a:ext cx="0" cy="2304256"/>
        </a:xfrm>
        <a:prstGeom xmlns:a="http://schemas.openxmlformats.org/drawingml/2006/main" prst="straightConnector1">
          <a:avLst/>
        </a:prstGeom>
        <a:ln xmlns:a="http://schemas.openxmlformats.org/drawingml/2006/main">
          <a:tailEnd type="arrow"/>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0.68957</cdr:x>
      <cdr:y>0.52096</cdr:y>
    </cdr:from>
    <cdr:to>
      <cdr:x>0.68957</cdr:x>
      <cdr:y>0.91789</cdr:y>
    </cdr:to>
    <cdr:cxnSp macro="">
      <cdr:nvCxnSpPr>
        <cdr:cNvPr id="24" name="1 Conector recto de flecha"/>
        <cdr:cNvCxnSpPr/>
      </cdr:nvCxnSpPr>
      <cdr:spPr>
        <a:xfrm xmlns:a="http://schemas.openxmlformats.org/drawingml/2006/main">
          <a:off x="6157192" y="3024336"/>
          <a:ext cx="0" cy="2304256"/>
        </a:xfrm>
        <a:prstGeom xmlns:a="http://schemas.openxmlformats.org/drawingml/2006/main" prst="straightConnector1">
          <a:avLst/>
        </a:prstGeom>
        <a:ln xmlns:a="http://schemas.openxmlformats.org/drawingml/2006/main">
          <a:tailEnd type="arrow"/>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0.78635</cdr:x>
      <cdr:y>0.52096</cdr:y>
    </cdr:from>
    <cdr:to>
      <cdr:x>0.78635</cdr:x>
      <cdr:y>0.91789</cdr:y>
    </cdr:to>
    <cdr:cxnSp macro="">
      <cdr:nvCxnSpPr>
        <cdr:cNvPr id="25" name="1 Conector recto de flecha"/>
        <cdr:cNvCxnSpPr/>
      </cdr:nvCxnSpPr>
      <cdr:spPr>
        <a:xfrm xmlns:a="http://schemas.openxmlformats.org/drawingml/2006/main">
          <a:off x="7021288" y="3024336"/>
          <a:ext cx="0" cy="2304256"/>
        </a:xfrm>
        <a:prstGeom xmlns:a="http://schemas.openxmlformats.org/drawingml/2006/main" prst="straightConnector1">
          <a:avLst/>
        </a:prstGeom>
        <a:ln xmlns:a="http://schemas.openxmlformats.org/drawingml/2006/main">
          <a:tailEnd type="arrow"/>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0.91538</cdr:x>
      <cdr:y>0.52096</cdr:y>
    </cdr:from>
    <cdr:to>
      <cdr:x>0.91538</cdr:x>
      <cdr:y>0.91789</cdr:y>
    </cdr:to>
    <cdr:cxnSp macro="">
      <cdr:nvCxnSpPr>
        <cdr:cNvPr id="26" name="1 Conector recto de flecha"/>
        <cdr:cNvCxnSpPr/>
      </cdr:nvCxnSpPr>
      <cdr:spPr>
        <a:xfrm xmlns:a="http://schemas.openxmlformats.org/drawingml/2006/main">
          <a:off x="8173416" y="3024336"/>
          <a:ext cx="0" cy="2304256"/>
        </a:xfrm>
        <a:prstGeom xmlns:a="http://schemas.openxmlformats.org/drawingml/2006/main" prst="straightConnector1">
          <a:avLst/>
        </a:prstGeom>
        <a:ln xmlns:a="http://schemas.openxmlformats.org/drawingml/2006/main">
          <a:tailEnd type="arrow"/>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0.86898</cdr:x>
      <cdr:y>0.07143</cdr:y>
    </cdr:from>
    <cdr:to>
      <cdr:x>0.96456</cdr:x>
      <cdr:y>0.45113</cdr:y>
    </cdr:to>
    <cdr:sp macro="" textlink="">
      <cdr:nvSpPr>
        <cdr:cNvPr id="2" name="1 CuadroTexto"/>
        <cdr:cNvSpPr txBox="1"/>
      </cdr:nvSpPr>
      <cdr:spPr>
        <a:xfrm xmlns:a="http://schemas.openxmlformats.org/drawingml/2006/main" rot="16200000">
          <a:off x="6639863" y="920977"/>
          <a:ext cx="1913901" cy="792027"/>
        </a:xfrm>
        <a:prstGeom xmlns:a="http://schemas.openxmlformats.org/drawingml/2006/main" prst="rect">
          <a:avLst/>
        </a:prstGeom>
        <a:solidFill xmlns:a="http://schemas.openxmlformats.org/drawingml/2006/main">
          <a:schemeClr val="accent1">
            <a:lumMod val="75000"/>
          </a:schemeClr>
        </a:solidFill>
        <a:effectLst xmlns:a="http://schemas.openxmlformats.org/drawingml/2006/main">
          <a:outerShdw blurRad="76200" dir="18900000" sy="23000" kx="-1200000" algn="bl" rotWithShape="0">
            <a:prstClr val="black">
              <a:alpha val="20000"/>
            </a:prstClr>
          </a:outerShdw>
        </a:effectLst>
        <a:scene3d xmlns:a="http://schemas.openxmlformats.org/drawingml/2006/main">
          <a:camera prst="orthographicFront">
            <a:rot lat="0" lon="1020000" rev="0"/>
          </a:camera>
          <a:lightRig rig="threePt" dir="t"/>
        </a:scene3d>
        <a:sp3d xmlns:a="http://schemas.openxmlformats.org/drawingml/2006/main" prstMaterial="metal">
          <a:bevelT w="114300" h="57150"/>
          <a:bevelB w="31750" h="101600"/>
        </a:sp3d>
      </cdr:spPr>
      <cdr:style>
        <a:lnRef xmlns:a="http://schemas.openxmlformats.org/drawingml/2006/main" idx="2">
          <a:schemeClr val="accent5">
            <a:shade val="50000"/>
          </a:schemeClr>
        </a:lnRef>
        <a:fillRef xmlns:a="http://schemas.openxmlformats.org/drawingml/2006/main" idx="1">
          <a:schemeClr val="accent5"/>
        </a:fillRef>
        <a:effectRef xmlns:a="http://schemas.openxmlformats.org/drawingml/2006/main" idx="0">
          <a:schemeClr val="accent5"/>
        </a:effectRef>
        <a:fontRef xmlns:a="http://schemas.openxmlformats.org/drawingml/2006/main" idx="minor">
          <a:schemeClr val="lt1"/>
        </a:fontRef>
      </cdr:style>
      <cdr:txBody>
        <a:bodyPr xmlns:a="http://schemas.openxmlformats.org/drawingml/2006/main" vertOverflow="clip" wrap="square" rtlCol="0" anchor="ctr"/>
        <a:lstStyle xmlns:a="http://schemas.openxmlformats.org/drawingml/2006/main"/>
        <a:p xmlns:a="http://schemas.openxmlformats.org/drawingml/2006/main">
          <a:pPr algn="ctr"/>
          <a:r>
            <a:rPr lang="es-MX" sz="1000" b="1" dirty="0">
              <a:latin typeface="Century Gothic" pitchFamily="34" charset="0"/>
            </a:rPr>
            <a:t>Con Portal</a:t>
          </a:r>
          <a:r>
            <a:rPr lang="es-MX" sz="1000" b="1" baseline="0" dirty="0">
              <a:latin typeface="Century Gothic" pitchFamily="34" charset="0"/>
            </a:rPr>
            <a:t> Web, Apartado de Transparencia pero publica información del 2012-2015</a:t>
          </a:r>
          <a:endParaRPr lang="es-MX" sz="1000" b="1" dirty="0">
            <a:latin typeface="Century Gothic" pitchFamily="34"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0.89641</cdr:x>
      <cdr:y>0.16667</cdr:y>
    </cdr:from>
    <cdr:to>
      <cdr:x>0.94422</cdr:x>
      <cdr:y>0.48611</cdr:y>
    </cdr:to>
    <cdr:sp macro="" textlink="">
      <cdr:nvSpPr>
        <cdr:cNvPr id="2" name="1 CuadroTexto"/>
        <cdr:cNvSpPr txBox="1"/>
      </cdr:nvSpPr>
      <cdr:spPr>
        <a:xfrm xmlns:a="http://schemas.openxmlformats.org/drawingml/2006/main" rot="16200000">
          <a:off x="7488327" y="1476163"/>
          <a:ext cx="1656184" cy="432049"/>
        </a:xfrm>
        <a:prstGeom xmlns:a="http://schemas.openxmlformats.org/drawingml/2006/main" prst="rect">
          <a:avLst/>
        </a:prstGeom>
        <a:solidFill xmlns:a="http://schemas.openxmlformats.org/drawingml/2006/main">
          <a:schemeClr val="accent1">
            <a:lumMod val="75000"/>
          </a:schemeClr>
        </a:solidFill>
        <a:effectLst xmlns:a="http://schemas.openxmlformats.org/drawingml/2006/main">
          <a:outerShdw blurRad="76200" dir="18900000" sy="23000" kx="-1200000" algn="bl" rotWithShape="0">
            <a:prstClr val="black">
              <a:alpha val="20000"/>
            </a:prstClr>
          </a:outerShdw>
        </a:effectLst>
        <a:scene3d xmlns:a="http://schemas.openxmlformats.org/drawingml/2006/main">
          <a:camera prst="orthographicFront"/>
          <a:lightRig rig="threePt" dir="t"/>
        </a:scene3d>
        <a:sp3d xmlns:a="http://schemas.openxmlformats.org/drawingml/2006/main" prstMaterial="metal">
          <a:bevelT w="114300" h="57150"/>
          <a:bevelB w="31750" h="101600"/>
        </a:sp3d>
      </cdr:spPr>
      <cdr:style>
        <a:lnRef xmlns:a="http://schemas.openxmlformats.org/drawingml/2006/main" idx="2">
          <a:schemeClr val="accent5">
            <a:shade val="50000"/>
          </a:schemeClr>
        </a:lnRef>
        <a:fillRef xmlns:a="http://schemas.openxmlformats.org/drawingml/2006/main" idx="1">
          <a:schemeClr val="accent5"/>
        </a:fillRef>
        <a:effectRef xmlns:a="http://schemas.openxmlformats.org/drawingml/2006/main" idx="0">
          <a:schemeClr val="accent5"/>
        </a:effectRef>
        <a:fontRef xmlns:a="http://schemas.openxmlformats.org/drawingml/2006/main" idx="minor">
          <a:schemeClr val="lt1"/>
        </a:fontRef>
      </cdr:style>
      <cdr:txBody>
        <a:bodyPr xmlns:a="http://schemas.openxmlformats.org/drawingml/2006/main" vertOverflow="clip" wrap="square" rtlCol="0" anchor="ctr"/>
        <a:lstStyle xmlns:a="http://schemas.openxmlformats.org/drawingml/2006/main"/>
        <a:p xmlns:a="http://schemas.openxmlformats.org/drawingml/2006/main">
          <a:pPr algn="ctr"/>
          <a:r>
            <a:rPr lang="es-MX" sz="1200" b="1" dirty="0"/>
            <a:t>Sin </a:t>
          </a:r>
          <a:r>
            <a:rPr lang="es-MX" sz="1200" b="1" dirty="0">
              <a:latin typeface="Century Gothic" pitchFamily="34" charset="0"/>
            </a:rPr>
            <a:t>Página</a:t>
          </a:r>
          <a:r>
            <a:rPr lang="es-MX" sz="1200" b="1" dirty="0"/>
            <a:t> Web</a:t>
          </a:r>
        </a:p>
      </cdr:txBody>
    </cdr:sp>
  </cdr:relSizeAnchor>
  <cdr:relSizeAnchor xmlns:cdr="http://schemas.openxmlformats.org/drawingml/2006/chartDrawing">
    <cdr:from>
      <cdr:x>0.80875</cdr:x>
      <cdr:y>0.16667</cdr:y>
    </cdr:from>
    <cdr:to>
      <cdr:x>0.85657</cdr:x>
      <cdr:y>0.48611</cdr:y>
    </cdr:to>
    <cdr:sp macro="" textlink="">
      <cdr:nvSpPr>
        <cdr:cNvPr id="5" name="1 CuadroTexto"/>
        <cdr:cNvSpPr txBox="1"/>
      </cdr:nvSpPr>
      <cdr:spPr>
        <a:xfrm xmlns:a="http://schemas.openxmlformats.org/drawingml/2006/main" rot="16200000">
          <a:off x="6696239" y="1476165"/>
          <a:ext cx="1656184" cy="432046"/>
        </a:xfrm>
        <a:prstGeom xmlns:a="http://schemas.openxmlformats.org/drawingml/2006/main" prst="rect">
          <a:avLst/>
        </a:prstGeom>
        <a:solidFill xmlns:a="http://schemas.openxmlformats.org/drawingml/2006/main">
          <a:schemeClr val="accent1">
            <a:lumMod val="75000"/>
          </a:schemeClr>
        </a:solidFill>
        <a:effectLst xmlns:a="http://schemas.openxmlformats.org/drawingml/2006/main">
          <a:outerShdw blurRad="76200" dir="18900000" sy="23000" kx="-1200000" algn="bl" rotWithShape="0">
            <a:prstClr val="black">
              <a:alpha val="20000"/>
            </a:prstClr>
          </a:outerShdw>
        </a:effectLst>
        <a:scene3d xmlns:a="http://schemas.openxmlformats.org/drawingml/2006/main">
          <a:camera prst="orthographicFront"/>
          <a:lightRig rig="threePt" dir="t"/>
        </a:scene3d>
        <a:sp3d xmlns:a="http://schemas.openxmlformats.org/drawingml/2006/main" prstMaterial="metal">
          <a:bevelT w="114300" h="57150"/>
          <a:bevelB w="31750" h="101600"/>
        </a:sp3d>
      </cdr:spPr>
      <cdr:style>
        <a:lnRef xmlns:a="http://schemas.openxmlformats.org/drawingml/2006/main" idx="2">
          <a:schemeClr val="accent5">
            <a:shade val="50000"/>
          </a:schemeClr>
        </a:lnRef>
        <a:fillRef xmlns:a="http://schemas.openxmlformats.org/drawingml/2006/main" idx="1">
          <a:schemeClr val="accent5"/>
        </a:fillRef>
        <a:effectRef xmlns:a="http://schemas.openxmlformats.org/drawingml/2006/main" idx="0">
          <a:schemeClr val="accent5"/>
        </a:effectRef>
        <a:fontRef xmlns:a="http://schemas.openxmlformats.org/drawingml/2006/main" idx="minor">
          <a:schemeClr val="lt1"/>
        </a:fontRef>
      </cdr:style>
      <cdr:txBody>
        <a:bodyPr xmlns:a="http://schemas.openxmlformats.org/drawingml/2006/main" wrap="square"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es-MX" sz="1200" b="1" dirty="0"/>
            <a:t>Sin </a:t>
          </a:r>
          <a:r>
            <a:rPr lang="es-MX" sz="1200" b="1" dirty="0">
              <a:latin typeface="Century Gothic" pitchFamily="34" charset="0"/>
            </a:rPr>
            <a:t>Página</a:t>
          </a:r>
          <a:r>
            <a:rPr lang="es-MX" sz="1200" b="1" dirty="0"/>
            <a:t> Web</a:t>
          </a:r>
        </a:p>
      </cdr:txBody>
    </cdr:sp>
  </cdr:relSizeAnchor>
</c:userShapes>
</file>

<file path=ppt/drawings/drawing4.xml><?xml version="1.0" encoding="utf-8"?>
<c:userShapes xmlns:c="http://schemas.openxmlformats.org/drawingml/2006/chart">
  <cdr:relSizeAnchor xmlns:cdr="http://schemas.openxmlformats.org/drawingml/2006/chartDrawing">
    <cdr:from>
      <cdr:x>0.83607</cdr:x>
      <cdr:y>0.05714</cdr:y>
    </cdr:from>
    <cdr:to>
      <cdr:x>0.89344</cdr:x>
      <cdr:y>0.40665</cdr:y>
    </cdr:to>
    <cdr:sp macro="" textlink="">
      <cdr:nvSpPr>
        <cdr:cNvPr id="2" name="1 CuadroTexto"/>
        <cdr:cNvSpPr txBox="1"/>
      </cdr:nvSpPr>
      <cdr:spPr>
        <a:xfrm xmlns:a="http://schemas.openxmlformats.org/drawingml/2006/main" rot="16200000">
          <a:off x="6715959" y="916888"/>
          <a:ext cx="1761768" cy="504056"/>
        </a:xfrm>
        <a:prstGeom xmlns:a="http://schemas.openxmlformats.org/drawingml/2006/main" prst="rect">
          <a:avLst/>
        </a:prstGeom>
        <a:solidFill xmlns:a="http://schemas.openxmlformats.org/drawingml/2006/main">
          <a:schemeClr val="accent1">
            <a:lumMod val="75000"/>
          </a:schemeClr>
        </a:solidFill>
        <a:scene3d xmlns:a="http://schemas.openxmlformats.org/drawingml/2006/main">
          <a:camera prst="orthographicFront"/>
          <a:lightRig rig="threePt" dir="t"/>
        </a:scene3d>
        <a:sp3d xmlns:a="http://schemas.openxmlformats.org/drawingml/2006/main">
          <a:bevelT w="114300" h="57150"/>
          <a:bevelB w="31750" h="101600"/>
        </a:sp3d>
      </cdr:spPr>
      <cdr:style>
        <a:lnRef xmlns:a="http://schemas.openxmlformats.org/drawingml/2006/main" idx="2">
          <a:schemeClr val="accent5">
            <a:shade val="50000"/>
          </a:schemeClr>
        </a:lnRef>
        <a:fillRef xmlns:a="http://schemas.openxmlformats.org/drawingml/2006/main" idx="1">
          <a:schemeClr val="accent5"/>
        </a:fillRef>
        <a:effectRef xmlns:a="http://schemas.openxmlformats.org/drawingml/2006/main" idx="0">
          <a:schemeClr val="accent5"/>
        </a:effectRef>
        <a:fontRef xmlns:a="http://schemas.openxmlformats.org/drawingml/2006/main" idx="minor">
          <a:schemeClr val="lt1"/>
        </a:fontRef>
      </cdr:style>
      <cdr:txBody>
        <a:bodyPr xmlns:a="http://schemas.openxmlformats.org/drawingml/2006/main" vertOverflow="clip" wrap="square" rtlCol="0"/>
        <a:lstStyle xmlns:a="http://schemas.openxmlformats.org/drawingml/2006/main"/>
        <a:p xmlns:a="http://schemas.openxmlformats.org/drawingml/2006/main">
          <a:pPr algn="ctr"/>
          <a:r>
            <a:rPr lang="es-MX" sz="1200" b="1" dirty="0">
              <a:latin typeface="Century Gothic" pitchFamily="34" charset="0"/>
            </a:rPr>
            <a:t>No tiene</a:t>
          </a:r>
          <a:r>
            <a:rPr lang="es-MX" sz="1200" b="1" baseline="0" dirty="0">
              <a:latin typeface="Century Gothic" pitchFamily="34" charset="0"/>
            </a:rPr>
            <a:t> apartado de Transparencia</a:t>
          </a:r>
          <a:endParaRPr lang="es-MX" sz="1200" b="1" dirty="0">
            <a:latin typeface="Century Gothic" pitchFamily="34"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F46E996-D275-4B19-A200-3B2F96942AAB}" type="datetimeFigureOut">
              <a:rPr lang="es-MX" smtClean="0"/>
              <a:t>06/01/2017</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EE61DF3-750C-48F4-9459-6AABE43FD1E2}" type="slidenum">
              <a:rPr lang="es-MX" smtClean="0"/>
              <a:t>‹Nº›</a:t>
            </a:fld>
            <a:endParaRPr lang="es-MX"/>
          </a:p>
        </p:txBody>
      </p:sp>
    </p:spTree>
    <p:extLst>
      <p:ext uri="{BB962C8B-B14F-4D97-AF65-F5344CB8AC3E}">
        <p14:creationId xmlns:p14="http://schemas.microsoft.com/office/powerpoint/2010/main" val="25252734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05583C94-318A-4D7A-BDA3-62AF970D1B57}" type="slidenum">
              <a:rPr lang="es-MX" smtClean="0"/>
              <a:pPr/>
              <a:t>6</a:t>
            </a:fld>
            <a:endParaRPr lang="es-MX"/>
          </a:p>
        </p:txBody>
      </p:sp>
    </p:spTree>
    <p:extLst>
      <p:ext uri="{BB962C8B-B14F-4D97-AF65-F5344CB8AC3E}">
        <p14:creationId xmlns:p14="http://schemas.microsoft.com/office/powerpoint/2010/main" val="3676919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B85AEA7D-406A-4573-AC0A-E505595387C9}" type="slidenum">
              <a:rPr lang="es-MX" smtClean="0"/>
              <a:pPr/>
              <a:t>43</a:t>
            </a:fld>
            <a:endParaRPr lang="es-MX"/>
          </a:p>
        </p:txBody>
      </p:sp>
    </p:spTree>
    <p:extLst>
      <p:ext uri="{BB962C8B-B14F-4D97-AF65-F5344CB8AC3E}">
        <p14:creationId xmlns:p14="http://schemas.microsoft.com/office/powerpoint/2010/main" val="36507972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B85AEA7D-406A-4573-AC0A-E505595387C9}" type="slidenum">
              <a:rPr lang="es-MX" smtClean="0"/>
              <a:pPr/>
              <a:t>46</a:t>
            </a:fld>
            <a:endParaRPr lang="es-MX"/>
          </a:p>
        </p:txBody>
      </p:sp>
    </p:spTree>
    <p:extLst>
      <p:ext uri="{BB962C8B-B14F-4D97-AF65-F5344CB8AC3E}">
        <p14:creationId xmlns:p14="http://schemas.microsoft.com/office/powerpoint/2010/main" val="36507972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B85AEA7D-406A-4573-AC0A-E505595387C9}" type="slidenum">
              <a:rPr lang="es-MX" smtClean="0"/>
              <a:pPr/>
              <a:t>48</a:t>
            </a:fld>
            <a:endParaRPr lang="es-MX"/>
          </a:p>
        </p:txBody>
      </p:sp>
    </p:spTree>
    <p:extLst>
      <p:ext uri="{BB962C8B-B14F-4D97-AF65-F5344CB8AC3E}">
        <p14:creationId xmlns:p14="http://schemas.microsoft.com/office/powerpoint/2010/main" val="5564509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B85AEA7D-406A-4573-AC0A-E505595387C9}" type="slidenum">
              <a:rPr lang="es-MX" smtClean="0"/>
              <a:pPr/>
              <a:t>49</a:t>
            </a:fld>
            <a:endParaRPr lang="es-MX"/>
          </a:p>
        </p:txBody>
      </p:sp>
    </p:spTree>
    <p:extLst>
      <p:ext uri="{BB962C8B-B14F-4D97-AF65-F5344CB8AC3E}">
        <p14:creationId xmlns:p14="http://schemas.microsoft.com/office/powerpoint/2010/main" val="36507972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B85AEA7D-406A-4573-AC0A-E505595387C9}" type="slidenum">
              <a:rPr lang="es-MX" smtClean="0"/>
              <a:pPr/>
              <a:t>51</a:t>
            </a:fld>
            <a:endParaRPr lang="es-MX"/>
          </a:p>
        </p:txBody>
      </p:sp>
    </p:spTree>
    <p:extLst>
      <p:ext uri="{BB962C8B-B14F-4D97-AF65-F5344CB8AC3E}">
        <p14:creationId xmlns:p14="http://schemas.microsoft.com/office/powerpoint/2010/main" val="5564509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B85AEA7D-406A-4573-AC0A-E505595387C9}" type="slidenum">
              <a:rPr lang="es-MX" smtClean="0"/>
              <a:pPr/>
              <a:t>52</a:t>
            </a:fld>
            <a:endParaRPr lang="es-MX"/>
          </a:p>
        </p:txBody>
      </p:sp>
    </p:spTree>
    <p:extLst>
      <p:ext uri="{BB962C8B-B14F-4D97-AF65-F5344CB8AC3E}">
        <p14:creationId xmlns:p14="http://schemas.microsoft.com/office/powerpoint/2010/main" val="36507972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B85AEA7D-406A-4573-AC0A-E505595387C9}" type="slidenum">
              <a:rPr lang="es-MX" smtClean="0"/>
              <a:pPr/>
              <a:t>55</a:t>
            </a:fld>
            <a:endParaRPr lang="es-MX"/>
          </a:p>
        </p:txBody>
      </p:sp>
    </p:spTree>
    <p:extLst>
      <p:ext uri="{BB962C8B-B14F-4D97-AF65-F5344CB8AC3E}">
        <p14:creationId xmlns:p14="http://schemas.microsoft.com/office/powerpoint/2010/main" val="36507972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B85AEA7D-406A-4573-AC0A-E505595387C9}" type="slidenum">
              <a:rPr lang="es-MX" smtClean="0"/>
              <a:pPr/>
              <a:t>58</a:t>
            </a:fld>
            <a:endParaRPr lang="es-MX"/>
          </a:p>
        </p:txBody>
      </p:sp>
    </p:spTree>
    <p:extLst>
      <p:ext uri="{BB962C8B-B14F-4D97-AF65-F5344CB8AC3E}">
        <p14:creationId xmlns:p14="http://schemas.microsoft.com/office/powerpoint/2010/main" val="36507972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B85AEA7D-406A-4573-AC0A-E505595387C9}" type="slidenum">
              <a:rPr lang="es-MX" smtClean="0"/>
              <a:pPr/>
              <a:t>70</a:t>
            </a:fld>
            <a:endParaRPr lang="es-MX"/>
          </a:p>
        </p:txBody>
      </p:sp>
    </p:spTree>
    <p:extLst>
      <p:ext uri="{BB962C8B-B14F-4D97-AF65-F5344CB8AC3E}">
        <p14:creationId xmlns:p14="http://schemas.microsoft.com/office/powerpoint/2010/main" val="18250569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B85AEA7D-406A-4573-AC0A-E505595387C9}" type="slidenum">
              <a:rPr lang="es-MX" smtClean="0"/>
              <a:pPr/>
              <a:t>80</a:t>
            </a:fld>
            <a:endParaRPr lang="es-MX"/>
          </a:p>
        </p:txBody>
      </p:sp>
    </p:spTree>
    <p:extLst>
      <p:ext uri="{BB962C8B-B14F-4D97-AF65-F5344CB8AC3E}">
        <p14:creationId xmlns:p14="http://schemas.microsoft.com/office/powerpoint/2010/main" val="16863665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MX" altLang="es-MX"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05583C94-318A-4D7A-BDA3-62AF970D1B57}" type="slidenum">
              <a:rPr lang="es-MX" smtClean="0"/>
              <a:pPr/>
              <a:t>9</a:t>
            </a:fld>
            <a:endParaRPr lang="es-MX"/>
          </a:p>
        </p:txBody>
      </p:sp>
    </p:spTree>
    <p:extLst>
      <p:ext uri="{BB962C8B-B14F-4D97-AF65-F5344CB8AC3E}">
        <p14:creationId xmlns:p14="http://schemas.microsoft.com/office/powerpoint/2010/main" val="17997520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B85AEA7D-406A-4573-AC0A-E505595387C9}" type="slidenum">
              <a:rPr lang="es-MX" smtClean="0"/>
              <a:pPr/>
              <a:t>24</a:t>
            </a:fld>
            <a:endParaRPr lang="es-MX"/>
          </a:p>
        </p:txBody>
      </p:sp>
    </p:spTree>
    <p:extLst>
      <p:ext uri="{BB962C8B-B14F-4D97-AF65-F5344CB8AC3E}">
        <p14:creationId xmlns:p14="http://schemas.microsoft.com/office/powerpoint/2010/main" val="31254247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B85AEA7D-406A-4573-AC0A-E505595387C9}" type="slidenum">
              <a:rPr lang="es-MX" smtClean="0"/>
              <a:pPr/>
              <a:t>28</a:t>
            </a:fld>
            <a:endParaRPr lang="es-MX"/>
          </a:p>
        </p:txBody>
      </p:sp>
    </p:spTree>
    <p:extLst>
      <p:ext uri="{BB962C8B-B14F-4D97-AF65-F5344CB8AC3E}">
        <p14:creationId xmlns:p14="http://schemas.microsoft.com/office/powerpoint/2010/main" val="36507972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B85AEA7D-406A-4573-AC0A-E505595387C9}" type="slidenum">
              <a:rPr lang="es-MX" smtClean="0"/>
              <a:pPr/>
              <a:t>31</a:t>
            </a:fld>
            <a:endParaRPr lang="es-MX"/>
          </a:p>
        </p:txBody>
      </p:sp>
    </p:spTree>
    <p:extLst>
      <p:ext uri="{BB962C8B-B14F-4D97-AF65-F5344CB8AC3E}">
        <p14:creationId xmlns:p14="http://schemas.microsoft.com/office/powerpoint/2010/main" val="36507972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B85AEA7D-406A-4573-AC0A-E505595387C9}" type="slidenum">
              <a:rPr lang="es-MX" smtClean="0"/>
              <a:pPr/>
              <a:t>34</a:t>
            </a:fld>
            <a:endParaRPr lang="es-MX"/>
          </a:p>
        </p:txBody>
      </p:sp>
    </p:spTree>
    <p:extLst>
      <p:ext uri="{BB962C8B-B14F-4D97-AF65-F5344CB8AC3E}">
        <p14:creationId xmlns:p14="http://schemas.microsoft.com/office/powerpoint/2010/main" val="36507972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B85AEA7D-406A-4573-AC0A-E505595387C9}" type="slidenum">
              <a:rPr lang="es-MX" smtClean="0"/>
              <a:pPr/>
              <a:t>37</a:t>
            </a:fld>
            <a:endParaRPr lang="es-MX"/>
          </a:p>
        </p:txBody>
      </p:sp>
    </p:spTree>
    <p:extLst>
      <p:ext uri="{BB962C8B-B14F-4D97-AF65-F5344CB8AC3E}">
        <p14:creationId xmlns:p14="http://schemas.microsoft.com/office/powerpoint/2010/main" val="36507972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B85AEA7D-406A-4573-AC0A-E505595387C9}" type="slidenum">
              <a:rPr lang="es-MX" smtClean="0"/>
              <a:pPr/>
              <a:t>40</a:t>
            </a:fld>
            <a:endParaRPr lang="es-MX"/>
          </a:p>
        </p:txBody>
      </p:sp>
    </p:spTree>
    <p:extLst>
      <p:ext uri="{BB962C8B-B14F-4D97-AF65-F5344CB8AC3E}">
        <p14:creationId xmlns:p14="http://schemas.microsoft.com/office/powerpoint/2010/main" val="36507972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8E3B2D02-E099-488B-8AB9-06A74F2A3C9A}" type="datetimeFigureOut">
              <a:rPr lang="es-ES" smtClean="0"/>
              <a:t>06/01/2017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9D2A1304-0EC5-4F5B-8C2E-887A3F690A46}" type="slidenum">
              <a:rPr lang="es-ES" smtClean="0"/>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8E3B2D02-E099-488B-8AB9-06A74F2A3C9A}" type="datetimeFigureOut">
              <a:rPr lang="es-ES" smtClean="0"/>
              <a:t>06/01/2017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9D2A1304-0EC5-4F5B-8C2E-887A3F690A46}" type="slidenum">
              <a:rPr lang="es-ES" smtClean="0"/>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8E3B2D02-E099-488B-8AB9-06A74F2A3C9A}" type="datetimeFigureOut">
              <a:rPr lang="es-ES" smtClean="0"/>
              <a:t>06/01/2017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9D2A1304-0EC5-4F5B-8C2E-887A3F690A46}" type="slidenum">
              <a:rPr lang="es-ES" smtClean="0"/>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8E3B2D02-E099-488B-8AB9-06A74F2A3C9A}" type="datetimeFigureOut">
              <a:rPr lang="es-ES" smtClean="0"/>
              <a:t>06/01/2017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9D2A1304-0EC5-4F5B-8C2E-887A3F690A46}" type="slidenum">
              <a:rPr lang="es-ES" smtClean="0"/>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8E3B2D02-E099-488B-8AB9-06A74F2A3C9A}" type="datetimeFigureOut">
              <a:rPr lang="es-ES" smtClean="0"/>
              <a:t>06/01/2017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9D2A1304-0EC5-4F5B-8C2E-887A3F690A46}" type="slidenum">
              <a:rPr lang="es-ES" smtClean="0"/>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8E3B2D02-E099-488B-8AB9-06A74F2A3C9A}" type="datetimeFigureOut">
              <a:rPr lang="es-ES" smtClean="0"/>
              <a:t>06/01/2017</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9D2A1304-0EC5-4F5B-8C2E-887A3F690A46}" type="slidenum">
              <a:rPr lang="es-ES" smtClean="0"/>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8E3B2D02-E099-488B-8AB9-06A74F2A3C9A}" type="datetimeFigureOut">
              <a:rPr lang="es-ES" smtClean="0"/>
              <a:t>06/01/2017</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9D2A1304-0EC5-4F5B-8C2E-887A3F690A46}" type="slidenum">
              <a:rPr lang="es-ES" smtClean="0"/>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8E3B2D02-E099-488B-8AB9-06A74F2A3C9A}" type="datetimeFigureOut">
              <a:rPr lang="es-ES" smtClean="0"/>
              <a:t>06/01/2017</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9D2A1304-0EC5-4F5B-8C2E-887A3F690A46}" type="slidenum">
              <a:rPr lang="es-ES" smtClean="0"/>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8E3B2D02-E099-488B-8AB9-06A74F2A3C9A}" type="datetimeFigureOut">
              <a:rPr lang="es-ES" smtClean="0"/>
              <a:t>06/01/2017</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9D2A1304-0EC5-4F5B-8C2E-887A3F690A46}" type="slidenum">
              <a:rPr lang="es-ES" smtClean="0"/>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E3B2D02-E099-488B-8AB9-06A74F2A3C9A}" type="datetimeFigureOut">
              <a:rPr lang="es-ES" smtClean="0"/>
              <a:t>06/01/2017</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9D2A1304-0EC5-4F5B-8C2E-887A3F690A46}" type="slidenum">
              <a:rPr lang="es-ES" smtClean="0"/>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E3B2D02-E099-488B-8AB9-06A74F2A3C9A}" type="datetimeFigureOut">
              <a:rPr lang="es-ES" smtClean="0"/>
              <a:t>06/01/2017</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9D2A1304-0EC5-4F5B-8C2E-887A3F690A46}" type="slidenum">
              <a:rPr lang="es-ES" smtClean="0"/>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3B2D02-E099-488B-8AB9-06A74F2A3C9A}" type="datetimeFigureOut">
              <a:rPr lang="es-ES" smtClean="0"/>
              <a:t>06/01/2017</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2A1304-0EC5-4F5B-8C2E-887A3F690A46}" type="slidenum">
              <a:rPr lang="es-ES" smtClean="0"/>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8" Type="http://schemas.openxmlformats.org/officeDocument/2006/relationships/image" Target="../media/image9.png"/><Relationship Id="rId13" Type="http://schemas.microsoft.com/office/2007/relationships/hdphoto" Target="../media/hdphoto6.wdp"/><Relationship Id="rId18" Type="http://schemas.openxmlformats.org/officeDocument/2006/relationships/image" Target="../media/image14.png"/><Relationship Id="rId3" Type="http://schemas.microsoft.com/office/2007/relationships/hdphoto" Target="../media/hdphoto1.wdp"/><Relationship Id="rId21" Type="http://schemas.microsoft.com/office/2007/relationships/hdphoto" Target="../media/hdphoto10.wdp"/><Relationship Id="rId7" Type="http://schemas.microsoft.com/office/2007/relationships/hdphoto" Target="../media/hdphoto3.wdp"/><Relationship Id="rId12" Type="http://schemas.openxmlformats.org/officeDocument/2006/relationships/image" Target="../media/image11.png"/><Relationship Id="rId17" Type="http://schemas.microsoft.com/office/2007/relationships/hdphoto" Target="../media/hdphoto8.wdp"/><Relationship Id="rId25" Type="http://schemas.microsoft.com/office/2007/relationships/hdphoto" Target="../media/hdphoto12.wdp"/><Relationship Id="rId2" Type="http://schemas.openxmlformats.org/officeDocument/2006/relationships/image" Target="../media/image6.png"/><Relationship Id="rId16" Type="http://schemas.openxmlformats.org/officeDocument/2006/relationships/image" Target="../media/image13.png"/><Relationship Id="rId20" Type="http://schemas.openxmlformats.org/officeDocument/2006/relationships/image" Target="../media/image15.png"/><Relationship Id="rId1" Type="http://schemas.openxmlformats.org/officeDocument/2006/relationships/slideLayout" Target="../slideLayouts/slideLayout6.xml"/><Relationship Id="rId6" Type="http://schemas.openxmlformats.org/officeDocument/2006/relationships/image" Target="../media/image8.png"/><Relationship Id="rId11" Type="http://schemas.microsoft.com/office/2007/relationships/hdphoto" Target="../media/hdphoto5.wdp"/><Relationship Id="rId24" Type="http://schemas.openxmlformats.org/officeDocument/2006/relationships/image" Target="../media/image17.png"/><Relationship Id="rId5" Type="http://schemas.microsoft.com/office/2007/relationships/hdphoto" Target="../media/hdphoto2.wdp"/><Relationship Id="rId15" Type="http://schemas.microsoft.com/office/2007/relationships/hdphoto" Target="../media/hdphoto7.wdp"/><Relationship Id="rId23" Type="http://schemas.microsoft.com/office/2007/relationships/hdphoto" Target="../media/hdphoto11.wdp"/><Relationship Id="rId10" Type="http://schemas.openxmlformats.org/officeDocument/2006/relationships/image" Target="../media/image10.png"/><Relationship Id="rId19" Type="http://schemas.microsoft.com/office/2007/relationships/hdphoto" Target="../media/hdphoto9.wdp"/><Relationship Id="rId4" Type="http://schemas.openxmlformats.org/officeDocument/2006/relationships/image" Target="../media/image7.png"/><Relationship Id="rId9" Type="http://schemas.microsoft.com/office/2007/relationships/hdphoto" Target="../media/hdphoto4.wdp"/><Relationship Id="rId14" Type="http://schemas.openxmlformats.org/officeDocument/2006/relationships/image" Target="../media/image12.png"/><Relationship Id="rId22" Type="http://schemas.openxmlformats.org/officeDocument/2006/relationships/image" Target="../media/image1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microsoft.com/office/2007/relationships/hdphoto" Target="../media/hdphoto13.wdp"/></Relationships>
</file>

<file path=ppt/slides/_rels/slide29.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package" Target="../embeddings/Documento_de_Microsoft_Word1.docx"/><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4.png"/><Relationship Id="rId4" Type="http://schemas.openxmlformats.org/officeDocument/2006/relationships/image" Target="../media/image3.em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microsoft.com/office/2007/relationships/hdphoto" Target="../media/hdphoto14.wdp"/></Relationships>
</file>

<file path=ppt/slides/_rels/slide32.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microsoft.com/office/2007/relationships/hdphoto" Target="../media/hdphoto15.wdp"/></Relationships>
</file>

<file path=ppt/slides/_rels/slide44.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microsoft.com/office/2007/relationships/hdphoto" Target="../media/hdphoto16.wdp"/></Relationships>
</file>

<file path=ppt/slides/_rels/slide47.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vmlDrawing" Target="../drawings/vmlDrawing2.vml"/><Relationship Id="rId5" Type="http://schemas.openxmlformats.org/officeDocument/2006/relationships/image" Target="../media/image25.emf"/><Relationship Id="rId4" Type="http://schemas.openxmlformats.org/officeDocument/2006/relationships/oleObject" Target="HDDMarco:Users:MAC-Marco:Desktop:Estadisticas%20y%20graficas%20EVALUACION%202016%20(versiA%CC%83%C2%B3n%201)%20(versio%CC%81n%201)%20(versio%CC%81n%201).xlsx!8.Costa%20Sur!F13C1:F20C6" TargetMode="External"/></Relationships>
</file>

<file path=ppt/slides/_rels/slide4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2" Type="http://schemas.openxmlformats.org/officeDocument/2006/relationships/chart" Target="../charts/chart28.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microsoft.com/office/2007/relationships/hdphoto" Target="../media/hdphoto17.wdp"/></Relationships>
</file>

<file path=ppt/slides/_rels/slide53.xml.rels><?xml version="1.0" encoding="UTF-8" standalone="yes"?>
<Relationships xmlns="http://schemas.openxmlformats.org/package/2006/relationships"><Relationship Id="rId2" Type="http://schemas.openxmlformats.org/officeDocument/2006/relationships/chart" Target="../charts/chart29.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microsoft.com/office/2007/relationships/hdphoto" Target="../media/hdphoto18.wdp"/></Relationships>
</file>

<file path=ppt/slides/_rels/slide56.xml.rels><?xml version="1.0" encoding="UTF-8" standalone="yes"?>
<Relationships xmlns="http://schemas.openxmlformats.org/package/2006/relationships"><Relationship Id="rId2" Type="http://schemas.openxmlformats.org/officeDocument/2006/relationships/chart" Target="../charts/chart30.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microsoft.com/office/2007/relationships/hdphoto" Target="../media/hdphoto19.wdp"/></Relationships>
</file>

<file path=ppt/slides/_rels/slide59.xml.rels><?xml version="1.0" encoding="UTF-8" standalone="yes"?>
<Relationships xmlns="http://schemas.openxmlformats.org/package/2006/relationships"><Relationship Id="rId2" Type="http://schemas.openxmlformats.org/officeDocument/2006/relationships/chart" Target="../charts/chart31.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microsoft.com/office/2007/relationships/hdphoto" Target="../media/hdphoto20.wdp"/><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chart" Target="../charts/chart33.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6.xml"/><Relationship Id="rId4" Type="http://schemas.openxmlformats.org/officeDocument/2006/relationships/chart" Target="../charts/chart4.xml"/></Relationships>
</file>

<file path=ppt/slides/_rels/slide70.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chart" Target="../charts/chart35.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1 Título"/>
          <p:cNvSpPr>
            <a:spLocks noGrp="1"/>
          </p:cNvSpPr>
          <p:nvPr>
            <p:ph type="ctrTitle"/>
          </p:nvPr>
        </p:nvSpPr>
        <p:spPr>
          <a:xfrm>
            <a:off x="395536" y="4365104"/>
            <a:ext cx="8568952" cy="2088232"/>
          </a:xfrm>
          <a:ln>
            <a:noFill/>
          </a:ln>
        </p:spPr>
        <p:txBody>
          <a:bodyPr>
            <a:normAutofit fontScale="90000"/>
          </a:bodyPr>
          <a:lstStyle/>
          <a:p>
            <a:r>
              <a:rPr lang="es-MX" sz="3200" b="1" dirty="0" smtClean="0">
                <a:solidFill>
                  <a:schemeClr val="accent5">
                    <a:lumMod val="50000"/>
                  </a:schemeClr>
                </a:solidFill>
                <a:effectLst>
                  <a:glow rad="101600">
                    <a:schemeClr val="bg1">
                      <a:lumMod val="85000"/>
                      <a:alpha val="60000"/>
                    </a:schemeClr>
                  </a:glow>
                </a:effectLst>
                <a:latin typeface="Microsoft Sans Serif" pitchFamily="34" charset="0"/>
                <a:cs typeface="Microsoft Sans Serif" pitchFamily="34" charset="0"/>
              </a:rPr>
              <a:t>Resultados </a:t>
            </a:r>
            <a:br>
              <a:rPr lang="es-MX" sz="3200" b="1" dirty="0" smtClean="0">
                <a:solidFill>
                  <a:schemeClr val="accent5">
                    <a:lumMod val="50000"/>
                  </a:schemeClr>
                </a:solidFill>
                <a:effectLst>
                  <a:glow rad="101600">
                    <a:schemeClr val="bg1">
                      <a:lumMod val="85000"/>
                      <a:alpha val="60000"/>
                    </a:schemeClr>
                  </a:glow>
                </a:effectLst>
                <a:latin typeface="Microsoft Sans Serif" pitchFamily="34" charset="0"/>
                <a:cs typeface="Microsoft Sans Serif" pitchFamily="34" charset="0"/>
              </a:rPr>
            </a:br>
            <a:r>
              <a:rPr lang="es-MX" sz="3200" b="1" dirty="0" smtClean="0">
                <a:solidFill>
                  <a:schemeClr val="accent5">
                    <a:lumMod val="50000"/>
                  </a:schemeClr>
                </a:solidFill>
                <a:effectLst>
                  <a:glow rad="101600">
                    <a:schemeClr val="bg1">
                      <a:lumMod val="85000"/>
                      <a:alpha val="60000"/>
                    </a:schemeClr>
                  </a:glow>
                </a:effectLst>
                <a:latin typeface="Microsoft Sans Serif" pitchFamily="34" charset="0"/>
                <a:cs typeface="Microsoft Sans Serif" pitchFamily="34" charset="0"/>
              </a:rPr>
              <a:t>Evaluación de la Publicación </a:t>
            </a:r>
            <a:br>
              <a:rPr lang="es-MX" sz="3200" b="1" dirty="0" smtClean="0">
                <a:solidFill>
                  <a:schemeClr val="accent5">
                    <a:lumMod val="50000"/>
                  </a:schemeClr>
                </a:solidFill>
                <a:effectLst>
                  <a:glow rad="101600">
                    <a:schemeClr val="bg1">
                      <a:lumMod val="85000"/>
                      <a:alpha val="60000"/>
                    </a:schemeClr>
                  </a:glow>
                </a:effectLst>
                <a:latin typeface="Microsoft Sans Serif" pitchFamily="34" charset="0"/>
                <a:cs typeface="Microsoft Sans Serif" pitchFamily="34" charset="0"/>
              </a:rPr>
            </a:br>
            <a:r>
              <a:rPr lang="es-MX" sz="3200" b="1" dirty="0" smtClean="0">
                <a:solidFill>
                  <a:schemeClr val="accent5">
                    <a:lumMod val="50000"/>
                  </a:schemeClr>
                </a:solidFill>
                <a:effectLst>
                  <a:glow rad="101600">
                    <a:schemeClr val="bg1">
                      <a:lumMod val="85000"/>
                      <a:alpha val="60000"/>
                    </a:schemeClr>
                  </a:glow>
                </a:effectLst>
                <a:latin typeface="Microsoft Sans Serif" pitchFamily="34" charset="0"/>
                <a:cs typeface="Microsoft Sans Serif" pitchFamily="34" charset="0"/>
              </a:rPr>
              <a:t>de Información Fundamental</a:t>
            </a:r>
            <a:r>
              <a:rPr lang="es-MX" sz="3200" b="1" dirty="0" smtClean="0">
                <a:solidFill>
                  <a:srgbClr val="808080"/>
                </a:solidFill>
                <a:effectLst>
                  <a:outerShdw blurRad="38100" dist="38100" dir="2700000" algn="tl">
                    <a:srgbClr val="000000">
                      <a:alpha val="43137"/>
                    </a:srgbClr>
                  </a:outerShdw>
                  <a:reflection blurRad="6350" stA="55000" endA="300" endPos="45500" dir="5400000" sy="-100000" algn="bl" rotWithShape="0"/>
                </a:effectLst>
                <a:latin typeface="Microsoft Sans Serif" pitchFamily="34" charset="0"/>
                <a:cs typeface="Microsoft Sans Serif" pitchFamily="34" charset="0"/>
              </a:rPr>
              <a:t/>
            </a:r>
            <a:br>
              <a:rPr lang="es-MX" sz="3200" b="1" dirty="0" smtClean="0">
                <a:solidFill>
                  <a:srgbClr val="808080"/>
                </a:solidFill>
                <a:effectLst>
                  <a:outerShdw blurRad="38100" dist="38100" dir="2700000" algn="tl">
                    <a:srgbClr val="000000">
                      <a:alpha val="43137"/>
                    </a:srgbClr>
                  </a:outerShdw>
                  <a:reflection blurRad="6350" stA="55000" endA="300" endPos="45500" dir="5400000" sy="-100000" algn="bl" rotWithShape="0"/>
                </a:effectLst>
                <a:latin typeface="Microsoft Sans Serif" pitchFamily="34" charset="0"/>
                <a:cs typeface="Microsoft Sans Serif" pitchFamily="34" charset="0"/>
              </a:rPr>
            </a:br>
            <a:r>
              <a:rPr lang="es-MX" sz="3200" b="1" dirty="0" smtClean="0">
                <a:solidFill>
                  <a:srgbClr val="808080"/>
                </a:solidFill>
                <a:effectLst>
                  <a:outerShdw blurRad="38100" dist="38100" dir="2700000" algn="tl">
                    <a:srgbClr val="000000">
                      <a:alpha val="43137"/>
                    </a:srgbClr>
                  </a:outerShdw>
                </a:effectLst>
                <a:latin typeface="Microsoft Sans Serif" pitchFamily="34" charset="0"/>
                <a:cs typeface="Microsoft Sans Serif" pitchFamily="34" charset="0"/>
              </a:rPr>
              <a:t/>
            </a:r>
            <a:br>
              <a:rPr lang="es-MX" sz="3200" b="1" dirty="0" smtClean="0">
                <a:solidFill>
                  <a:srgbClr val="808080"/>
                </a:solidFill>
                <a:effectLst>
                  <a:outerShdw blurRad="38100" dist="38100" dir="2700000" algn="tl">
                    <a:srgbClr val="000000">
                      <a:alpha val="43137"/>
                    </a:srgbClr>
                  </a:outerShdw>
                </a:effectLst>
                <a:latin typeface="Microsoft Sans Serif" pitchFamily="34" charset="0"/>
                <a:cs typeface="Microsoft Sans Serif" pitchFamily="34" charset="0"/>
              </a:rPr>
            </a:br>
            <a:r>
              <a:rPr lang="es-MX" sz="3200" b="1" dirty="0" smtClean="0">
                <a:solidFill>
                  <a:schemeClr val="accent5">
                    <a:lumMod val="50000"/>
                  </a:schemeClr>
                </a:solidFill>
                <a:effectLst>
                  <a:outerShdw blurRad="50800" dist="38100" dir="16200000" rotWithShape="0">
                    <a:prstClr val="black">
                      <a:alpha val="40000"/>
                    </a:prstClr>
                  </a:outerShdw>
                </a:effectLst>
                <a:latin typeface="Arial" pitchFamily="34" charset="0"/>
                <a:cs typeface="Arial" pitchFamily="34" charset="0"/>
              </a:rPr>
              <a:t>Ayuntamientos 2016</a:t>
            </a:r>
            <a:r>
              <a:rPr lang="es-MX" sz="3200" b="1" dirty="0">
                <a:solidFill>
                  <a:schemeClr val="accent5">
                    <a:lumMod val="50000"/>
                  </a:schemeClr>
                </a:solidFill>
                <a:effectLst>
                  <a:outerShdw blurRad="38100" dist="38100" dir="2700000" algn="tl">
                    <a:srgbClr val="000000">
                      <a:alpha val="43137"/>
                    </a:srgbClr>
                  </a:outerShdw>
                </a:effectLst>
                <a:latin typeface="Courier New" pitchFamily="49" charset="0"/>
                <a:cs typeface="Courier New" pitchFamily="49" charset="0"/>
              </a:rPr>
              <a:t/>
            </a:r>
            <a:br>
              <a:rPr lang="es-MX" sz="3200" b="1" dirty="0">
                <a:solidFill>
                  <a:schemeClr val="accent5">
                    <a:lumMod val="50000"/>
                  </a:schemeClr>
                </a:solidFill>
                <a:effectLst>
                  <a:outerShdw blurRad="38100" dist="38100" dir="2700000" algn="tl">
                    <a:srgbClr val="000000">
                      <a:alpha val="43137"/>
                    </a:srgbClr>
                  </a:outerShdw>
                </a:effectLst>
                <a:latin typeface="Courier New" pitchFamily="49" charset="0"/>
                <a:cs typeface="Courier New" pitchFamily="49" charset="0"/>
              </a:rPr>
            </a:br>
            <a:endParaRPr lang="es-MX" sz="3200" dirty="0">
              <a:latin typeface="Microsoft Sans Serif" pitchFamily="34" charset="0"/>
              <a:cs typeface="Microsoft Sans Serif"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2411760" y="476672"/>
            <a:ext cx="6409283" cy="864096"/>
          </a:xfrm>
          <a:prstGeom prst="rect">
            <a:avLst/>
          </a:prstGeom>
          <a:noFill/>
          <a:ln w="3175" cmpd="sng">
            <a:noFill/>
          </a:ln>
        </p:spPr>
        <p:txBody>
          <a:bodyP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mj-cs"/>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defRPr>
            </a:lvl9pPr>
          </a:lstStyle>
          <a:p>
            <a:pPr eaLnBrk="1" hangingPunct="1">
              <a:defRPr/>
            </a:pPr>
            <a:r>
              <a:rPr lang="es-MX" sz="2800" b="1" cap="small" dirty="0" smtClean="0">
                <a:solidFill>
                  <a:schemeClr val="accent5">
                    <a:lumMod val="50000"/>
                  </a:schemeClr>
                </a:solidFill>
                <a:effectLst>
                  <a:outerShdw blurRad="50800" dist="38100" dir="16200000" rotWithShape="0">
                    <a:prstClr val="black">
                      <a:alpha val="40000"/>
                    </a:prstClr>
                  </a:outerShdw>
                </a:effectLst>
                <a:latin typeface="Century Gothic"/>
                <a:ea typeface="+mj-ea"/>
                <a:cs typeface="Century Gothic"/>
              </a:rPr>
              <a:t>AYUNTAMIENTOS CON CALIFICACIÓN APROBATORIA</a:t>
            </a:r>
            <a:endParaRPr lang="es-ES" sz="2800" b="1" cap="small" dirty="0">
              <a:solidFill>
                <a:schemeClr val="accent5">
                  <a:lumMod val="50000"/>
                </a:schemeClr>
              </a:solidFill>
              <a:effectLst>
                <a:outerShdw blurRad="50800" dist="38100" dir="16200000" rotWithShape="0">
                  <a:prstClr val="black">
                    <a:alpha val="40000"/>
                  </a:prstClr>
                </a:outerShdw>
              </a:effectLst>
              <a:latin typeface="Century Gothic"/>
              <a:ea typeface="+mj-ea"/>
              <a:cs typeface="Century Gothic"/>
            </a:endParaRPr>
          </a:p>
        </p:txBody>
      </p:sp>
      <p:graphicFrame>
        <p:nvGraphicFramePr>
          <p:cNvPr id="5" name="2 Gráfico"/>
          <p:cNvGraphicFramePr>
            <a:graphicFrameLocks/>
          </p:cNvGraphicFramePr>
          <p:nvPr>
            <p:extLst>
              <p:ext uri="{D42A27DB-BD31-4B8C-83A1-F6EECF244321}">
                <p14:modId xmlns:p14="http://schemas.microsoft.com/office/powerpoint/2010/main" val="556170080"/>
              </p:ext>
            </p:extLst>
          </p:nvPr>
        </p:nvGraphicFramePr>
        <p:xfrm>
          <a:off x="215008" y="908720"/>
          <a:ext cx="8928992" cy="580526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452668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2440809" y="260648"/>
            <a:ext cx="6409283" cy="864096"/>
          </a:xfrm>
          <a:prstGeom prst="rect">
            <a:avLst/>
          </a:prstGeom>
          <a:noFill/>
          <a:ln w="3175" cmpd="sng">
            <a:noFill/>
          </a:ln>
        </p:spPr>
        <p:txBody>
          <a:bodyP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mj-cs"/>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defRPr>
            </a:lvl9pPr>
          </a:lstStyle>
          <a:p>
            <a:pPr eaLnBrk="1" hangingPunct="1">
              <a:defRPr/>
            </a:pPr>
            <a:r>
              <a:rPr lang="es-MX" sz="2800" b="1" cap="small" dirty="0" smtClean="0">
                <a:solidFill>
                  <a:schemeClr val="accent5">
                    <a:lumMod val="50000"/>
                  </a:schemeClr>
                </a:solidFill>
                <a:effectLst>
                  <a:outerShdw blurRad="50800" dist="38100" dir="16200000" rotWithShape="0">
                    <a:prstClr val="black">
                      <a:alpha val="40000"/>
                    </a:prstClr>
                  </a:outerShdw>
                </a:effectLst>
                <a:latin typeface="Century Gothic"/>
                <a:ea typeface="+mj-ea"/>
                <a:cs typeface="Century Gothic"/>
              </a:rPr>
              <a:t>PROMEDIO DEL CUMPLIMIENTO DE AYUNTAMIENTOS CON CALIFICACIÓN APROBATORIA</a:t>
            </a:r>
            <a:endParaRPr lang="es-ES" sz="2800" b="1" cap="small" dirty="0">
              <a:solidFill>
                <a:schemeClr val="accent5">
                  <a:lumMod val="50000"/>
                </a:schemeClr>
              </a:solidFill>
              <a:effectLst>
                <a:outerShdw blurRad="50800" dist="38100" dir="16200000" rotWithShape="0">
                  <a:prstClr val="black">
                    <a:alpha val="40000"/>
                  </a:prstClr>
                </a:outerShdw>
              </a:effectLst>
              <a:latin typeface="Century Gothic"/>
              <a:ea typeface="+mj-ea"/>
              <a:cs typeface="Century Gothic"/>
            </a:endParaRPr>
          </a:p>
        </p:txBody>
      </p:sp>
      <p:graphicFrame>
        <p:nvGraphicFramePr>
          <p:cNvPr id="4" name="Tabla 3"/>
          <p:cNvGraphicFramePr>
            <a:graphicFrameLocks noGrp="1"/>
          </p:cNvGraphicFramePr>
          <p:nvPr>
            <p:extLst>
              <p:ext uri="{D42A27DB-BD31-4B8C-83A1-F6EECF244321}">
                <p14:modId xmlns:p14="http://schemas.microsoft.com/office/powerpoint/2010/main" val="96475502"/>
              </p:ext>
            </p:extLst>
          </p:nvPr>
        </p:nvGraphicFramePr>
        <p:xfrm>
          <a:off x="539552" y="2348880"/>
          <a:ext cx="2917971" cy="2950252"/>
        </p:xfrm>
        <a:graphic>
          <a:graphicData uri="http://schemas.openxmlformats.org/drawingml/2006/table">
            <a:tbl>
              <a:tblPr/>
              <a:tblGrid>
                <a:gridCol w="1442991"/>
                <a:gridCol w="1474980"/>
              </a:tblGrid>
              <a:tr h="601792">
                <a:tc>
                  <a:txBody>
                    <a:bodyPr/>
                    <a:lstStyle/>
                    <a:p>
                      <a:pPr algn="ctr" fontAlgn="ctr"/>
                      <a:r>
                        <a:rPr lang="hr-HR" sz="1600" b="1" i="0" u="none" strike="noStrike" dirty="0">
                          <a:solidFill>
                            <a:srgbClr val="FFFFFF"/>
                          </a:solidFill>
                          <a:effectLst/>
                          <a:latin typeface="Century Gothic"/>
                        </a:rPr>
                        <a:t>Criterio Adjetivo</a:t>
                      </a:r>
                    </a:p>
                  </a:txBody>
                  <a:tcPr marL="12700" marR="12700" marT="12700" marB="0" anchor="ctr">
                    <a:lnL w="6350" cap="flat" cmpd="sng" algn="ctr">
                      <a:solidFill>
                        <a:srgbClr val="4BACC6"/>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BACC6"/>
                    </a:solidFill>
                  </a:tcPr>
                </a:tc>
                <a:tc>
                  <a:txBody>
                    <a:bodyPr/>
                    <a:lstStyle/>
                    <a:p>
                      <a:pPr algn="ctr" fontAlgn="ctr"/>
                      <a:r>
                        <a:rPr lang="es-ES_tradnl" sz="1600" b="1" i="0" u="none" strike="noStrike" dirty="0">
                          <a:solidFill>
                            <a:srgbClr val="FFFFFF"/>
                          </a:solidFill>
                          <a:effectLst/>
                          <a:latin typeface="Century Gothic"/>
                        </a:rPr>
                        <a:t>Promedio del Cumplimiento</a:t>
                      </a:r>
                    </a:p>
                  </a:txBody>
                  <a:tcPr marL="12700" marR="12700" marT="12700" marB="0" anchor="ctr">
                    <a:lnL w="6350" cap="flat" cmpd="sng" algn="ctr">
                      <a:solidFill>
                        <a:srgbClr val="FFFFFF"/>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4BACC6"/>
                      </a:solidFill>
                      <a:prstDash val="solid"/>
                      <a:round/>
                      <a:headEnd type="none" w="med" len="med"/>
                      <a:tailEnd type="none" w="med" len="med"/>
                    </a:lnB>
                    <a:solidFill>
                      <a:srgbClr val="4BACC6"/>
                    </a:solidFill>
                  </a:tcPr>
                </a:tc>
              </a:tr>
              <a:tr h="469692">
                <a:tc>
                  <a:txBody>
                    <a:bodyPr/>
                    <a:lstStyle/>
                    <a:p>
                      <a:pPr algn="ctr" fontAlgn="ctr"/>
                      <a:r>
                        <a:rPr lang="es-ES_tradnl" sz="1400" b="1" i="0" u="none" strike="noStrike" dirty="0">
                          <a:solidFill>
                            <a:srgbClr val="FFFFFF"/>
                          </a:solidFill>
                          <a:effectLst/>
                          <a:latin typeface="Century Gothic"/>
                        </a:rPr>
                        <a:t>Publicidad </a:t>
                      </a:r>
                    </a:p>
                  </a:txBody>
                  <a:tcPr marL="12700" marR="12700" marT="12700" marB="0" anchor="ctr">
                    <a:lnL w="6350" cap="flat" cmpd="sng" algn="ctr">
                      <a:solidFill>
                        <a:srgbClr val="4BACC6"/>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BACC6"/>
                    </a:solidFill>
                  </a:tcPr>
                </a:tc>
                <a:tc>
                  <a:txBody>
                    <a:bodyPr/>
                    <a:lstStyle/>
                    <a:p>
                      <a:pPr algn="ctr" fontAlgn="ctr"/>
                      <a:r>
                        <a:rPr lang="nb-NO" sz="1600" b="1" i="0" u="none" strike="noStrike" dirty="0">
                          <a:solidFill>
                            <a:srgbClr val="000000"/>
                          </a:solidFill>
                          <a:effectLst/>
                          <a:latin typeface="Century Gothic"/>
                        </a:rPr>
                        <a:t>97.22</a:t>
                      </a:r>
                    </a:p>
                  </a:txBody>
                  <a:tcPr marL="12700" marR="12700" marT="12700" marB="0" anchor="ctr">
                    <a:lnL w="6350" cap="flat" cmpd="sng" algn="ctr">
                      <a:solidFill>
                        <a:srgbClr val="FFFFFF"/>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tcPr>
                </a:tc>
              </a:tr>
              <a:tr h="469692">
                <a:tc>
                  <a:txBody>
                    <a:bodyPr/>
                    <a:lstStyle/>
                    <a:p>
                      <a:pPr algn="ctr" fontAlgn="ctr"/>
                      <a:r>
                        <a:rPr lang="es-ES_tradnl" sz="1400" b="1" i="0" u="none" strike="noStrike" dirty="0">
                          <a:solidFill>
                            <a:srgbClr val="FFFFFF"/>
                          </a:solidFill>
                          <a:effectLst/>
                          <a:latin typeface="Century Gothic"/>
                        </a:rPr>
                        <a:t>Vigencia</a:t>
                      </a:r>
                    </a:p>
                  </a:txBody>
                  <a:tcPr marL="12700" marR="12700" marT="12700" marB="0" anchor="ctr">
                    <a:lnL w="6350" cap="flat" cmpd="sng" algn="ctr">
                      <a:solidFill>
                        <a:srgbClr val="4BACC6"/>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BACC6"/>
                    </a:solidFill>
                  </a:tcPr>
                </a:tc>
                <a:tc>
                  <a:txBody>
                    <a:bodyPr/>
                    <a:lstStyle/>
                    <a:p>
                      <a:pPr algn="ctr" fontAlgn="ctr"/>
                      <a:r>
                        <a:rPr lang="hr-HR" sz="1600" b="1" i="0" u="none" strike="noStrike">
                          <a:solidFill>
                            <a:srgbClr val="000000"/>
                          </a:solidFill>
                          <a:effectLst/>
                          <a:latin typeface="Century Gothic"/>
                        </a:rPr>
                        <a:t>66.67</a:t>
                      </a:r>
                    </a:p>
                  </a:txBody>
                  <a:tcPr marL="12700" marR="12700" marT="12700" marB="0" anchor="ctr">
                    <a:lnL w="6350" cap="flat" cmpd="sng" algn="ctr">
                      <a:solidFill>
                        <a:srgbClr val="FFFFFF"/>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tcPr>
                </a:tc>
              </a:tr>
              <a:tr h="469692">
                <a:tc>
                  <a:txBody>
                    <a:bodyPr/>
                    <a:lstStyle/>
                    <a:p>
                      <a:pPr algn="ctr" fontAlgn="ctr"/>
                      <a:r>
                        <a:rPr lang="es-ES_tradnl" sz="1400" b="1" i="0" u="none" strike="noStrike">
                          <a:solidFill>
                            <a:srgbClr val="FFFFFF"/>
                          </a:solidFill>
                          <a:effectLst/>
                          <a:latin typeface="Century Gothic"/>
                        </a:rPr>
                        <a:t>Accesibilidad </a:t>
                      </a:r>
                    </a:p>
                  </a:txBody>
                  <a:tcPr marL="12700" marR="12700" marT="12700" marB="0" anchor="ctr">
                    <a:lnL w="6350" cap="flat" cmpd="sng" algn="ctr">
                      <a:solidFill>
                        <a:srgbClr val="4BACC6"/>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BACC6"/>
                    </a:solidFill>
                  </a:tcPr>
                </a:tc>
                <a:tc>
                  <a:txBody>
                    <a:bodyPr/>
                    <a:lstStyle/>
                    <a:p>
                      <a:pPr algn="ctr" fontAlgn="ctr"/>
                      <a:r>
                        <a:rPr lang="nb-NO" sz="1600" b="1" i="0" u="none" strike="noStrike">
                          <a:solidFill>
                            <a:srgbClr val="000000"/>
                          </a:solidFill>
                          <a:effectLst/>
                          <a:latin typeface="Century Gothic"/>
                        </a:rPr>
                        <a:t>97.22</a:t>
                      </a:r>
                    </a:p>
                  </a:txBody>
                  <a:tcPr marL="12700" marR="12700" marT="12700" marB="0" anchor="ctr">
                    <a:lnL w="6350" cap="flat" cmpd="sng" algn="ctr">
                      <a:solidFill>
                        <a:srgbClr val="FFFFFF"/>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tcPr>
                </a:tc>
              </a:tr>
              <a:tr h="469692">
                <a:tc>
                  <a:txBody>
                    <a:bodyPr/>
                    <a:lstStyle/>
                    <a:p>
                      <a:pPr algn="ctr" fontAlgn="ctr"/>
                      <a:r>
                        <a:rPr lang="es-ES_tradnl" sz="1400" b="1" i="0" u="none" strike="noStrike">
                          <a:solidFill>
                            <a:srgbClr val="FFFFFF"/>
                          </a:solidFill>
                          <a:effectLst/>
                          <a:latin typeface="Century Gothic"/>
                        </a:rPr>
                        <a:t>Información</a:t>
                      </a:r>
                      <a:br>
                        <a:rPr lang="es-ES_tradnl" sz="1400" b="1" i="0" u="none" strike="noStrike">
                          <a:solidFill>
                            <a:srgbClr val="FFFFFF"/>
                          </a:solidFill>
                          <a:effectLst/>
                          <a:latin typeface="Century Gothic"/>
                        </a:rPr>
                      </a:br>
                      <a:r>
                        <a:rPr lang="es-ES_tradnl" sz="1400" b="1" i="0" u="none" strike="noStrike">
                          <a:solidFill>
                            <a:srgbClr val="FFFFFF"/>
                          </a:solidFill>
                          <a:effectLst/>
                          <a:latin typeface="Century Gothic"/>
                        </a:rPr>
                        <a:t>Completa </a:t>
                      </a:r>
                    </a:p>
                  </a:txBody>
                  <a:tcPr marL="12700" marR="12700" marT="12700" marB="0" anchor="ctr">
                    <a:lnL w="6350" cap="flat" cmpd="sng" algn="ctr">
                      <a:solidFill>
                        <a:srgbClr val="4BACC6"/>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BACC6"/>
                    </a:solidFill>
                  </a:tcPr>
                </a:tc>
                <a:tc>
                  <a:txBody>
                    <a:bodyPr/>
                    <a:lstStyle/>
                    <a:p>
                      <a:pPr algn="ctr" fontAlgn="ctr"/>
                      <a:r>
                        <a:rPr lang="nb-NO" sz="1600" b="1" i="0" u="none" strike="noStrike">
                          <a:solidFill>
                            <a:srgbClr val="000000"/>
                          </a:solidFill>
                          <a:effectLst/>
                          <a:latin typeface="Century Gothic"/>
                        </a:rPr>
                        <a:t>41.67</a:t>
                      </a:r>
                    </a:p>
                  </a:txBody>
                  <a:tcPr marL="12700" marR="12700" marT="12700" marB="0" anchor="ctr">
                    <a:lnL w="6350" cap="flat" cmpd="sng" algn="ctr">
                      <a:solidFill>
                        <a:srgbClr val="FFFFFF"/>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tcPr>
                </a:tc>
              </a:tr>
              <a:tr h="469692">
                <a:tc>
                  <a:txBody>
                    <a:bodyPr/>
                    <a:lstStyle/>
                    <a:p>
                      <a:pPr algn="ctr" fontAlgn="ctr"/>
                      <a:r>
                        <a:rPr lang="es-ES_tradnl" sz="1400" b="1" i="0" u="none" strike="noStrike" dirty="0">
                          <a:solidFill>
                            <a:srgbClr val="FFFFFF"/>
                          </a:solidFill>
                          <a:effectLst/>
                          <a:latin typeface="Century Gothic"/>
                        </a:rPr>
                        <a:t>Cumplimiento Global</a:t>
                      </a:r>
                    </a:p>
                  </a:txBody>
                  <a:tcPr marL="12700" marR="12700" marT="12700" marB="0" anchor="ctr">
                    <a:lnL w="6350" cap="flat" cmpd="sng" algn="ctr">
                      <a:solidFill>
                        <a:srgbClr val="4BACC6"/>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BACC6"/>
                    </a:solidFill>
                  </a:tcPr>
                </a:tc>
                <a:tc>
                  <a:txBody>
                    <a:bodyPr/>
                    <a:lstStyle/>
                    <a:p>
                      <a:pPr algn="ctr" fontAlgn="ctr"/>
                      <a:r>
                        <a:rPr lang="nb-NO" sz="1600" b="1" i="0" u="none" strike="noStrike" dirty="0">
                          <a:solidFill>
                            <a:srgbClr val="000000"/>
                          </a:solidFill>
                          <a:effectLst/>
                          <a:latin typeface="Century Gothic"/>
                        </a:rPr>
                        <a:t>75.69</a:t>
                      </a:r>
                    </a:p>
                  </a:txBody>
                  <a:tcPr marL="12700" marR="12700" marT="12700" marB="0" anchor="ctr">
                    <a:lnL w="6350" cap="flat" cmpd="sng" algn="ctr">
                      <a:solidFill>
                        <a:srgbClr val="FFFFFF"/>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tcPr>
                </a:tc>
              </a:tr>
            </a:tbl>
          </a:graphicData>
        </a:graphic>
      </p:graphicFrame>
      <p:graphicFrame>
        <p:nvGraphicFramePr>
          <p:cNvPr id="7" name="4 Gráfico"/>
          <p:cNvGraphicFramePr>
            <a:graphicFrameLocks/>
          </p:cNvGraphicFramePr>
          <p:nvPr>
            <p:extLst>
              <p:ext uri="{D42A27DB-BD31-4B8C-83A1-F6EECF244321}">
                <p14:modId xmlns:p14="http://schemas.microsoft.com/office/powerpoint/2010/main" val="525687211"/>
              </p:ext>
            </p:extLst>
          </p:nvPr>
        </p:nvGraphicFramePr>
        <p:xfrm>
          <a:off x="3169491" y="1484784"/>
          <a:ext cx="6696744" cy="5229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211212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2411760" y="188640"/>
            <a:ext cx="6732240" cy="864096"/>
          </a:xfrm>
          <a:prstGeom prst="rect">
            <a:avLst/>
          </a:prstGeom>
          <a:noFill/>
          <a:ln w="3175" cmpd="sng">
            <a:noFill/>
          </a:ln>
        </p:spPr>
        <p:txBody>
          <a:bodyP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mj-cs"/>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defRPr>
            </a:lvl9pPr>
          </a:lstStyle>
          <a:p>
            <a:pPr eaLnBrk="1" hangingPunct="1">
              <a:defRPr/>
            </a:pPr>
            <a:r>
              <a:rPr lang="es-MX" sz="2400" b="1" cap="small" dirty="0" smtClean="0">
                <a:solidFill>
                  <a:schemeClr val="accent5">
                    <a:lumMod val="50000"/>
                  </a:schemeClr>
                </a:solidFill>
                <a:effectLst>
                  <a:outerShdw blurRad="50800" dist="38100" dir="16200000" rotWithShape="0">
                    <a:prstClr val="black">
                      <a:alpha val="40000"/>
                    </a:prstClr>
                  </a:outerShdw>
                </a:effectLst>
                <a:latin typeface="Century Gothic"/>
                <a:ea typeface="+mj-ea"/>
                <a:cs typeface="Century Gothic"/>
              </a:rPr>
              <a:t>Cumplimiento por Criterio Adjetivo de Ayuntamientos con Calificación Aprobatoria</a:t>
            </a:r>
            <a:endParaRPr lang="es-ES" sz="2400" b="1" cap="small" dirty="0">
              <a:solidFill>
                <a:schemeClr val="accent5">
                  <a:lumMod val="50000"/>
                </a:schemeClr>
              </a:solidFill>
              <a:effectLst>
                <a:outerShdw blurRad="50800" dist="38100" dir="16200000" rotWithShape="0">
                  <a:prstClr val="black">
                    <a:alpha val="40000"/>
                  </a:prstClr>
                </a:outerShdw>
              </a:effectLst>
              <a:latin typeface="Century Gothic"/>
              <a:ea typeface="+mj-ea"/>
              <a:cs typeface="Century Gothic"/>
            </a:endParaRPr>
          </a:p>
        </p:txBody>
      </p:sp>
      <p:sp>
        <p:nvSpPr>
          <p:cNvPr id="4" name="Rectangle 2"/>
          <p:cNvSpPr txBox="1">
            <a:spLocks noChangeArrowheads="1"/>
          </p:cNvSpPr>
          <p:nvPr/>
        </p:nvSpPr>
        <p:spPr>
          <a:xfrm>
            <a:off x="2376264" y="1133128"/>
            <a:ext cx="6732240" cy="495672"/>
          </a:xfrm>
          <a:prstGeom prst="rect">
            <a:avLst/>
          </a:prstGeom>
          <a:noFill/>
          <a:ln w="3175" cmpd="sng">
            <a:noFill/>
          </a:ln>
        </p:spPr>
        <p:txBody>
          <a:bodyP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mj-cs"/>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defRPr>
            </a:lvl9pPr>
          </a:lstStyle>
          <a:p>
            <a:pPr eaLnBrk="1" hangingPunct="1">
              <a:defRPr/>
            </a:pPr>
            <a:r>
              <a:rPr lang="es-MX" sz="2800" b="1" cap="small" dirty="0" smtClean="0">
                <a:solidFill>
                  <a:schemeClr val="accent5">
                    <a:lumMod val="50000"/>
                  </a:schemeClr>
                </a:solidFill>
                <a:effectLst>
                  <a:outerShdw blurRad="50800" dist="38100" dir="16200000" rotWithShape="0">
                    <a:prstClr val="black">
                      <a:alpha val="40000"/>
                    </a:prstClr>
                  </a:outerShdw>
                </a:effectLst>
                <a:latin typeface="Century Gothic"/>
                <a:ea typeface="+mj-ea"/>
                <a:cs typeface="Century Gothic"/>
              </a:rPr>
              <a:t>PUBLICIDAD</a:t>
            </a:r>
            <a:endParaRPr lang="es-ES" sz="2800" b="1" cap="small" dirty="0">
              <a:solidFill>
                <a:schemeClr val="accent5">
                  <a:lumMod val="50000"/>
                </a:schemeClr>
              </a:solidFill>
              <a:effectLst>
                <a:outerShdw blurRad="50800" dist="38100" dir="16200000" rotWithShape="0">
                  <a:prstClr val="black">
                    <a:alpha val="40000"/>
                  </a:prstClr>
                </a:outerShdw>
              </a:effectLst>
              <a:latin typeface="Century Gothic"/>
              <a:ea typeface="+mj-ea"/>
              <a:cs typeface="Century Gothic"/>
            </a:endParaRPr>
          </a:p>
        </p:txBody>
      </p:sp>
      <p:graphicFrame>
        <p:nvGraphicFramePr>
          <p:cNvPr id="5" name="4 Gráfico"/>
          <p:cNvGraphicFramePr>
            <a:graphicFrameLocks/>
          </p:cNvGraphicFramePr>
          <p:nvPr>
            <p:extLst>
              <p:ext uri="{D42A27DB-BD31-4B8C-83A1-F6EECF244321}">
                <p14:modId xmlns:p14="http://schemas.microsoft.com/office/powerpoint/2010/main" val="682930654"/>
              </p:ext>
            </p:extLst>
          </p:nvPr>
        </p:nvGraphicFramePr>
        <p:xfrm>
          <a:off x="0" y="1628800"/>
          <a:ext cx="9108504" cy="5229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203130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2385286" y="1133128"/>
            <a:ext cx="6732240" cy="495672"/>
          </a:xfrm>
          <a:prstGeom prst="rect">
            <a:avLst/>
          </a:prstGeom>
          <a:noFill/>
          <a:ln w="3175" cmpd="sng">
            <a:noFill/>
          </a:ln>
        </p:spPr>
        <p:txBody>
          <a:bodyP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mj-cs"/>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defRPr>
            </a:lvl9pPr>
          </a:lstStyle>
          <a:p>
            <a:pPr eaLnBrk="1" hangingPunct="1">
              <a:defRPr/>
            </a:pPr>
            <a:r>
              <a:rPr lang="es-MX" sz="2800" b="1" cap="small" dirty="0" smtClean="0">
                <a:solidFill>
                  <a:schemeClr val="accent5">
                    <a:lumMod val="50000"/>
                  </a:schemeClr>
                </a:solidFill>
                <a:effectLst>
                  <a:outerShdw blurRad="50800" dist="38100" dir="16200000" rotWithShape="0">
                    <a:prstClr val="black">
                      <a:alpha val="40000"/>
                    </a:prstClr>
                  </a:outerShdw>
                </a:effectLst>
                <a:latin typeface="Century Gothic"/>
                <a:ea typeface="+mj-ea"/>
                <a:cs typeface="Century Gothic"/>
              </a:rPr>
              <a:t>VIGENCIA</a:t>
            </a:r>
            <a:endParaRPr lang="es-ES" sz="2800" b="1" cap="small" dirty="0">
              <a:solidFill>
                <a:schemeClr val="accent5">
                  <a:lumMod val="50000"/>
                </a:schemeClr>
              </a:solidFill>
              <a:effectLst>
                <a:outerShdw blurRad="50800" dist="38100" dir="16200000" rotWithShape="0">
                  <a:prstClr val="black">
                    <a:alpha val="40000"/>
                  </a:prstClr>
                </a:outerShdw>
              </a:effectLst>
              <a:latin typeface="Century Gothic"/>
              <a:ea typeface="+mj-ea"/>
              <a:cs typeface="Century Gothic"/>
            </a:endParaRPr>
          </a:p>
        </p:txBody>
      </p:sp>
      <p:sp>
        <p:nvSpPr>
          <p:cNvPr id="4" name="Rectangle 2"/>
          <p:cNvSpPr txBox="1">
            <a:spLocks noChangeArrowheads="1"/>
          </p:cNvSpPr>
          <p:nvPr/>
        </p:nvSpPr>
        <p:spPr>
          <a:xfrm>
            <a:off x="2411760" y="260679"/>
            <a:ext cx="6732240" cy="864096"/>
          </a:xfrm>
          <a:prstGeom prst="rect">
            <a:avLst/>
          </a:prstGeom>
          <a:noFill/>
          <a:ln w="3175" cmpd="sng">
            <a:noFill/>
          </a:ln>
        </p:spPr>
        <p:txBody>
          <a:bodyP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mj-cs"/>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defRPr>
            </a:lvl9pPr>
          </a:lstStyle>
          <a:p>
            <a:pPr eaLnBrk="1" hangingPunct="1">
              <a:defRPr/>
            </a:pPr>
            <a:r>
              <a:rPr lang="es-MX" sz="2400" b="1" cap="small" dirty="0" smtClean="0">
                <a:solidFill>
                  <a:schemeClr val="accent5">
                    <a:lumMod val="50000"/>
                  </a:schemeClr>
                </a:solidFill>
                <a:effectLst>
                  <a:outerShdw blurRad="50800" dist="38100" dir="16200000" rotWithShape="0">
                    <a:prstClr val="black">
                      <a:alpha val="40000"/>
                    </a:prstClr>
                  </a:outerShdw>
                </a:effectLst>
                <a:latin typeface="Century Gothic"/>
                <a:ea typeface="+mj-ea"/>
                <a:cs typeface="Century Gothic"/>
              </a:rPr>
              <a:t>Cumplimiento por Criterio Adjetivo de Ayuntamientos con Calificación Aprobatoria</a:t>
            </a:r>
            <a:endParaRPr lang="es-ES" sz="2400" b="1" cap="small" dirty="0">
              <a:solidFill>
                <a:schemeClr val="accent5">
                  <a:lumMod val="50000"/>
                </a:schemeClr>
              </a:solidFill>
              <a:effectLst>
                <a:outerShdw blurRad="50800" dist="38100" dir="16200000" rotWithShape="0">
                  <a:prstClr val="black">
                    <a:alpha val="40000"/>
                  </a:prstClr>
                </a:outerShdw>
              </a:effectLst>
              <a:latin typeface="Century Gothic"/>
              <a:ea typeface="+mj-ea"/>
              <a:cs typeface="Century Gothic"/>
            </a:endParaRPr>
          </a:p>
        </p:txBody>
      </p:sp>
      <p:graphicFrame>
        <p:nvGraphicFramePr>
          <p:cNvPr id="6" name="5 Gráfico"/>
          <p:cNvGraphicFramePr>
            <a:graphicFrameLocks/>
          </p:cNvGraphicFramePr>
          <p:nvPr>
            <p:extLst>
              <p:ext uri="{D42A27DB-BD31-4B8C-83A1-F6EECF244321}">
                <p14:modId xmlns:p14="http://schemas.microsoft.com/office/powerpoint/2010/main" val="24170570"/>
              </p:ext>
            </p:extLst>
          </p:nvPr>
        </p:nvGraphicFramePr>
        <p:xfrm>
          <a:off x="16962" y="1453578"/>
          <a:ext cx="9127038" cy="540442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918947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2411760" y="1133128"/>
            <a:ext cx="6732240" cy="495672"/>
          </a:xfrm>
          <a:prstGeom prst="rect">
            <a:avLst/>
          </a:prstGeom>
          <a:noFill/>
          <a:ln w="3175" cmpd="sng">
            <a:noFill/>
          </a:ln>
        </p:spPr>
        <p:txBody>
          <a:bodyP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mj-cs"/>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defRPr>
            </a:lvl9pPr>
          </a:lstStyle>
          <a:p>
            <a:pPr eaLnBrk="1" hangingPunct="1">
              <a:defRPr/>
            </a:pPr>
            <a:r>
              <a:rPr lang="es-MX" sz="2800" b="1" cap="small" dirty="0" smtClean="0">
                <a:solidFill>
                  <a:schemeClr val="accent5">
                    <a:lumMod val="50000"/>
                  </a:schemeClr>
                </a:solidFill>
                <a:effectLst>
                  <a:outerShdw blurRad="50800" dist="38100" dir="16200000" rotWithShape="0">
                    <a:prstClr val="black">
                      <a:alpha val="40000"/>
                    </a:prstClr>
                  </a:outerShdw>
                </a:effectLst>
                <a:latin typeface="Century Gothic"/>
                <a:ea typeface="+mj-ea"/>
                <a:cs typeface="Century Gothic"/>
              </a:rPr>
              <a:t>ACCESIBILIDAD</a:t>
            </a:r>
            <a:endParaRPr lang="es-ES" sz="2800" b="1" cap="small" dirty="0">
              <a:solidFill>
                <a:schemeClr val="accent5">
                  <a:lumMod val="50000"/>
                </a:schemeClr>
              </a:solidFill>
              <a:effectLst>
                <a:outerShdw blurRad="50800" dist="38100" dir="16200000" rotWithShape="0">
                  <a:prstClr val="black">
                    <a:alpha val="40000"/>
                  </a:prstClr>
                </a:outerShdw>
              </a:effectLst>
              <a:latin typeface="Century Gothic"/>
              <a:ea typeface="+mj-ea"/>
              <a:cs typeface="Century Gothic"/>
            </a:endParaRPr>
          </a:p>
        </p:txBody>
      </p:sp>
      <p:sp>
        <p:nvSpPr>
          <p:cNvPr id="5" name="Rectangle 2"/>
          <p:cNvSpPr txBox="1">
            <a:spLocks noChangeArrowheads="1"/>
          </p:cNvSpPr>
          <p:nvPr/>
        </p:nvSpPr>
        <p:spPr>
          <a:xfrm>
            <a:off x="2429211" y="260648"/>
            <a:ext cx="6732240" cy="864096"/>
          </a:xfrm>
          <a:prstGeom prst="rect">
            <a:avLst/>
          </a:prstGeom>
          <a:noFill/>
          <a:ln w="3175" cmpd="sng">
            <a:noFill/>
          </a:ln>
        </p:spPr>
        <p:txBody>
          <a:bodyP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mj-cs"/>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defRPr>
            </a:lvl9pPr>
          </a:lstStyle>
          <a:p>
            <a:pPr eaLnBrk="1" hangingPunct="1">
              <a:defRPr/>
            </a:pPr>
            <a:r>
              <a:rPr lang="es-MX" sz="2400" b="1" cap="small" dirty="0" smtClean="0">
                <a:solidFill>
                  <a:schemeClr val="accent5">
                    <a:lumMod val="50000"/>
                  </a:schemeClr>
                </a:solidFill>
                <a:effectLst>
                  <a:outerShdw blurRad="50800" dist="38100" dir="16200000" rotWithShape="0">
                    <a:prstClr val="black">
                      <a:alpha val="40000"/>
                    </a:prstClr>
                  </a:outerShdw>
                </a:effectLst>
                <a:latin typeface="Century Gothic"/>
                <a:ea typeface="+mj-ea"/>
                <a:cs typeface="Century Gothic"/>
              </a:rPr>
              <a:t>Cumplimiento por Criterio Adjetivo de Ayuntamientos con Calificación Aprobatoria</a:t>
            </a:r>
            <a:endParaRPr lang="es-ES" sz="2400" b="1" cap="small" dirty="0">
              <a:solidFill>
                <a:schemeClr val="accent5">
                  <a:lumMod val="50000"/>
                </a:schemeClr>
              </a:solidFill>
              <a:effectLst>
                <a:outerShdw blurRad="50800" dist="38100" dir="16200000" rotWithShape="0">
                  <a:prstClr val="black">
                    <a:alpha val="40000"/>
                  </a:prstClr>
                </a:outerShdw>
              </a:effectLst>
              <a:latin typeface="Century Gothic"/>
              <a:ea typeface="+mj-ea"/>
              <a:cs typeface="Century Gothic"/>
            </a:endParaRPr>
          </a:p>
        </p:txBody>
      </p:sp>
      <p:graphicFrame>
        <p:nvGraphicFramePr>
          <p:cNvPr id="6" name="5 Gráfico"/>
          <p:cNvGraphicFramePr>
            <a:graphicFrameLocks/>
          </p:cNvGraphicFramePr>
          <p:nvPr>
            <p:extLst>
              <p:ext uri="{D42A27DB-BD31-4B8C-83A1-F6EECF244321}">
                <p14:modId xmlns:p14="http://schemas.microsoft.com/office/powerpoint/2010/main" val="2296282936"/>
              </p:ext>
            </p:extLst>
          </p:nvPr>
        </p:nvGraphicFramePr>
        <p:xfrm>
          <a:off x="3371" y="1597141"/>
          <a:ext cx="9158080" cy="536040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044516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2411760" y="1124744"/>
            <a:ext cx="6732240" cy="495672"/>
          </a:xfrm>
          <a:prstGeom prst="rect">
            <a:avLst/>
          </a:prstGeom>
          <a:noFill/>
          <a:ln w="3175" cmpd="sng">
            <a:noFill/>
          </a:ln>
        </p:spPr>
        <p:txBody>
          <a:bodyP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mj-cs"/>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defRPr>
            </a:lvl9pPr>
          </a:lstStyle>
          <a:p>
            <a:pPr eaLnBrk="1" hangingPunct="1">
              <a:defRPr/>
            </a:pPr>
            <a:r>
              <a:rPr lang="es-MX" sz="2800" b="1" cap="small" dirty="0" smtClean="0">
                <a:solidFill>
                  <a:schemeClr val="accent5">
                    <a:lumMod val="50000"/>
                  </a:schemeClr>
                </a:solidFill>
                <a:effectLst>
                  <a:outerShdw blurRad="50800" dist="38100" dir="16200000" rotWithShape="0">
                    <a:prstClr val="black">
                      <a:alpha val="40000"/>
                    </a:prstClr>
                  </a:outerShdw>
                </a:effectLst>
                <a:latin typeface="Century Gothic"/>
                <a:ea typeface="+mj-ea"/>
                <a:cs typeface="Century Gothic"/>
              </a:rPr>
              <a:t>INFORMACIÓN COMPLETA</a:t>
            </a:r>
            <a:endParaRPr lang="es-ES" sz="2800" b="1" cap="small" dirty="0">
              <a:solidFill>
                <a:schemeClr val="accent5">
                  <a:lumMod val="50000"/>
                </a:schemeClr>
              </a:solidFill>
              <a:effectLst>
                <a:outerShdw blurRad="50800" dist="38100" dir="16200000" rotWithShape="0">
                  <a:prstClr val="black">
                    <a:alpha val="40000"/>
                  </a:prstClr>
                </a:outerShdw>
              </a:effectLst>
              <a:latin typeface="Century Gothic"/>
              <a:ea typeface="+mj-ea"/>
              <a:cs typeface="Century Gothic"/>
            </a:endParaRPr>
          </a:p>
        </p:txBody>
      </p:sp>
      <p:sp>
        <p:nvSpPr>
          <p:cNvPr id="4" name="Rectangle 2"/>
          <p:cNvSpPr txBox="1">
            <a:spLocks noChangeArrowheads="1"/>
          </p:cNvSpPr>
          <p:nvPr/>
        </p:nvSpPr>
        <p:spPr>
          <a:xfrm>
            <a:off x="2448272" y="295886"/>
            <a:ext cx="6732240" cy="864096"/>
          </a:xfrm>
          <a:prstGeom prst="rect">
            <a:avLst/>
          </a:prstGeom>
          <a:noFill/>
          <a:ln w="3175" cmpd="sng">
            <a:noFill/>
          </a:ln>
        </p:spPr>
        <p:txBody>
          <a:bodyP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mj-cs"/>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defRPr>
            </a:lvl9pPr>
          </a:lstStyle>
          <a:p>
            <a:pPr eaLnBrk="1" hangingPunct="1">
              <a:defRPr/>
            </a:pPr>
            <a:r>
              <a:rPr lang="es-MX" sz="2400" b="1" cap="small" dirty="0" smtClean="0">
                <a:solidFill>
                  <a:schemeClr val="accent5">
                    <a:lumMod val="50000"/>
                  </a:schemeClr>
                </a:solidFill>
                <a:effectLst>
                  <a:outerShdw blurRad="50800" dist="38100" dir="16200000" rotWithShape="0">
                    <a:prstClr val="black">
                      <a:alpha val="40000"/>
                    </a:prstClr>
                  </a:outerShdw>
                </a:effectLst>
                <a:latin typeface="Century Gothic"/>
                <a:ea typeface="+mj-ea"/>
                <a:cs typeface="Century Gothic"/>
              </a:rPr>
              <a:t>Cumplimiento por Criterio Adjetivo de Ayuntamientos con Calificación Aprobatoria</a:t>
            </a:r>
            <a:endParaRPr lang="es-ES" sz="2400" b="1" cap="small" dirty="0">
              <a:solidFill>
                <a:schemeClr val="accent5">
                  <a:lumMod val="50000"/>
                </a:schemeClr>
              </a:solidFill>
              <a:effectLst>
                <a:outerShdw blurRad="50800" dist="38100" dir="16200000" rotWithShape="0">
                  <a:prstClr val="black">
                    <a:alpha val="40000"/>
                  </a:prstClr>
                </a:outerShdw>
              </a:effectLst>
              <a:latin typeface="Century Gothic"/>
              <a:ea typeface="+mj-ea"/>
              <a:cs typeface="Century Gothic"/>
            </a:endParaRPr>
          </a:p>
        </p:txBody>
      </p:sp>
      <p:graphicFrame>
        <p:nvGraphicFramePr>
          <p:cNvPr id="6" name="5 Gráfico"/>
          <p:cNvGraphicFramePr>
            <a:graphicFrameLocks/>
          </p:cNvGraphicFramePr>
          <p:nvPr>
            <p:extLst>
              <p:ext uri="{D42A27DB-BD31-4B8C-83A1-F6EECF244321}">
                <p14:modId xmlns:p14="http://schemas.microsoft.com/office/powerpoint/2010/main" val="4079439778"/>
              </p:ext>
            </p:extLst>
          </p:nvPr>
        </p:nvGraphicFramePr>
        <p:xfrm>
          <a:off x="9022" y="1372580"/>
          <a:ext cx="9134978" cy="548542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633756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2267744" y="486518"/>
            <a:ext cx="6876256" cy="853091"/>
          </a:xfrm>
          <a:prstGeom prst="rect">
            <a:avLst/>
          </a:prstGeom>
          <a:noFill/>
          <a:ln w="3175" cmpd="sng">
            <a:noFill/>
          </a:ln>
        </p:spPr>
        <p:txBody>
          <a:bodyP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mj-cs"/>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defRPr>
            </a:lvl9pPr>
          </a:lstStyle>
          <a:p>
            <a:pPr eaLnBrk="1" hangingPunct="1">
              <a:defRPr/>
            </a:pPr>
            <a:r>
              <a:rPr lang="es-MX" sz="2400" b="1" cap="small" dirty="0" smtClean="0">
                <a:solidFill>
                  <a:schemeClr val="accent5">
                    <a:lumMod val="50000"/>
                  </a:schemeClr>
                </a:solidFill>
                <a:effectLst>
                  <a:outerShdw blurRad="50800" dist="38100" dir="16200000" rotWithShape="0">
                    <a:prstClr val="black">
                      <a:alpha val="40000"/>
                    </a:prstClr>
                  </a:outerShdw>
                </a:effectLst>
                <a:latin typeface="Century Gothic"/>
                <a:ea typeface="+mj-ea"/>
                <a:cs typeface="Century Gothic"/>
              </a:rPr>
              <a:t>Cumplimiento por Obligaciones de Ayuntamientos con Calificación Aprobatoria</a:t>
            </a:r>
            <a:endParaRPr lang="es-ES" sz="2400" b="1" cap="small" dirty="0">
              <a:solidFill>
                <a:schemeClr val="accent5">
                  <a:lumMod val="50000"/>
                </a:schemeClr>
              </a:solidFill>
              <a:effectLst>
                <a:outerShdw blurRad="50800" dist="38100" dir="16200000" rotWithShape="0">
                  <a:prstClr val="black">
                    <a:alpha val="40000"/>
                  </a:prstClr>
                </a:outerShdw>
              </a:effectLst>
              <a:latin typeface="Century Gothic"/>
              <a:ea typeface="+mj-ea"/>
              <a:cs typeface="Century Gothic"/>
            </a:endParaRPr>
          </a:p>
        </p:txBody>
      </p:sp>
      <p:graphicFrame>
        <p:nvGraphicFramePr>
          <p:cNvPr id="6" name="5 Gráfico"/>
          <p:cNvGraphicFramePr>
            <a:graphicFrameLocks/>
          </p:cNvGraphicFramePr>
          <p:nvPr>
            <p:extLst>
              <p:ext uri="{D42A27DB-BD31-4B8C-83A1-F6EECF244321}">
                <p14:modId xmlns:p14="http://schemas.microsoft.com/office/powerpoint/2010/main" val="3740037810"/>
              </p:ext>
            </p:extLst>
          </p:nvPr>
        </p:nvGraphicFramePr>
        <p:xfrm>
          <a:off x="0" y="1422868"/>
          <a:ext cx="9144000" cy="551942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890105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123728" y="620688"/>
            <a:ext cx="5987008" cy="936104"/>
          </a:xfrm>
          <a:noFill/>
        </p:spPr>
        <p:txBody>
          <a:bodyPr>
            <a:noAutofit/>
          </a:bodyPr>
          <a:lstStyle/>
          <a:p>
            <a:pPr fontAlgn="base">
              <a:spcAft>
                <a:spcPct val="0"/>
              </a:spcAft>
              <a:defRPr/>
            </a:pPr>
            <a:r>
              <a:rPr lang="es-ES" sz="24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Z</a:t>
            </a:r>
            <a:r>
              <a:rPr lang="es-MX" sz="24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ONA METROPOLITANA DE GUADALJARA (ZMG)</a:t>
            </a:r>
            <a:r>
              <a:rPr lang="es-ES" sz="27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
            </a:r>
            <a:br>
              <a:rPr lang="es-ES" sz="27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br>
            <a:endParaRPr lang="es-MX" sz="27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endParaRPr>
          </a:p>
        </p:txBody>
      </p:sp>
      <p:pic>
        <p:nvPicPr>
          <p:cNvPr id="3" name="Imagen 2" descr="468px-Mapa_ZMG.sv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9672" y="1656827"/>
            <a:ext cx="5904656" cy="49405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6129865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2123157" y="617197"/>
            <a:ext cx="6409283" cy="1079971"/>
          </a:xfrm>
          <a:prstGeom prst="rect">
            <a:avLst/>
          </a:prstGeom>
          <a:noFill/>
        </p:spPr>
        <p:txBody>
          <a:bodyP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mj-cs"/>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defRPr>
            </a:lvl9pPr>
          </a:lstStyle>
          <a:p>
            <a:pPr eaLnBrk="1" hangingPunct="1">
              <a:defRPr/>
            </a:pPr>
            <a:r>
              <a:rPr lang="es-MX" sz="24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ea typeface="+mj-ea"/>
                <a:cs typeface="Arial" panose="020B0604020202020204" pitchFamily="34" charset="0"/>
              </a:rPr>
              <a:t>Cumplimiento Global de la Zona Metropolitana de Guadalajara</a:t>
            </a:r>
            <a:endParaRPr lang="es-ES"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ea typeface="+mj-ea"/>
              <a:cs typeface="Arial" panose="020B0604020202020204" pitchFamily="34" charset="0"/>
            </a:endParaRPr>
          </a:p>
        </p:txBody>
      </p:sp>
      <p:graphicFrame>
        <p:nvGraphicFramePr>
          <p:cNvPr id="5" name="4 Gráfico"/>
          <p:cNvGraphicFramePr>
            <a:graphicFrameLocks/>
          </p:cNvGraphicFramePr>
          <p:nvPr>
            <p:extLst>
              <p:ext uri="{D42A27DB-BD31-4B8C-83A1-F6EECF244321}">
                <p14:modId xmlns:p14="http://schemas.microsoft.com/office/powerpoint/2010/main" val="2305483611"/>
              </p:ext>
            </p:extLst>
          </p:nvPr>
        </p:nvGraphicFramePr>
        <p:xfrm>
          <a:off x="0" y="1052736"/>
          <a:ext cx="8964488" cy="568863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325725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2483768" y="404664"/>
            <a:ext cx="5976664" cy="1079971"/>
          </a:xfrm>
          <a:prstGeom prst="rect">
            <a:avLst/>
          </a:prstGeom>
          <a:noFill/>
        </p:spPr>
        <p:txBody>
          <a:bodyP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mj-cs"/>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defRPr>
            </a:lvl9pPr>
          </a:lstStyle>
          <a:p>
            <a:pPr eaLnBrk="1" hangingPunct="1">
              <a:defRPr/>
            </a:pPr>
            <a:r>
              <a:rPr lang="es-MX" sz="24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ea typeface="+mj-ea"/>
                <a:cs typeface="Arial" panose="020B0604020202020204" pitchFamily="34" charset="0"/>
              </a:rPr>
              <a:t>Cumplimiento por Ayuntamiento de la Zona Metropolitana de Guadalajara</a:t>
            </a:r>
            <a:endParaRPr lang="es-ES"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ea typeface="+mj-ea"/>
              <a:cs typeface="Arial" panose="020B0604020202020204" pitchFamily="34" charset="0"/>
            </a:endParaRPr>
          </a:p>
        </p:txBody>
      </p:sp>
      <p:graphicFrame>
        <p:nvGraphicFramePr>
          <p:cNvPr id="5" name="4 Gráfico"/>
          <p:cNvGraphicFramePr>
            <a:graphicFrameLocks/>
          </p:cNvGraphicFramePr>
          <p:nvPr>
            <p:extLst>
              <p:ext uri="{D42A27DB-BD31-4B8C-83A1-F6EECF244321}">
                <p14:modId xmlns:p14="http://schemas.microsoft.com/office/powerpoint/2010/main" val="3106987728"/>
              </p:ext>
            </p:extLst>
          </p:nvPr>
        </p:nvGraphicFramePr>
        <p:xfrm>
          <a:off x="0" y="1484635"/>
          <a:ext cx="9252520" cy="537336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287018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Marcador de contenido"/>
          <p:cNvSpPr txBox="1">
            <a:spLocks/>
          </p:cNvSpPr>
          <p:nvPr/>
        </p:nvSpPr>
        <p:spPr bwMode="auto">
          <a:xfrm>
            <a:off x="899593" y="1628800"/>
            <a:ext cx="7739336" cy="4824536"/>
          </a:xfrm>
          <a:prstGeom prst="rect">
            <a:avLst/>
          </a:prstGeom>
          <a:noFill/>
          <a:ln>
            <a:noFill/>
          </a:ln>
          <a:extLst/>
        </p:spPr>
        <p:txBody>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spcBef>
                <a:spcPts val="600"/>
              </a:spcBef>
              <a:spcAft>
                <a:spcPts val="600"/>
              </a:spcAft>
              <a:buSzPct val="75000"/>
              <a:buNone/>
              <a:tabLst>
                <a:tab pos="290576" algn="l"/>
              </a:tabLst>
              <a:defRPr/>
            </a:pPr>
            <a:endParaRPr lang="es-MX" sz="2000" b="1" dirty="0" smtClean="0">
              <a:solidFill>
                <a:schemeClr val="accent5">
                  <a:lumMod val="50000"/>
                </a:schemeClr>
              </a:solidFill>
              <a:latin typeface="Arial" panose="020B0604020202020204" pitchFamily="34" charset="0"/>
              <a:ea typeface="ＭＳ Ｐゴシック"/>
              <a:cs typeface="Arial" panose="020B0604020202020204" pitchFamily="34" charset="0"/>
            </a:endParaRPr>
          </a:p>
          <a:p>
            <a:pPr marL="0" indent="0" algn="just">
              <a:spcBef>
                <a:spcPts val="600"/>
              </a:spcBef>
              <a:spcAft>
                <a:spcPts val="600"/>
              </a:spcAft>
              <a:buSzPct val="75000"/>
              <a:buNone/>
              <a:tabLst>
                <a:tab pos="290576" algn="l"/>
              </a:tabLst>
              <a:defRPr/>
            </a:pPr>
            <a:r>
              <a:rPr lang="es-MX" sz="2000" b="1" dirty="0" smtClean="0">
                <a:solidFill>
                  <a:schemeClr val="accent5">
                    <a:lumMod val="50000"/>
                  </a:schemeClr>
                </a:solidFill>
                <a:latin typeface="Arial" panose="020B0604020202020204" pitchFamily="34" charset="0"/>
                <a:ea typeface="ＭＳ Ｐゴシック"/>
                <a:cs typeface="Arial" panose="020B0604020202020204" pitchFamily="34" charset="0"/>
              </a:rPr>
              <a:t>Cobertura: </a:t>
            </a:r>
          </a:p>
          <a:p>
            <a:pPr marL="0" indent="0" algn="just">
              <a:spcBef>
                <a:spcPts val="600"/>
              </a:spcBef>
              <a:spcAft>
                <a:spcPts val="600"/>
              </a:spcAft>
              <a:buSzPct val="75000"/>
              <a:buNone/>
              <a:tabLst>
                <a:tab pos="290576" algn="l"/>
              </a:tabLst>
              <a:defRPr/>
            </a:pPr>
            <a:r>
              <a:rPr lang="es-MX" sz="1800" b="1" dirty="0" smtClean="0">
                <a:solidFill>
                  <a:schemeClr val="accent5">
                    <a:lumMod val="50000"/>
                  </a:schemeClr>
                </a:solidFill>
                <a:latin typeface="Arial" panose="020B0604020202020204" pitchFamily="34" charset="0"/>
                <a:ea typeface="ＭＳ Ｐゴシック"/>
                <a:cs typeface="Arial" panose="020B0604020202020204" pitchFamily="34" charset="0"/>
              </a:rPr>
              <a:t>			</a:t>
            </a:r>
            <a:r>
              <a:rPr lang="es-MX" sz="1800" b="1" dirty="0" smtClean="0">
                <a:latin typeface="Arial" panose="020B0604020202020204" pitchFamily="34" charset="0"/>
                <a:ea typeface="ＭＳ Ｐゴシック"/>
                <a:cs typeface="Arial" panose="020B0604020202020204" pitchFamily="34" charset="0"/>
              </a:rPr>
              <a:t>125 sujetos obligados evaluados (Ayuntamientos)</a:t>
            </a:r>
            <a:endParaRPr lang="es-MX" sz="2000" b="1" dirty="0">
              <a:solidFill>
                <a:schemeClr val="accent5">
                  <a:lumMod val="50000"/>
                </a:schemeClr>
              </a:solidFill>
              <a:latin typeface="Arial" panose="020B0604020202020204" pitchFamily="34" charset="0"/>
              <a:ea typeface="ＭＳ Ｐゴシック"/>
              <a:cs typeface="Arial" panose="020B0604020202020204" pitchFamily="34" charset="0"/>
            </a:endParaRPr>
          </a:p>
          <a:p>
            <a:pPr marL="0" indent="0" algn="just">
              <a:spcBef>
                <a:spcPts val="600"/>
              </a:spcBef>
              <a:spcAft>
                <a:spcPts val="600"/>
              </a:spcAft>
              <a:buSzPct val="75000"/>
              <a:buNone/>
              <a:tabLst>
                <a:tab pos="290576" algn="l"/>
              </a:tabLst>
              <a:defRPr/>
            </a:pPr>
            <a:r>
              <a:rPr lang="es-MX" sz="2000" b="1" dirty="0" smtClean="0">
                <a:solidFill>
                  <a:schemeClr val="accent5">
                    <a:lumMod val="50000"/>
                  </a:schemeClr>
                </a:solidFill>
                <a:latin typeface="Arial" panose="020B0604020202020204" pitchFamily="34" charset="0"/>
                <a:ea typeface="ＭＳ Ｐゴシック"/>
                <a:cs typeface="Arial" panose="020B0604020202020204" pitchFamily="34" charset="0"/>
              </a:rPr>
              <a:t>Objetivo de la Evaluación: </a:t>
            </a:r>
            <a:endParaRPr lang="es-MX" sz="1800" b="1" dirty="0" smtClean="0">
              <a:solidFill>
                <a:schemeClr val="accent5">
                  <a:lumMod val="50000"/>
                </a:schemeClr>
              </a:solidFill>
              <a:latin typeface="Arial" panose="020B0604020202020204" pitchFamily="34" charset="0"/>
              <a:ea typeface="ＭＳ Ｐゴシック"/>
              <a:cs typeface="Arial" panose="020B0604020202020204" pitchFamily="34" charset="0"/>
            </a:endParaRPr>
          </a:p>
          <a:p>
            <a:pPr marL="0" indent="0" algn="just">
              <a:spcBef>
                <a:spcPts val="600"/>
              </a:spcBef>
              <a:spcAft>
                <a:spcPts val="600"/>
              </a:spcAft>
              <a:buSzPct val="75000"/>
              <a:buNone/>
              <a:tabLst>
                <a:tab pos="290576" algn="l"/>
              </a:tabLst>
              <a:defRPr/>
            </a:pPr>
            <a:r>
              <a:rPr lang="es-MX" sz="1800" b="1" dirty="0">
                <a:solidFill>
                  <a:schemeClr val="accent5">
                    <a:lumMod val="50000"/>
                  </a:schemeClr>
                </a:solidFill>
                <a:latin typeface="Arial" panose="020B0604020202020204" pitchFamily="34" charset="0"/>
                <a:ea typeface="ＭＳ Ｐゴシック"/>
                <a:cs typeface="Arial" panose="020B0604020202020204" pitchFamily="34" charset="0"/>
              </a:rPr>
              <a:t>	</a:t>
            </a:r>
            <a:r>
              <a:rPr lang="es-MX" sz="1800" b="1" dirty="0" smtClean="0">
                <a:solidFill>
                  <a:schemeClr val="accent5">
                    <a:lumMod val="50000"/>
                  </a:schemeClr>
                </a:solidFill>
                <a:latin typeface="Arial" panose="020B0604020202020204" pitchFamily="34" charset="0"/>
                <a:ea typeface="ＭＳ Ｐゴシック"/>
                <a:cs typeface="Arial" panose="020B0604020202020204" pitchFamily="34" charset="0"/>
              </a:rPr>
              <a:t>		</a:t>
            </a:r>
            <a:r>
              <a:rPr lang="es-MX" sz="1800" b="1" dirty="0" smtClean="0">
                <a:latin typeface="Arial" panose="020B0604020202020204" pitchFamily="34" charset="0"/>
                <a:ea typeface="ＭＳ Ｐゴシック"/>
                <a:cs typeface="Arial" panose="020B0604020202020204" pitchFamily="34" charset="0"/>
              </a:rPr>
              <a:t>Publicación de la información fundamental:</a:t>
            </a:r>
            <a:endParaRPr lang="es-MX" sz="1800" b="1" dirty="0" smtClean="0">
              <a:solidFill>
                <a:schemeClr val="accent5">
                  <a:lumMod val="50000"/>
                </a:schemeClr>
              </a:solidFill>
              <a:latin typeface="Arial" panose="020B0604020202020204" pitchFamily="34" charset="0"/>
              <a:ea typeface="ＭＳ Ｐゴシック"/>
              <a:cs typeface="Arial" panose="020B0604020202020204" pitchFamily="34" charset="0"/>
            </a:endParaRPr>
          </a:p>
          <a:p>
            <a:pPr lvl="3" algn="just">
              <a:spcBef>
                <a:spcPts val="600"/>
              </a:spcBef>
              <a:spcAft>
                <a:spcPts val="600"/>
              </a:spcAft>
              <a:buSzPct val="75000"/>
              <a:buFont typeface="Wingdings" pitchFamily="2" charset="2"/>
              <a:buChar char="Ø"/>
              <a:tabLst>
                <a:tab pos="290576" algn="l"/>
              </a:tabLst>
              <a:defRPr/>
            </a:pPr>
            <a:r>
              <a:rPr lang="es-MX" sz="1700" dirty="0" smtClean="0">
                <a:latin typeface="Arial" panose="020B0604020202020204" pitchFamily="34" charset="0"/>
                <a:ea typeface="ＭＳ Ｐゴシック"/>
                <a:cs typeface="Arial" panose="020B0604020202020204" pitchFamily="34" charset="0"/>
              </a:rPr>
              <a:t>	Articulo 8, fracción VI- Información </a:t>
            </a:r>
            <a:r>
              <a:rPr lang="es-ES_tradnl" sz="1700" dirty="0" smtClean="0">
                <a:latin typeface="Arial" panose="020B0604020202020204" pitchFamily="34" charset="0"/>
                <a:ea typeface="ＭＳ Ｐゴシック"/>
                <a:cs typeface="Arial" panose="020B0604020202020204" pitchFamily="34" charset="0"/>
              </a:rPr>
              <a:t>sobre </a:t>
            </a:r>
            <a:r>
              <a:rPr lang="es-ES_tradnl" sz="1700" dirty="0">
                <a:latin typeface="Arial" panose="020B0604020202020204" pitchFamily="34" charset="0"/>
                <a:ea typeface="ＭＳ Ｐゴシック"/>
                <a:cs typeface="Arial" panose="020B0604020202020204" pitchFamily="34" charset="0"/>
              </a:rPr>
              <a:t>la gestión </a:t>
            </a:r>
            <a:r>
              <a:rPr lang="es-ES_tradnl" sz="1700" dirty="0" smtClean="0">
                <a:latin typeface="Arial" panose="020B0604020202020204" pitchFamily="34" charset="0"/>
                <a:ea typeface="ＭＳ Ｐゴシック"/>
                <a:cs typeface="Arial" panose="020B0604020202020204" pitchFamily="34" charset="0"/>
              </a:rPr>
              <a:t>pública </a:t>
            </a:r>
            <a:endParaRPr lang="es-MX" sz="1700" dirty="0" smtClean="0">
              <a:latin typeface="Arial" panose="020B0604020202020204" pitchFamily="34" charset="0"/>
              <a:ea typeface="ＭＳ Ｐゴシック"/>
              <a:cs typeface="Arial" panose="020B0604020202020204" pitchFamily="34" charset="0"/>
            </a:endParaRPr>
          </a:p>
          <a:p>
            <a:pPr marL="1968500" lvl="4" indent="-177800" algn="just">
              <a:spcBef>
                <a:spcPts val="600"/>
              </a:spcBef>
              <a:spcAft>
                <a:spcPts val="600"/>
              </a:spcAft>
              <a:buSzPct val="75000"/>
              <a:buFont typeface="Arial"/>
              <a:buChar char="•"/>
              <a:tabLst>
                <a:tab pos="290576" algn="l"/>
              </a:tabLst>
              <a:defRPr/>
            </a:pPr>
            <a:r>
              <a:rPr lang="es-MX" sz="1700" dirty="0">
                <a:latin typeface="Arial" panose="020B0604020202020204" pitchFamily="34" charset="0"/>
                <a:ea typeface="ＭＳ Ｐゴシック"/>
                <a:cs typeface="Arial" panose="020B0604020202020204" pitchFamily="34" charset="0"/>
              </a:rPr>
              <a:t>Inciso </a:t>
            </a:r>
            <a:r>
              <a:rPr lang="es-MX" sz="1700" dirty="0" smtClean="0">
                <a:latin typeface="Arial" panose="020B0604020202020204" pitchFamily="34" charset="0"/>
                <a:ea typeface="ＭＳ Ｐゴシック"/>
                <a:cs typeface="Arial" panose="020B0604020202020204" pitchFamily="34" charset="0"/>
              </a:rPr>
              <a:t>j) </a:t>
            </a:r>
            <a:r>
              <a:rPr lang="es-MX" sz="1700" dirty="0">
                <a:latin typeface="Arial" panose="020B0604020202020204" pitchFamily="34" charset="0"/>
                <a:ea typeface="ＭＳ Ｐゴシック"/>
                <a:cs typeface="Arial" panose="020B0604020202020204" pitchFamily="34" charset="0"/>
              </a:rPr>
              <a:t>Las versiones estenográficas, así como las actas o minutas de las reuniones o sesiones de sus órganos colegiados</a:t>
            </a:r>
            <a:r>
              <a:rPr lang="es-ES_tradnl" sz="1700" dirty="0">
                <a:latin typeface="Arial" panose="020B0604020202020204" pitchFamily="34" charset="0"/>
                <a:ea typeface="ＭＳ Ｐゴシック"/>
                <a:cs typeface="Arial" panose="020B0604020202020204" pitchFamily="34" charset="0"/>
              </a:rPr>
              <a:t> </a:t>
            </a:r>
            <a:endParaRPr lang="es-MX" sz="1700" dirty="0">
              <a:latin typeface="Arial" panose="020B0604020202020204" pitchFamily="34" charset="0"/>
              <a:ea typeface="ＭＳ Ｐゴシック"/>
              <a:cs typeface="Arial" panose="020B0604020202020204" pitchFamily="34" charset="0"/>
            </a:endParaRPr>
          </a:p>
          <a:p>
            <a:pPr marL="0" indent="0" algn="just">
              <a:spcBef>
                <a:spcPts val="600"/>
              </a:spcBef>
              <a:spcAft>
                <a:spcPts val="600"/>
              </a:spcAft>
              <a:buSzPct val="75000"/>
              <a:buNone/>
              <a:tabLst>
                <a:tab pos="290576" algn="l"/>
              </a:tabLst>
              <a:defRPr/>
            </a:pPr>
            <a:r>
              <a:rPr lang="es-MX" sz="2000" b="1" dirty="0" smtClean="0">
                <a:solidFill>
                  <a:schemeClr val="accent5">
                    <a:lumMod val="50000"/>
                  </a:schemeClr>
                </a:solidFill>
                <a:latin typeface="Arial" panose="020B0604020202020204" pitchFamily="34" charset="0"/>
                <a:ea typeface="ＭＳ Ｐゴシック"/>
                <a:cs typeface="Arial" panose="020B0604020202020204" pitchFamily="34" charset="0"/>
              </a:rPr>
              <a:t>Periodo </a:t>
            </a:r>
            <a:r>
              <a:rPr lang="es-MX" sz="2000" b="1" dirty="0">
                <a:solidFill>
                  <a:schemeClr val="accent5">
                    <a:lumMod val="50000"/>
                  </a:schemeClr>
                </a:solidFill>
                <a:latin typeface="Arial" panose="020B0604020202020204" pitchFamily="34" charset="0"/>
                <a:ea typeface="ＭＳ Ｐゴシック"/>
                <a:cs typeface="Arial" panose="020B0604020202020204" pitchFamily="34" charset="0"/>
              </a:rPr>
              <a:t>de </a:t>
            </a:r>
            <a:r>
              <a:rPr lang="es-MX" sz="2000" b="1" dirty="0" smtClean="0">
                <a:solidFill>
                  <a:schemeClr val="accent5">
                    <a:lumMod val="50000"/>
                  </a:schemeClr>
                </a:solidFill>
                <a:latin typeface="Arial" panose="020B0604020202020204" pitchFamily="34" charset="0"/>
                <a:ea typeface="ＭＳ Ｐゴシック"/>
                <a:cs typeface="Arial" panose="020B0604020202020204" pitchFamily="34" charset="0"/>
              </a:rPr>
              <a:t>Evaluación: </a:t>
            </a:r>
          </a:p>
          <a:p>
            <a:pPr marL="0" indent="0" algn="just">
              <a:spcBef>
                <a:spcPts val="600"/>
              </a:spcBef>
              <a:spcAft>
                <a:spcPts val="600"/>
              </a:spcAft>
              <a:buSzPct val="75000"/>
              <a:buNone/>
              <a:tabLst>
                <a:tab pos="290576" algn="l"/>
              </a:tabLst>
              <a:defRPr/>
            </a:pPr>
            <a:r>
              <a:rPr lang="es-MX" sz="2000" b="1" dirty="0">
                <a:solidFill>
                  <a:schemeClr val="accent5">
                    <a:lumMod val="50000"/>
                  </a:schemeClr>
                </a:solidFill>
                <a:latin typeface="Arial" panose="020B0604020202020204" pitchFamily="34" charset="0"/>
                <a:ea typeface="ＭＳ Ｐゴシック"/>
                <a:cs typeface="Arial" panose="020B0604020202020204" pitchFamily="34" charset="0"/>
              </a:rPr>
              <a:t>	</a:t>
            </a:r>
            <a:r>
              <a:rPr lang="es-MX" sz="2000" b="1" dirty="0" smtClean="0">
                <a:solidFill>
                  <a:schemeClr val="accent5">
                    <a:lumMod val="50000"/>
                  </a:schemeClr>
                </a:solidFill>
                <a:latin typeface="Arial" panose="020B0604020202020204" pitchFamily="34" charset="0"/>
                <a:ea typeface="ＭＳ Ｐゴシック"/>
                <a:cs typeface="Arial" panose="020B0604020202020204" pitchFamily="34" charset="0"/>
              </a:rPr>
              <a:t>		</a:t>
            </a:r>
            <a:r>
              <a:rPr lang="es-MX" sz="1800" b="1" dirty="0">
                <a:latin typeface="Arial" panose="020B0604020202020204" pitchFamily="34" charset="0"/>
                <a:ea typeface="ＭＳ Ｐゴシック"/>
                <a:cs typeface="Arial" panose="020B0604020202020204" pitchFamily="34" charset="0"/>
              </a:rPr>
              <a:t>A</a:t>
            </a:r>
            <a:r>
              <a:rPr lang="es-MX" sz="1800" b="1" dirty="0" smtClean="0">
                <a:latin typeface="Arial" panose="020B0604020202020204" pitchFamily="34" charset="0"/>
                <a:ea typeface="ＭＳ Ｐゴシック"/>
                <a:cs typeface="Arial" panose="020B0604020202020204" pitchFamily="34" charset="0"/>
              </a:rPr>
              <a:t>gosto </a:t>
            </a:r>
            <a:r>
              <a:rPr lang="es-MX" sz="1800" b="1" dirty="0">
                <a:latin typeface="Arial" panose="020B0604020202020204" pitchFamily="34" charset="0"/>
                <a:ea typeface="ＭＳ Ｐゴシック"/>
                <a:cs typeface="Arial" panose="020B0604020202020204" pitchFamily="34" charset="0"/>
              </a:rPr>
              <a:t>a </a:t>
            </a:r>
            <a:r>
              <a:rPr lang="es-MX" sz="1800" b="1" dirty="0" smtClean="0">
                <a:latin typeface="Arial" panose="020B0604020202020204" pitchFamily="34" charset="0"/>
                <a:ea typeface="ＭＳ Ｐゴシック"/>
                <a:cs typeface="Arial" panose="020B0604020202020204" pitchFamily="34" charset="0"/>
              </a:rPr>
              <a:t>Noviembre 2016</a:t>
            </a:r>
            <a:endParaRPr lang="es-MX" sz="1800" b="1" dirty="0">
              <a:latin typeface="Arial" panose="020B0604020202020204" pitchFamily="34" charset="0"/>
              <a:ea typeface="ＭＳ Ｐゴシック"/>
              <a:cs typeface="Arial" panose="020B0604020202020204" pitchFamily="34" charset="0"/>
            </a:endParaRPr>
          </a:p>
          <a:p>
            <a:pPr lvl="1" algn="just">
              <a:spcBef>
                <a:spcPts val="0"/>
              </a:spcBef>
              <a:spcAft>
                <a:spcPts val="0"/>
              </a:spcAft>
              <a:buSzPct val="75000"/>
              <a:buFont typeface="Wingdings" panose="05000000000000000000" pitchFamily="2" charset="2"/>
              <a:buChar char="q"/>
              <a:tabLst>
                <a:tab pos="290576" algn="l"/>
              </a:tabLst>
              <a:defRPr/>
            </a:pPr>
            <a:endParaRPr lang="es-MX" sz="1700" dirty="0" smtClean="0">
              <a:latin typeface="Arial" panose="020B0604020202020204" pitchFamily="34" charset="0"/>
              <a:ea typeface="ＭＳ Ｐゴシック"/>
              <a:cs typeface="Arial" panose="020B0604020202020204" pitchFamily="34" charset="0"/>
            </a:endParaRPr>
          </a:p>
          <a:p>
            <a:pPr marL="0" indent="0" algn="just">
              <a:spcBef>
                <a:spcPts val="0"/>
              </a:spcBef>
              <a:spcAft>
                <a:spcPts val="0"/>
              </a:spcAft>
              <a:buSzPct val="75000"/>
              <a:buNone/>
              <a:tabLst>
                <a:tab pos="290576" algn="l"/>
              </a:tabLst>
              <a:defRPr/>
            </a:pPr>
            <a:endParaRPr lang="es-MX" sz="1700" b="1" dirty="0">
              <a:solidFill>
                <a:schemeClr val="accent5">
                  <a:lumMod val="50000"/>
                </a:schemeClr>
              </a:solidFill>
              <a:latin typeface="Arial" panose="020B0604020202020204" pitchFamily="34" charset="0"/>
              <a:cs typeface="Arial" panose="020B0604020202020204" pitchFamily="34" charset="0"/>
            </a:endParaRPr>
          </a:p>
        </p:txBody>
      </p:sp>
      <p:sp>
        <p:nvSpPr>
          <p:cNvPr id="5" name="Rectangle 2"/>
          <p:cNvSpPr>
            <a:spLocks noGrp="1" noChangeArrowheads="1"/>
          </p:cNvSpPr>
          <p:nvPr>
            <p:ph type="title"/>
          </p:nvPr>
        </p:nvSpPr>
        <p:spPr>
          <a:xfrm>
            <a:off x="2339752" y="476672"/>
            <a:ext cx="6356673" cy="936625"/>
          </a:xfrm>
        </p:spPr>
        <p:txBody>
          <a:bodyPr>
            <a:normAutofit/>
          </a:bodyPr>
          <a:lstStyle/>
          <a:p>
            <a:pPr>
              <a:defRPr/>
            </a:pPr>
            <a:r>
              <a:rPr lang="es-MX" sz="2400" b="1" cap="small" dirty="0" smtClean="0">
                <a:solidFill>
                  <a:schemeClr val="accent5">
                    <a:lumMod val="50000"/>
                  </a:schemeClr>
                </a:solidFill>
                <a:effectLst>
                  <a:outerShdw blurRad="38100" dist="38100" dir="2700000" algn="tl">
                    <a:srgbClr val="C0C0C0"/>
                  </a:outerShdw>
                </a:effectLst>
                <a:latin typeface="Arial" panose="020B0604020202020204" pitchFamily="34" charset="0"/>
                <a:cs typeface="Arial" panose="020B0604020202020204" pitchFamily="34" charset="0"/>
              </a:rPr>
              <a:t>Generalidades de la evaluación </a:t>
            </a:r>
            <a:endParaRPr lang="es-ES" sz="2400" cap="small" dirty="0" smtClean="0">
              <a:solidFill>
                <a:schemeClr val="accent5">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822688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p:cNvGraphicFramePr>
            <a:graphicFrameLocks noGrp="1"/>
          </p:cNvGraphicFramePr>
          <p:nvPr>
            <p:extLst>
              <p:ext uri="{D42A27DB-BD31-4B8C-83A1-F6EECF244321}">
                <p14:modId xmlns:p14="http://schemas.microsoft.com/office/powerpoint/2010/main" val="2652391131"/>
              </p:ext>
            </p:extLst>
          </p:nvPr>
        </p:nvGraphicFramePr>
        <p:xfrm>
          <a:off x="466505" y="1824076"/>
          <a:ext cx="8386639" cy="4667354"/>
        </p:xfrm>
        <a:graphic>
          <a:graphicData uri="http://schemas.openxmlformats.org/drawingml/2006/table">
            <a:tbl>
              <a:tblPr/>
              <a:tblGrid>
                <a:gridCol w="3241399"/>
                <a:gridCol w="1224136"/>
                <a:gridCol w="1080120"/>
                <a:gridCol w="1440160"/>
                <a:gridCol w="1400824"/>
              </a:tblGrid>
              <a:tr h="679079">
                <a:tc>
                  <a:txBody>
                    <a:bodyPr/>
                    <a:lstStyle/>
                    <a:p>
                      <a:pPr algn="ctr" fontAlgn="ctr"/>
                      <a:r>
                        <a:rPr lang="es-ES_tradnl" sz="1600" b="1" i="0" u="none" strike="noStrike" dirty="0">
                          <a:solidFill>
                            <a:srgbClr val="FFFFFF"/>
                          </a:solidFill>
                          <a:effectLst/>
                          <a:latin typeface="Century Gothic"/>
                        </a:rPr>
                        <a:t>Ayuntamiento</a:t>
                      </a:r>
                    </a:p>
                  </a:txBody>
                  <a:tcPr marL="12700" marR="12700" marT="12700" marB="0" anchor="ctr">
                    <a:lnL>
                      <a:noFill/>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4BACC6"/>
                    </a:solidFill>
                  </a:tcPr>
                </a:tc>
                <a:tc>
                  <a:txBody>
                    <a:bodyPr/>
                    <a:lstStyle/>
                    <a:p>
                      <a:pPr algn="ctr" fontAlgn="ctr"/>
                      <a:r>
                        <a:rPr lang="pt-BR" sz="1600" b="1" i="0" u="none" strike="noStrike" dirty="0" err="1">
                          <a:solidFill>
                            <a:srgbClr val="FFFFFF"/>
                          </a:solidFill>
                          <a:effectLst/>
                          <a:latin typeface="Century Gothic"/>
                        </a:rPr>
                        <a:t>Publicidad</a:t>
                      </a:r>
                      <a:endParaRPr lang="pt-BR" sz="1600" b="1" i="0" u="none" strike="noStrike" dirty="0">
                        <a:solidFill>
                          <a:srgbClr val="FFFFFF"/>
                        </a:solidFill>
                        <a:effectLst/>
                        <a:latin typeface="Century Gothic"/>
                      </a:endParaRPr>
                    </a:p>
                  </a:txBody>
                  <a:tcPr marL="12700" marR="12700" marT="1270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4BACC6"/>
                    </a:solidFill>
                  </a:tcPr>
                </a:tc>
                <a:tc>
                  <a:txBody>
                    <a:bodyPr/>
                    <a:lstStyle/>
                    <a:p>
                      <a:pPr algn="ctr" fontAlgn="ctr"/>
                      <a:r>
                        <a:rPr lang="es-ES_tradnl" sz="1600" b="1" i="0" u="none" strike="noStrike" dirty="0">
                          <a:solidFill>
                            <a:srgbClr val="FFFFFF"/>
                          </a:solidFill>
                          <a:effectLst/>
                          <a:latin typeface="Century Gothic"/>
                        </a:rPr>
                        <a:t>Vigencia</a:t>
                      </a:r>
                    </a:p>
                  </a:txBody>
                  <a:tcPr marL="12700" marR="12700" marT="1270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4BACC6"/>
                    </a:solidFill>
                  </a:tcPr>
                </a:tc>
                <a:tc>
                  <a:txBody>
                    <a:bodyPr/>
                    <a:lstStyle/>
                    <a:p>
                      <a:pPr algn="ctr" fontAlgn="ctr"/>
                      <a:r>
                        <a:rPr lang="es-ES_tradnl" sz="1600" b="1" i="0" u="none" strike="noStrike" dirty="0">
                          <a:solidFill>
                            <a:srgbClr val="FFFFFF"/>
                          </a:solidFill>
                          <a:effectLst/>
                          <a:latin typeface="Century Gothic"/>
                        </a:rPr>
                        <a:t>Accesibilidad</a:t>
                      </a:r>
                    </a:p>
                  </a:txBody>
                  <a:tcPr marL="12700" marR="12700" marT="1270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4BACC6"/>
                    </a:solidFill>
                  </a:tcPr>
                </a:tc>
                <a:tc>
                  <a:txBody>
                    <a:bodyPr/>
                    <a:lstStyle/>
                    <a:p>
                      <a:pPr algn="ctr" fontAlgn="ctr"/>
                      <a:r>
                        <a:rPr lang="es-ES_tradnl" sz="1600" b="1" i="0" u="none" strike="noStrike" dirty="0">
                          <a:solidFill>
                            <a:srgbClr val="FFFFFF"/>
                          </a:solidFill>
                          <a:effectLst/>
                          <a:latin typeface="Century Gothic"/>
                        </a:rPr>
                        <a:t>Información</a:t>
                      </a:r>
                      <a:br>
                        <a:rPr lang="es-ES_tradnl" sz="1600" b="1" i="0" u="none" strike="noStrike" dirty="0">
                          <a:solidFill>
                            <a:srgbClr val="FFFFFF"/>
                          </a:solidFill>
                          <a:effectLst/>
                          <a:latin typeface="Century Gothic"/>
                        </a:rPr>
                      </a:br>
                      <a:r>
                        <a:rPr lang="es-ES_tradnl" sz="1600" b="1" i="0" u="none" strike="noStrike" dirty="0">
                          <a:solidFill>
                            <a:srgbClr val="FFFFFF"/>
                          </a:solidFill>
                          <a:effectLst/>
                          <a:latin typeface="Century Gothic"/>
                        </a:rPr>
                        <a:t>Completa</a:t>
                      </a:r>
                    </a:p>
                  </a:txBody>
                  <a:tcPr marL="12700" marR="12700" marT="12700" marB="0" anchor="ctr">
                    <a:lnL w="6350" cap="flat" cmpd="sng" algn="ctr">
                      <a:solidFill>
                        <a:srgbClr val="FFFFFF"/>
                      </a:solidFill>
                      <a:prstDash val="solid"/>
                      <a:round/>
                      <a:headEnd type="none" w="med" len="med"/>
                      <a:tailEnd type="none" w="med" len="med"/>
                    </a:lnL>
                    <a:lnR>
                      <a:noFill/>
                    </a:lnR>
                    <a:lnT>
                      <a:noFill/>
                    </a:lnT>
                    <a:lnB w="6350" cap="flat" cmpd="sng" algn="ctr">
                      <a:solidFill>
                        <a:srgbClr val="FFFFFF"/>
                      </a:solidFill>
                      <a:prstDash val="solid"/>
                      <a:round/>
                      <a:headEnd type="none" w="med" len="med"/>
                      <a:tailEnd type="none" w="med" len="med"/>
                    </a:lnB>
                    <a:solidFill>
                      <a:srgbClr val="4BACC6"/>
                    </a:solidFill>
                  </a:tcPr>
                </a:tc>
              </a:tr>
              <a:tr h="432141">
                <a:tc>
                  <a:txBody>
                    <a:bodyPr/>
                    <a:lstStyle/>
                    <a:p>
                      <a:pPr algn="l" fontAlgn="ctr"/>
                      <a:r>
                        <a:rPr lang="es-ES_tradnl" sz="1400" b="0" i="0" u="none" strike="noStrike">
                          <a:solidFill>
                            <a:srgbClr val="000000"/>
                          </a:solidFill>
                          <a:effectLst/>
                          <a:latin typeface="Century Gothic"/>
                        </a:rPr>
                        <a:t>Ayuntamiento de Guadalajara</a:t>
                      </a:r>
                    </a:p>
                  </a:txBody>
                  <a:tcPr marL="12700" marR="12700" marT="12700"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7DEE8"/>
                    </a:solidFill>
                  </a:tcPr>
                </a:tc>
                <a:tc>
                  <a:txBody>
                    <a:bodyPr/>
                    <a:lstStyle/>
                    <a:p>
                      <a:pPr algn="ctr" fontAlgn="ctr"/>
                      <a:r>
                        <a:rPr lang="is-IS" sz="1400" b="1" i="0" u="none" strike="noStrike">
                          <a:solidFill>
                            <a:srgbClr val="000000"/>
                          </a:solidFill>
                          <a:effectLst/>
                          <a:latin typeface="Century Gothic"/>
                        </a:rPr>
                        <a:t>100</a:t>
                      </a:r>
                    </a:p>
                  </a:txBody>
                  <a:tcPr marL="12700" marR="12700" marT="1270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7DEE8"/>
                    </a:solidFill>
                  </a:tcPr>
                </a:tc>
                <a:tc>
                  <a:txBody>
                    <a:bodyPr/>
                    <a:lstStyle/>
                    <a:p>
                      <a:pPr algn="ctr" fontAlgn="ctr"/>
                      <a:r>
                        <a:rPr lang="is-IS" sz="1400" b="0" i="0" u="none" strike="noStrike" dirty="0">
                          <a:solidFill>
                            <a:srgbClr val="000000"/>
                          </a:solidFill>
                          <a:effectLst/>
                          <a:latin typeface="Century Gothic"/>
                        </a:rPr>
                        <a:t>100</a:t>
                      </a:r>
                    </a:p>
                  </a:txBody>
                  <a:tcPr marL="12700" marR="12700" marT="1270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7DEE8"/>
                    </a:solidFill>
                  </a:tcPr>
                </a:tc>
                <a:tc>
                  <a:txBody>
                    <a:bodyPr/>
                    <a:lstStyle/>
                    <a:p>
                      <a:pPr algn="ctr" fontAlgn="ctr"/>
                      <a:r>
                        <a:rPr lang="is-IS" sz="1400" b="1" i="0" u="none" strike="noStrike" dirty="0">
                          <a:solidFill>
                            <a:srgbClr val="000000"/>
                          </a:solidFill>
                          <a:effectLst/>
                          <a:latin typeface="Century Gothic"/>
                        </a:rPr>
                        <a:t>100</a:t>
                      </a:r>
                    </a:p>
                  </a:txBody>
                  <a:tcPr marL="12700" marR="12700" marT="1270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7DEE8"/>
                    </a:solidFill>
                  </a:tcPr>
                </a:tc>
                <a:tc>
                  <a:txBody>
                    <a:bodyPr/>
                    <a:lstStyle/>
                    <a:p>
                      <a:pPr algn="ctr" fontAlgn="ctr"/>
                      <a:r>
                        <a:rPr lang="es-ES" sz="1400" b="0" i="0" u="none" strike="noStrike">
                          <a:solidFill>
                            <a:srgbClr val="000000"/>
                          </a:solidFill>
                          <a:effectLst/>
                          <a:latin typeface="Century Gothic"/>
                        </a:rPr>
                        <a:t>50</a:t>
                      </a:r>
                    </a:p>
                  </a:txBody>
                  <a:tcPr marL="12700" marR="12700" marT="12700"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7DEE8"/>
                    </a:solidFill>
                  </a:tcPr>
                </a:tc>
              </a:tr>
              <a:tr h="432141">
                <a:tc>
                  <a:txBody>
                    <a:bodyPr/>
                    <a:lstStyle/>
                    <a:p>
                      <a:pPr algn="l" fontAlgn="ctr"/>
                      <a:r>
                        <a:rPr lang="es-ES_tradnl" sz="1400" b="0" i="0" u="none" strike="noStrike">
                          <a:solidFill>
                            <a:srgbClr val="000000"/>
                          </a:solidFill>
                          <a:effectLst/>
                          <a:latin typeface="Century Gothic"/>
                        </a:rPr>
                        <a:t>Ayuntamiento de San Pedro Tlaquepaque</a:t>
                      </a:r>
                    </a:p>
                  </a:txBody>
                  <a:tcPr marL="12700" marR="12700" marT="12700"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EF3"/>
                    </a:solidFill>
                  </a:tcPr>
                </a:tc>
                <a:tc>
                  <a:txBody>
                    <a:bodyPr/>
                    <a:lstStyle/>
                    <a:p>
                      <a:pPr algn="ctr" fontAlgn="ctr"/>
                      <a:r>
                        <a:rPr lang="is-IS" sz="1400" b="1" i="0" u="none" strike="noStrike">
                          <a:solidFill>
                            <a:srgbClr val="000000"/>
                          </a:solidFill>
                          <a:effectLst/>
                          <a:latin typeface="Century Gothic"/>
                        </a:rPr>
                        <a:t>100</a:t>
                      </a:r>
                    </a:p>
                  </a:txBody>
                  <a:tcPr marL="12700" marR="12700" marT="1270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EF3"/>
                    </a:solidFill>
                  </a:tcPr>
                </a:tc>
                <a:tc>
                  <a:txBody>
                    <a:bodyPr/>
                    <a:lstStyle/>
                    <a:p>
                      <a:pPr algn="ctr" fontAlgn="ctr"/>
                      <a:r>
                        <a:rPr lang="es-ES" sz="1400" b="0" i="0" u="none" strike="noStrike">
                          <a:solidFill>
                            <a:srgbClr val="000000"/>
                          </a:solidFill>
                          <a:effectLst/>
                          <a:latin typeface="Century Gothic"/>
                        </a:rPr>
                        <a:t>75</a:t>
                      </a:r>
                    </a:p>
                  </a:txBody>
                  <a:tcPr marL="12700" marR="12700" marT="1270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EF3"/>
                    </a:solidFill>
                  </a:tcPr>
                </a:tc>
                <a:tc>
                  <a:txBody>
                    <a:bodyPr/>
                    <a:lstStyle/>
                    <a:p>
                      <a:pPr algn="ctr" fontAlgn="ctr"/>
                      <a:r>
                        <a:rPr lang="is-IS" sz="1400" b="1" i="0" u="none" strike="noStrike" dirty="0">
                          <a:solidFill>
                            <a:srgbClr val="000000"/>
                          </a:solidFill>
                          <a:effectLst/>
                          <a:latin typeface="Century Gothic"/>
                        </a:rPr>
                        <a:t>100</a:t>
                      </a:r>
                    </a:p>
                  </a:txBody>
                  <a:tcPr marL="12700" marR="12700" marT="1270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EF3"/>
                    </a:solidFill>
                  </a:tcPr>
                </a:tc>
                <a:tc>
                  <a:txBody>
                    <a:bodyPr/>
                    <a:lstStyle/>
                    <a:p>
                      <a:pPr algn="ctr" fontAlgn="ctr"/>
                      <a:r>
                        <a:rPr lang="es-ES" sz="1400" b="0" i="0" u="none" strike="noStrike" dirty="0">
                          <a:solidFill>
                            <a:srgbClr val="000000"/>
                          </a:solidFill>
                          <a:effectLst/>
                          <a:latin typeface="Century Gothic"/>
                        </a:rPr>
                        <a:t>75</a:t>
                      </a:r>
                    </a:p>
                  </a:txBody>
                  <a:tcPr marL="12700" marR="12700" marT="12700"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EF3"/>
                    </a:solidFill>
                  </a:tcPr>
                </a:tc>
              </a:tr>
              <a:tr h="432141">
                <a:tc>
                  <a:txBody>
                    <a:bodyPr/>
                    <a:lstStyle/>
                    <a:p>
                      <a:pPr algn="l" fontAlgn="ctr"/>
                      <a:r>
                        <a:rPr lang="es-ES_tradnl" sz="1400" b="0" i="0" u="none" strike="noStrike">
                          <a:solidFill>
                            <a:srgbClr val="000000"/>
                          </a:solidFill>
                          <a:effectLst/>
                          <a:latin typeface="Century Gothic"/>
                        </a:rPr>
                        <a:t>Ayuntamiento de Zapopan</a:t>
                      </a:r>
                    </a:p>
                  </a:txBody>
                  <a:tcPr marL="12700" marR="12700" marT="12700"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7DEE8"/>
                    </a:solidFill>
                  </a:tcPr>
                </a:tc>
                <a:tc>
                  <a:txBody>
                    <a:bodyPr/>
                    <a:lstStyle/>
                    <a:p>
                      <a:pPr algn="ctr" fontAlgn="ctr"/>
                      <a:r>
                        <a:rPr lang="is-IS" sz="1400" b="1" i="0" u="none" strike="noStrike">
                          <a:solidFill>
                            <a:srgbClr val="000000"/>
                          </a:solidFill>
                          <a:effectLst/>
                          <a:latin typeface="Century Gothic"/>
                        </a:rPr>
                        <a:t>100</a:t>
                      </a:r>
                    </a:p>
                  </a:txBody>
                  <a:tcPr marL="12700" marR="12700" marT="1270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7DEE8"/>
                    </a:solidFill>
                  </a:tcPr>
                </a:tc>
                <a:tc>
                  <a:txBody>
                    <a:bodyPr/>
                    <a:lstStyle/>
                    <a:p>
                      <a:pPr algn="ctr" fontAlgn="ctr"/>
                      <a:r>
                        <a:rPr lang="is-IS" sz="1400" b="0" i="0" u="none" strike="noStrike">
                          <a:solidFill>
                            <a:srgbClr val="000000"/>
                          </a:solidFill>
                          <a:effectLst/>
                          <a:latin typeface="Century Gothic"/>
                        </a:rPr>
                        <a:t>100</a:t>
                      </a:r>
                    </a:p>
                  </a:txBody>
                  <a:tcPr marL="12700" marR="12700" marT="1270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7DEE8"/>
                    </a:solidFill>
                  </a:tcPr>
                </a:tc>
                <a:tc>
                  <a:txBody>
                    <a:bodyPr/>
                    <a:lstStyle/>
                    <a:p>
                      <a:pPr algn="ctr" fontAlgn="ctr"/>
                      <a:r>
                        <a:rPr lang="is-IS" sz="1400" b="1" i="0" u="none" strike="noStrike" dirty="0">
                          <a:solidFill>
                            <a:srgbClr val="000000"/>
                          </a:solidFill>
                          <a:effectLst/>
                          <a:latin typeface="Century Gothic"/>
                        </a:rPr>
                        <a:t>100</a:t>
                      </a:r>
                    </a:p>
                  </a:txBody>
                  <a:tcPr marL="12700" marR="12700" marT="1270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7DEE8"/>
                    </a:solidFill>
                  </a:tcPr>
                </a:tc>
                <a:tc>
                  <a:txBody>
                    <a:bodyPr/>
                    <a:lstStyle/>
                    <a:p>
                      <a:pPr algn="ctr" fontAlgn="ctr"/>
                      <a:r>
                        <a:rPr lang="es-ES" sz="1400" b="0" i="0" u="none" strike="noStrike">
                          <a:solidFill>
                            <a:srgbClr val="000000"/>
                          </a:solidFill>
                          <a:effectLst/>
                          <a:latin typeface="Century Gothic"/>
                        </a:rPr>
                        <a:t>50</a:t>
                      </a:r>
                    </a:p>
                  </a:txBody>
                  <a:tcPr marL="12700" marR="12700" marT="12700"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7DEE8"/>
                    </a:solidFill>
                  </a:tcPr>
                </a:tc>
              </a:tr>
              <a:tr h="432141">
                <a:tc>
                  <a:txBody>
                    <a:bodyPr/>
                    <a:lstStyle/>
                    <a:p>
                      <a:pPr algn="l" fontAlgn="ctr"/>
                      <a:r>
                        <a:rPr lang="es-ES_tradnl" sz="1400" b="0" i="0" u="none" strike="noStrike">
                          <a:solidFill>
                            <a:srgbClr val="000000"/>
                          </a:solidFill>
                          <a:effectLst/>
                          <a:latin typeface="Century Gothic"/>
                        </a:rPr>
                        <a:t>Ayuntamiento de Tlajomulco de Zúñiga</a:t>
                      </a:r>
                    </a:p>
                  </a:txBody>
                  <a:tcPr marL="12700" marR="12700" marT="12700"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EF3"/>
                    </a:solidFill>
                  </a:tcPr>
                </a:tc>
                <a:tc>
                  <a:txBody>
                    <a:bodyPr/>
                    <a:lstStyle/>
                    <a:p>
                      <a:pPr algn="ctr" fontAlgn="ctr"/>
                      <a:r>
                        <a:rPr lang="is-IS" sz="1400" b="1" i="0" u="none" strike="noStrike">
                          <a:solidFill>
                            <a:srgbClr val="000000"/>
                          </a:solidFill>
                          <a:effectLst/>
                          <a:latin typeface="Century Gothic"/>
                        </a:rPr>
                        <a:t>100</a:t>
                      </a:r>
                    </a:p>
                  </a:txBody>
                  <a:tcPr marL="12700" marR="12700" marT="1270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EF3"/>
                    </a:solidFill>
                  </a:tcPr>
                </a:tc>
                <a:tc>
                  <a:txBody>
                    <a:bodyPr/>
                    <a:lstStyle/>
                    <a:p>
                      <a:pPr algn="ctr" fontAlgn="ctr"/>
                      <a:r>
                        <a:rPr lang="es-ES" sz="1400" b="0" i="0" u="none" strike="noStrike">
                          <a:solidFill>
                            <a:srgbClr val="000000"/>
                          </a:solidFill>
                          <a:effectLst/>
                          <a:latin typeface="Century Gothic"/>
                        </a:rPr>
                        <a:t>50</a:t>
                      </a:r>
                    </a:p>
                  </a:txBody>
                  <a:tcPr marL="12700" marR="12700" marT="1270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EF3"/>
                    </a:solidFill>
                  </a:tcPr>
                </a:tc>
                <a:tc>
                  <a:txBody>
                    <a:bodyPr/>
                    <a:lstStyle/>
                    <a:p>
                      <a:pPr algn="ctr" fontAlgn="ctr"/>
                      <a:r>
                        <a:rPr lang="is-IS" sz="1400" b="1" i="0" u="none" strike="noStrike" dirty="0">
                          <a:solidFill>
                            <a:srgbClr val="000000"/>
                          </a:solidFill>
                          <a:effectLst/>
                          <a:latin typeface="Century Gothic"/>
                        </a:rPr>
                        <a:t>100</a:t>
                      </a:r>
                    </a:p>
                  </a:txBody>
                  <a:tcPr marL="12700" marR="12700" marT="1270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EF3"/>
                    </a:solidFill>
                  </a:tcPr>
                </a:tc>
                <a:tc>
                  <a:txBody>
                    <a:bodyPr/>
                    <a:lstStyle/>
                    <a:p>
                      <a:pPr algn="ctr" fontAlgn="ctr"/>
                      <a:r>
                        <a:rPr lang="es-ES" sz="1400" b="0" i="0" u="none" strike="noStrike">
                          <a:solidFill>
                            <a:srgbClr val="000000"/>
                          </a:solidFill>
                          <a:effectLst/>
                          <a:latin typeface="Century Gothic"/>
                        </a:rPr>
                        <a:t>75</a:t>
                      </a:r>
                    </a:p>
                  </a:txBody>
                  <a:tcPr marL="12700" marR="12700" marT="12700"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EF3"/>
                    </a:solidFill>
                  </a:tcPr>
                </a:tc>
              </a:tr>
              <a:tr h="432141">
                <a:tc>
                  <a:txBody>
                    <a:bodyPr/>
                    <a:lstStyle/>
                    <a:p>
                      <a:pPr algn="l" fontAlgn="ctr"/>
                      <a:r>
                        <a:rPr lang="es-ES_tradnl" sz="1400" b="0" i="0" u="none" strike="noStrike">
                          <a:solidFill>
                            <a:srgbClr val="000000"/>
                          </a:solidFill>
                          <a:effectLst/>
                          <a:latin typeface="Century Gothic"/>
                        </a:rPr>
                        <a:t>Ayuntamiento de Tonalá</a:t>
                      </a:r>
                    </a:p>
                  </a:txBody>
                  <a:tcPr marL="12700" marR="12700" marT="12700"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7DEE8"/>
                    </a:solidFill>
                  </a:tcPr>
                </a:tc>
                <a:tc>
                  <a:txBody>
                    <a:bodyPr/>
                    <a:lstStyle/>
                    <a:p>
                      <a:pPr algn="ctr" fontAlgn="ctr"/>
                      <a:r>
                        <a:rPr lang="is-IS" sz="1400" b="1" i="0" u="none" strike="noStrike" dirty="0">
                          <a:solidFill>
                            <a:srgbClr val="000000"/>
                          </a:solidFill>
                          <a:effectLst/>
                          <a:latin typeface="Century Gothic"/>
                        </a:rPr>
                        <a:t>100</a:t>
                      </a:r>
                    </a:p>
                  </a:txBody>
                  <a:tcPr marL="12700" marR="12700" marT="1270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7DEE8"/>
                    </a:solidFill>
                  </a:tcPr>
                </a:tc>
                <a:tc>
                  <a:txBody>
                    <a:bodyPr/>
                    <a:lstStyle/>
                    <a:p>
                      <a:pPr algn="ctr" fontAlgn="ctr"/>
                      <a:r>
                        <a:rPr lang="es-ES" sz="1400" b="0" i="0" u="none" strike="noStrike" dirty="0" smtClean="0">
                          <a:solidFill>
                            <a:srgbClr val="000000"/>
                          </a:solidFill>
                          <a:effectLst/>
                          <a:latin typeface="Century Gothic"/>
                        </a:rPr>
                        <a:t>75</a:t>
                      </a:r>
                      <a:endParaRPr lang="es-ES" sz="1400" b="0" i="0" u="none" strike="noStrike" dirty="0">
                        <a:solidFill>
                          <a:srgbClr val="000000"/>
                        </a:solidFill>
                        <a:effectLst/>
                        <a:latin typeface="Century Gothic"/>
                      </a:endParaRPr>
                    </a:p>
                  </a:txBody>
                  <a:tcPr marL="12700" marR="12700" marT="1270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7DEE8"/>
                    </a:solidFill>
                  </a:tcPr>
                </a:tc>
                <a:tc>
                  <a:txBody>
                    <a:bodyPr/>
                    <a:lstStyle/>
                    <a:p>
                      <a:pPr algn="ctr" fontAlgn="ctr"/>
                      <a:r>
                        <a:rPr lang="is-IS" sz="1400" b="1" i="0" u="none" strike="noStrike" dirty="0">
                          <a:solidFill>
                            <a:srgbClr val="000000"/>
                          </a:solidFill>
                          <a:effectLst/>
                          <a:latin typeface="Century Gothic"/>
                        </a:rPr>
                        <a:t>100</a:t>
                      </a:r>
                    </a:p>
                  </a:txBody>
                  <a:tcPr marL="12700" marR="12700" marT="1270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7DEE8"/>
                    </a:solidFill>
                  </a:tcPr>
                </a:tc>
                <a:tc>
                  <a:txBody>
                    <a:bodyPr/>
                    <a:lstStyle/>
                    <a:p>
                      <a:pPr algn="ctr" fontAlgn="ctr"/>
                      <a:r>
                        <a:rPr lang="is-IS" sz="1400" b="0" i="0" u="none" strike="noStrike">
                          <a:solidFill>
                            <a:srgbClr val="000000"/>
                          </a:solidFill>
                          <a:effectLst/>
                          <a:latin typeface="Century Gothic"/>
                        </a:rPr>
                        <a:t>25</a:t>
                      </a:r>
                    </a:p>
                  </a:txBody>
                  <a:tcPr marL="12700" marR="12700" marT="12700"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7DEE8"/>
                    </a:solidFill>
                  </a:tcPr>
                </a:tc>
              </a:tr>
              <a:tr h="432141">
                <a:tc>
                  <a:txBody>
                    <a:bodyPr/>
                    <a:lstStyle/>
                    <a:p>
                      <a:pPr algn="l" fontAlgn="ctr"/>
                      <a:r>
                        <a:rPr lang="es-ES_tradnl" sz="1400" b="0" i="0" u="none" strike="noStrike">
                          <a:solidFill>
                            <a:srgbClr val="000000"/>
                          </a:solidFill>
                          <a:effectLst/>
                          <a:latin typeface="Century Gothic"/>
                        </a:rPr>
                        <a:t>Ayuntamiento de El Salto</a:t>
                      </a:r>
                    </a:p>
                  </a:txBody>
                  <a:tcPr marL="12700" marR="12700" marT="12700"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EF3"/>
                    </a:solidFill>
                  </a:tcPr>
                </a:tc>
                <a:tc>
                  <a:txBody>
                    <a:bodyPr/>
                    <a:lstStyle/>
                    <a:p>
                      <a:pPr algn="ctr" fontAlgn="ctr"/>
                      <a:r>
                        <a:rPr lang="es-ES" sz="1400" b="1" i="0" u="none" strike="noStrike" dirty="0">
                          <a:solidFill>
                            <a:srgbClr val="000000"/>
                          </a:solidFill>
                          <a:effectLst/>
                          <a:latin typeface="Century Gothic"/>
                        </a:rPr>
                        <a:t>50</a:t>
                      </a:r>
                    </a:p>
                  </a:txBody>
                  <a:tcPr marL="12700" marR="12700" marT="1270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EF3"/>
                    </a:solidFill>
                  </a:tcPr>
                </a:tc>
                <a:tc>
                  <a:txBody>
                    <a:bodyPr/>
                    <a:lstStyle/>
                    <a:p>
                      <a:pPr algn="ctr" fontAlgn="ctr"/>
                      <a:r>
                        <a:rPr lang="is-IS" sz="1400" b="0" i="0" u="none" strike="noStrike" dirty="0">
                          <a:solidFill>
                            <a:srgbClr val="000000"/>
                          </a:solidFill>
                          <a:effectLst/>
                          <a:latin typeface="Century Gothic"/>
                        </a:rPr>
                        <a:t>25</a:t>
                      </a:r>
                    </a:p>
                  </a:txBody>
                  <a:tcPr marL="12700" marR="12700" marT="1270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EF3"/>
                    </a:solidFill>
                  </a:tcPr>
                </a:tc>
                <a:tc>
                  <a:txBody>
                    <a:bodyPr/>
                    <a:lstStyle/>
                    <a:p>
                      <a:pPr algn="ctr" fontAlgn="ctr"/>
                      <a:r>
                        <a:rPr lang="es-ES" sz="1400" b="1" i="0" u="none" strike="noStrike" dirty="0">
                          <a:solidFill>
                            <a:srgbClr val="000000"/>
                          </a:solidFill>
                          <a:effectLst/>
                          <a:latin typeface="Century Gothic"/>
                        </a:rPr>
                        <a:t>50</a:t>
                      </a:r>
                    </a:p>
                  </a:txBody>
                  <a:tcPr marL="12700" marR="12700" marT="1270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EF3"/>
                    </a:solidFill>
                  </a:tcPr>
                </a:tc>
                <a:tc>
                  <a:txBody>
                    <a:bodyPr/>
                    <a:lstStyle/>
                    <a:p>
                      <a:pPr algn="ctr" fontAlgn="ctr"/>
                      <a:r>
                        <a:rPr lang="es-ES" sz="1400" b="0" i="0" u="none" strike="noStrike">
                          <a:solidFill>
                            <a:srgbClr val="000000"/>
                          </a:solidFill>
                          <a:effectLst/>
                          <a:latin typeface="Century Gothic"/>
                        </a:rPr>
                        <a:t>0</a:t>
                      </a:r>
                    </a:p>
                  </a:txBody>
                  <a:tcPr marL="12700" marR="12700" marT="12700"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EF3"/>
                    </a:solidFill>
                  </a:tcPr>
                </a:tc>
              </a:tr>
              <a:tr h="432141">
                <a:tc>
                  <a:txBody>
                    <a:bodyPr/>
                    <a:lstStyle/>
                    <a:p>
                      <a:pPr algn="l" fontAlgn="ctr"/>
                      <a:r>
                        <a:rPr lang="es-ES_tradnl" sz="1400" b="0" i="0" u="none" strike="noStrike">
                          <a:solidFill>
                            <a:srgbClr val="000000"/>
                          </a:solidFill>
                          <a:effectLst/>
                          <a:latin typeface="Century Gothic"/>
                        </a:rPr>
                        <a:t>Ayuntamiento de Ixtlahuacán de los Membrillos</a:t>
                      </a:r>
                    </a:p>
                  </a:txBody>
                  <a:tcPr marL="12700" marR="12700" marT="12700"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7DEE8"/>
                    </a:solidFill>
                  </a:tcPr>
                </a:tc>
                <a:tc>
                  <a:txBody>
                    <a:bodyPr/>
                    <a:lstStyle/>
                    <a:p>
                      <a:pPr algn="ctr" fontAlgn="ctr"/>
                      <a:r>
                        <a:rPr lang="is-IS" sz="1400" b="1" i="0" u="none" strike="noStrike" dirty="0">
                          <a:solidFill>
                            <a:srgbClr val="000000"/>
                          </a:solidFill>
                          <a:effectLst/>
                          <a:latin typeface="Century Gothic"/>
                        </a:rPr>
                        <a:t>25</a:t>
                      </a:r>
                    </a:p>
                  </a:txBody>
                  <a:tcPr marL="12700" marR="12700" marT="1270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7DEE8"/>
                    </a:solidFill>
                  </a:tcPr>
                </a:tc>
                <a:tc>
                  <a:txBody>
                    <a:bodyPr/>
                    <a:lstStyle/>
                    <a:p>
                      <a:pPr algn="ctr" fontAlgn="ctr"/>
                      <a:r>
                        <a:rPr lang="es-ES" sz="1400" b="0" i="0" u="none" strike="noStrike">
                          <a:solidFill>
                            <a:srgbClr val="000000"/>
                          </a:solidFill>
                          <a:effectLst/>
                          <a:latin typeface="Century Gothic"/>
                        </a:rPr>
                        <a:t>0</a:t>
                      </a:r>
                    </a:p>
                  </a:txBody>
                  <a:tcPr marL="12700" marR="12700" marT="1270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7DEE8"/>
                    </a:solidFill>
                  </a:tcPr>
                </a:tc>
                <a:tc>
                  <a:txBody>
                    <a:bodyPr/>
                    <a:lstStyle/>
                    <a:p>
                      <a:pPr algn="ctr" fontAlgn="ctr"/>
                      <a:r>
                        <a:rPr lang="is-IS" sz="1400" b="1" i="0" u="none" strike="noStrike">
                          <a:solidFill>
                            <a:srgbClr val="000000"/>
                          </a:solidFill>
                          <a:effectLst/>
                          <a:latin typeface="Century Gothic"/>
                        </a:rPr>
                        <a:t>25</a:t>
                      </a:r>
                    </a:p>
                  </a:txBody>
                  <a:tcPr marL="12700" marR="12700" marT="1270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7DEE8"/>
                    </a:solidFill>
                  </a:tcPr>
                </a:tc>
                <a:tc>
                  <a:txBody>
                    <a:bodyPr/>
                    <a:lstStyle/>
                    <a:p>
                      <a:pPr algn="ctr" fontAlgn="ctr"/>
                      <a:r>
                        <a:rPr lang="es-ES" sz="1400" b="0" i="0" u="none" strike="noStrike" dirty="0">
                          <a:solidFill>
                            <a:srgbClr val="000000"/>
                          </a:solidFill>
                          <a:effectLst/>
                          <a:latin typeface="Century Gothic"/>
                        </a:rPr>
                        <a:t>0</a:t>
                      </a:r>
                    </a:p>
                  </a:txBody>
                  <a:tcPr marL="12700" marR="12700" marT="12700"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7DEE8"/>
                    </a:solidFill>
                  </a:tcPr>
                </a:tc>
              </a:tr>
              <a:tr h="432141">
                <a:tc>
                  <a:txBody>
                    <a:bodyPr/>
                    <a:lstStyle/>
                    <a:p>
                      <a:pPr algn="l" fontAlgn="ctr"/>
                      <a:r>
                        <a:rPr lang="es-ES_tradnl" sz="1400" b="0" i="0" u="none" strike="noStrike">
                          <a:solidFill>
                            <a:srgbClr val="000000"/>
                          </a:solidFill>
                          <a:effectLst/>
                          <a:latin typeface="Century Gothic"/>
                        </a:rPr>
                        <a:t>Ayuntamiento de Juanacatlán</a:t>
                      </a:r>
                    </a:p>
                  </a:txBody>
                  <a:tcPr marL="12700" marR="12700" marT="12700"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EF3"/>
                    </a:solidFill>
                  </a:tcPr>
                </a:tc>
                <a:tc>
                  <a:txBody>
                    <a:bodyPr/>
                    <a:lstStyle/>
                    <a:p>
                      <a:pPr algn="ctr" fontAlgn="ctr"/>
                      <a:r>
                        <a:rPr lang="is-IS" sz="1400" b="1" i="0" u="none" strike="noStrike" dirty="0">
                          <a:solidFill>
                            <a:srgbClr val="000000"/>
                          </a:solidFill>
                          <a:effectLst/>
                          <a:latin typeface="Century Gothic"/>
                        </a:rPr>
                        <a:t>25</a:t>
                      </a:r>
                    </a:p>
                  </a:txBody>
                  <a:tcPr marL="12700" marR="12700" marT="1270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EF3"/>
                    </a:solidFill>
                  </a:tcPr>
                </a:tc>
                <a:tc>
                  <a:txBody>
                    <a:bodyPr/>
                    <a:lstStyle/>
                    <a:p>
                      <a:pPr algn="ctr" fontAlgn="ctr"/>
                      <a:r>
                        <a:rPr lang="es-ES" sz="1400" b="0" i="0" u="none" strike="noStrike" dirty="0">
                          <a:solidFill>
                            <a:srgbClr val="000000"/>
                          </a:solidFill>
                          <a:effectLst/>
                          <a:latin typeface="Century Gothic"/>
                        </a:rPr>
                        <a:t>0</a:t>
                      </a:r>
                    </a:p>
                  </a:txBody>
                  <a:tcPr marL="12700" marR="12700" marT="1270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EF3"/>
                    </a:solidFill>
                  </a:tcPr>
                </a:tc>
                <a:tc>
                  <a:txBody>
                    <a:bodyPr/>
                    <a:lstStyle/>
                    <a:p>
                      <a:pPr algn="ctr" fontAlgn="ctr"/>
                      <a:r>
                        <a:rPr lang="is-IS" sz="1400" b="1" i="0" u="none" strike="noStrike">
                          <a:solidFill>
                            <a:srgbClr val="000000"/>
                          </a:solidFill>
                          <a:effectLst/>
                          <a:latin typeface="Century Gothic"/>
                        </a:rPr>
                        <a:t>25</a:t>
                      </a:r>
                    </a:p>
                  </a:txBody>
                  <a:tcPr marL="12700" marR="12700" marT="1270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EF3"/>
                    </a:solidFill>
                  </a:tcPr>
                </a:tc>
                <a:tc>
                  <a:txBody>
                    <a:bodyPr/>
                    <a:lstStyle/>
                    <a:p>
                      <a:pPr algn="ctr" fontAlgn="ctr"/>
                      <a:r>
                        <a:rPr lang="es-ES" sz="1400" b="0" i="0" u="none" strike="noStrike">
                          <a:solidFill>
                            <a:srgbClr val="000000"/>
                          </a:solidFill>
                          <a:effectLst/>
                          <a:latin typeface="Century Gothic"/>
                        </a:rPr>
                        <a:t>0</a:t>
                      </a:r>
                    </a:p>
                  </a:txBody>
                  <a:tcPr marL="12700" marR="12700" marT="12700"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EF3"/>
                    </a:solidFill>
                  </a:tcPr>
                </a:tc>
              </a:tr>
              <a:tr h="509310">
                <a:tc>
                  <a:txBody>
                    <a:bodyPr/>
                    <a:lstStyle/>
                    <a:p>
                      <a:pPr algn="l" fontAlgn="ctr"/>
                      <a:r>
                        <a:rPr lang="es-ES_tradnl" sz="1600" b="1" i="0" u="none" strike="noStrike">
                          <a:solidFill>
                            <a:srgbClr val="FFFFFF"/>
                          </a:solidFill>
                          <a:effectLst/>
                          <a:latin typeface="Century Gothic"/>
                        </a:rPr>
                        <a:t>Cumplimiento Global</a:t>
                      </a:r>
                    </a:p>
                  </a:txBody>
                  <a:tcPr marL="12700" marR="12700" marT="12700"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4BACC6"/>
                    </a:solidFill>
                  </a:tcPr>
                </a:tc>
                <a:tc>
                  <a:txBody>
                    <a:bodyPr/>
                    <a:lstStyle/>
                    <a:p>
                      <a:pPr algn="ctr" fontAlgn="ctr"/>
                      <a:r>
                        <a:rPr lang="es-ES" sz="1600" b="1" i="0" u="none" strike="noStrike" dirty="0">
                          <a:solidFill>
                            <a:srgbClr val="FFFFFF"/>
                          </a:solidFill>
                          <a:effectLst/>
                          <a:latin typeface="Century Gothic"/>
                        </a:rPr>
                        <a:t>75</a:t>
                      </a:r>
                    </a:p>
                  </a:txBody>
                  <a:tcPr marL="12700" marR="12700" marT="1270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4BACC6"/>
                    </a:solidFill>
                  </a:tcPr>
                </a:tc>
                <a:tc>
                  <a:txBody>
                    <a:bodyPr/>
                    <a:lstStyle/>
                    <a:p>
                      <a:pPr algn="ctr" fontAlgn="ctr"/>
                      <a:r>
                        <a:rPr lang="es-ES" sz="1600" b="0" i="0" u="none" strike="noStrike" dirty="0" smtClean="0">
                          <a:solidFill>
                            <a:srgbClr val="FFFFFF"/>
                          </a:solidFill>
                          <a:effectLst/>
                          <a:latin typeface="Century Gothic"/>
                        </a:rPr>
                        <a:t>53.13</a:t>
                      </a:r>
                      <a:endParaRPr lang="es-ES" sz="1600" b="0" i="0" u="none" strike="noStrike" dirty="0">
                        <a:solidFill>
                          <a:srgbClr val="FFFFFF"/>
                        </a:solidFill>
                        <a:effectLst/>
                        <a:latin typeface="Century Gothic"/>
                      </a:endParaRPr>
                    </a:p>
                  </a:txBody>
                  <a:tcPr marL="12700" marR="12700" marT="1270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4BACC6"/>
                    </a:solidFill>
                  </a:tcPr>
                </a:tc>
                <a:tc>
                  <a:txBody>
                    <a:bodyPr/>
                    <a:lstStyle/>
                    <a:p>
                      <a:pPr algn="ctr" fontAlgn="ctr"/>
                      <a:r>
                        <a:rPr lang="es-ES" sz="1600" b="1" i="0" u="none" strike="noStrike" dirty="0">
                          <a:solidFill>
                            <a:srgbClr val="FFFFFF"/>
                          </a:solidFill>
                          <a:effectLst/>
                          <a:latin typeface="Century Gothic"/>
                        </a:rPr>
                        <a:t>75</a:t>
                      </a:r>
                    </a:p>
                  </a:txBody>
                  <a:tcPr marL="12700" marR="12700" marT="1270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4BACC6"/>
                    </a:solidFill>
                  </a:tcPr>
                </a:tc>
                <a:tc>
                  <a:txBody>
                    <a:bodyPr/>
                    <a:lstStyle/>
                    <a:p>
                      <a:pPr algn="ctr" fontAlgn="ctr"/>
                      <a:r>
                        <a:rPr lang="hr-HR" sz="1600" b="0" i="0" u="none" strike="noStrike" dirty="0">
                          <a:solidFill>
                            <a:srgbClr val="FFFFFF"/>
                          </a:solidFill>
                          <a:effectLst/>
                          <a:latin typeface="Century Gothic"/>
                        </a:rPr>
                        <a:t>34.38</a:t>
                      </a:r>
                    </a:p>
                  </a:txBody>
                  <a:tcPr marL="12700" marR="12700" marT="12700"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a:noFill/>
                    </a:lnB>
                    <a:solidFill>
                      <a:srgbClr val="4BACC6"/>
                    </a:solidFill>
                  </a:tcPr>
                </a:tc>
              </a:tr>
            </a:tbl>
          </a:graphicData>
        </a:graphic>
      </p:graphicFrame>
      <p:sp>
        <p:nvSpPr>
          <p:cNvPr id="4" name="Rectangle 2"/>
          <p:cNvSpPr txBox="1">
            <a:spLocks noChangeArrowheads="1"/>
          </p:cNvSpPr>
          <p:nvPr/>
        </p:nvSpPr>
        <p:spPr>
          <a:xfrm>
            <a:off x="2443861" y="548680"/>
            <a:ext cx="6409283" cy="1079971"/>
          </a:xfrm>
          <a:prstGeom prst="rect">
            <a:avLst/>
          </a:prstGeom>
          <a:noFill/>
        </p:spPr>
        <p:txBody>
          <a:bodyP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mj-cs"/>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defRPr>
            </a:lvl9pPr>
          </a:lstStyle>
          <a:p>
            <a:pPr eaLnBrk="1" hangingPunct="1">
              <a:defRPr/>
            </a:pPr>
            <a:r>
              <a:rPr lang="es-MX" sz="24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ea typeface="+mj-ea"/>
                <a:cs typeface="Arial" panose="020B0604020202020204" pitchFamily="34" charset="0"/>
              </a:rPr>
              <a:t>Cumplimiento por Ayuntamiento y por Criterio Adjetivo de ZMG</a:t>
            </a:r>
            <a:endParaRPr lang="es-ES"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377717072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2237458" y="1052885"/>
            <a:ext cx="6409283" cy="431899"/>
          </a:xfrm>
          <a:prstGeom prst="rect">
            <a:avLst/>
          </a:prstGeom>
          <a:noFill/>
        </p:spPr>
        <p:txBody>
          <a:bodyP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mj-cs"/>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defRPr>
            </a:lvl9pPr>
          </a:lstStyle>
          <a:p>
            <a:pPr eaLnBrk="1" hangingPunct="1">
              <a:defRPr/>
            </a:pPr>
            <a:r>
              <a:rPr lang="es-MX" sz="24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ea typeface="+mj-ea"/>
                <a:cs typeface="Arial" panose="020B0604020202020204" pitchFamily="34" charset="0"/>
              </a:rPr>
              <a:t>PUBLICIDAD</a:t>
            </a:r>
            <a:endParaRPr lang="es-ES"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ea typeface="+mj-ea"/>
              <a:cs typeface="Arial" panose="020B0604020202020204" pitchFamily="34" charset="0"/>
            </a:endParaRPr>
          </a:p>
        </p:txBody>
      </p:sp>
      <p:sp>
        <p:nvSpPr>
          <p:cNvPr id="5" name="Rectangle 2"/>
          <p:cNvSpPr txBox="1">
            <a:spLocks noChangeArrowheads="1"/>
          </p:cNvSpPr>
          <p:nvPr/>
        </p:nvSpPr>
        <p:spPr>
          <a:xfrm>
            <a:off x="2803901" y="267812"/>
            <a:ext cx="5584523" cy="712916"/>
          </a:xfrm>
          <a:prstGeom prst="rect">
            <a:avLst/>
          </a:prstGeom>
          <a:noFill/>
        </p:spPr>
        <p:txBody>
          <a:bodyP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mj-cs"/>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defRPr>
            </a:lvl9pPr>
          </a:lstStyle>
          <a:p>
            <a:pPr eaLnBrk="1" hangingPunct="1">
              <a:defRPr/>
            </a:pPr>
            <a:r>
              <a:rPr lang="es-MX" sz="24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ea typeface="+mj-ea"/>
                <a:cs typeface="Arial" panose="020B0604020202020204" pitchFamily="34" charset="0"/>
              </a:rPr>
              <a:t>Cumplimiento por Ayuntamiento y por Criterio Adjetivo de ZMG</a:t>
            </a:r>
            <a:endParaRPr lang="es-ES"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ea typeface="+mj-ea"/>
              <a:cs typeface="Arial" panose="020B0604020202020204" pitchFamily="34" charset="0"/>
            </a:endParaRPr>
          </a:p>
        </p:txBody>
      </p:sp>
      <p:graphicFrame>
        <p:nvGraphicFramePr>
          <p:cNvPr id="7" name="6 Gráfico"/>
          <p:cNvGraphicFramePr>
            <a:graphicFrameLocks/>
          </p:cNvGraphicFramePr>
          <p:nvPr>
            <p:extLst>
              <p:ext uri="{D42A27DB-BD31-4B8C-83A1-F6EECF244321}">
                <p14:modId xmlns:p14="http://schemas.microsoft.com/office/powerpoint/2010/main" val="3832399421"/>
              </p:ext>
            </p:extLst>
          </p:nvPr>
        </p:nvGraphicFramePr>
        <p:xfrm>
          <a:off x="179512" y="1700808"/>
          <a:ext cx="8964488" cy="504056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296063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2411189" y="1105862"/>
            <a:ext cx="6409283" cy="431899"/>
          </a:xfrm>
          <a:prstGeom prst="rect">
            <a:avLst/>
          </a:prstGeom>
          <a:noFill/>
        </p:spPr>
        <p:txBody>
          <a:bodyP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mj-cs"/>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defRPr>
            </a:lvl9pPr>
          </a:lstStyle>
          <a:p>
            <a:pPr eaLnBrk="1" hangingPunct="1">
              <a:defRPr/>
            </a:pPr>
            <a:r>
              <a:rPr lang="es-MX" sz="24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ea typeface="+mj-ea"/>
                <a:cs typeface="Arial" panose="020B0604020202020204" pitchFamily="34" charset="0"/>
              </a:rPr>
              <a:t>VIGENCIA</a:t>
            </a:r>
            <a:endParaRPr lang="es-ES"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ea typeface="+mj-ea"/>
              <a:cs typeface="Arial" panose="020B0604020202020204" pitchFamily="34" charset="0"/>
            </a:endParaRPr>
          </a:p>
        </p:txBody>
      </p:sp>
      <p:sp>
        <p:nvSpPr>
          <p:cNvPr id="5" name="Rectangle 2"/>
          <p:cNvSpPr txBox="1">
            <a:spLocks noChangeArrowheads="1"/>
          </p:cNvSpPr>
          <p:nvPr/>
        </p:nvSpPr>
        <p:spPr>
          <a:xfrm>
            <a:off x="2875909" y="339820"/>
            <a:ext cx="5584523" cy="712916"/>
          </a:xfrm>
          <a:prstGeom prst="rect">
            <a:avLst/>
          </a:prstGeom>
          <a:noFill/>
        </p:spPr>
        <p:txBody>
          <a:bodyP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mj-cs"/>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defRPr>
            </a:lvl9pPr>
          </a:lstStyle>
          <a:p>
            <a:pPr eaLnBrk="1" hangingPunct="1">
              <a:defRPr/>
            </a:pPr>
            <a:r>
              <a:rPr lang="es-MX" sz="24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ea typeface="+mj-ea"/>
                <a:cs typeface="Arial" panose="020B0604020202020204" pitchFamily="34" charset="0"/>
              </a:rPr>
              <a:t>Cumplimiento por Ayuntamiento y por Criterio Adjetivo de ZMG</a:t>
            </a:r>
            <a:endParaRPr lang="es-ES"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ea typeface="+mj-ea"/>
              <a:cs typeface="Arial" panose="020B0604020202020204" pitchFamily="34" charset="0"/>
            </a:endParaRPr>
          </a:p>
        </p:txBody>
      </p:sp>
      <p:graphicFrame>
        <p:nvGraphicFramePr>
          <p:cNvPr id="6" name="5 Gráfico"/>
          <p:cNvGraphicFramePr>
            <a:graphicFrameLocks/>
          </p:cNvGraphicFramePr>
          <p:nvPr>
            <p:extLst>
              <p:ext uri="{D42A27DB-BD31-4B8C-83A1-F6EECF244321}">
                <p14:modId xmlns:p14="http://schemas.microsoft.com/office/powerpoint/2010/main" val="2802528220"/>
              </p:ext>
            </p:extLst>
          </p:nvPr>
        </p:nvGraphicFramePr>
        <p:xfrm>
          <a:off x="-207731" y="1579689"/>
          <a:ext cx="9396536" cy="50260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804250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2339181" y="1124893"/>
            <a:ext cx="6409283" cy="431899"/>
          </a:xfrm>
          <a:prstGeom prst="rect">
            <a:avLst/>
          </a:prstGeom>
          <a:noFill/>
        </p:spPr>
        <p:txBody>
          <a:bodyP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mj-cs"/>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defRPr>
            </a:lvl9pPr>
          </a:lstStyle>
          <a:p>
            <a:pPr eaLnBrk="1" hangingPunct="1">
              <a:defRPr/>
            </a:pPr>
            <a:r>
              <a:rPr lang="es-MX" sz="24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ea typeface="+mj-ea"/>
                <a:cs typeface="Arial" panose="020B0604020202020204" pitchFamily="34" charset="0"/>
              </a:rPr>
              <a:t>ACCESIBILIDAD</a:t>
            </a:r>
            <a:endParaRPr lang="es-ES"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ea typeface="+mj-ea"/>
              <a:cs typeface="Arial" panose="020B0604020202020204" pitchFamily="34" charset="0"/>
            </a:endParaRPr>
          </a:p>
        </p:txBody>
      </p:sp>
      <p:sp>
        <p:nvSpPr>
          <p:cNvPr id="4" name="Rectangle 2"/>
          <p:cNvSpPr txBox="1">
            <a:spLocks noChangeArrowheads="1"/>
          </p:cNvSpPr>
          <p:nvPr/>
        </p:nvSpPr>
        <p:spPr>
          <a:xfrm>
            <a:off x="2699792" y="339820"/>
            <a:ext cx="5584523" cy="712916"/>
          </a:xfrm>
          <a:prstGeom prst="rect">
            <a:avLst/>
          </a:prstGeom>
          <a:noFill/>
        </p:spPr>
        <p:txBody>
          <a:bodyP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mj-cs"/>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defRPr>
            </a:lvl9pPr>
          </a:lstStyle>
          <a:p>
            <a:pPr eaLnBrk="1" hangingPunct="1">
              <a:defRPr/>
            </a:pPr>
            <a:r>
              <a:rPr lang="es-MX" sz="24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ea typeface="+mj-ea"/>
                <a:cs typeface="Arial" panose="020B0604020202020204" pitchFamily="34" charset="0"/>
              </a:rPr>
              <a:t>Cumplimiento por Ayuntamiento y por Criterio Adjetivo de ZMG</a:t>
            </a:r>
            <a:endParaRPr lang="es-ES"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ea typeface="+mj-ea"/>
              <a:cs typeface="Arial" panose="020B0604020202020204" pitchFamily="34" charset="0"/>
            </a:endParaRPr>
          </a:p>
        </p:txBody>
      </p:sp>
      <p:graphicFrame>
        <p:nvGraphicFramePr>
          <p:cNvPr id="5" name="4 Gráfico"/>
          <p:cNvGraphicFramePr>
            <a:graphicFrameLocks/>
          </p:cNvGraphicFramePr>
          <p:nvPr>
            <p:extLst>
              <p:ext uri="{D42A27DB-BD31-4B8C-83A1-F6EECF244321}">
                <p14:modId xmlns:p14="http://schemas.microsoft.com/office/powerpoint/2010/main" val="2145158039"/>
              </p:ext>
            </p:extLst>
          </p:nvPr>
        </p:nvGraphicFramePr>
        <p:xfrm>
          <a:off x="-21242" y="1700808"/>
          <a:ext cx="9165241" cy="515719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4185838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2195736" y="1196901"/>
            <a:ext cx="6409283" cy="431899"/>
          </a:xfrm>
          <a:prstGeom prst="rect">
            <a:avLst/>
          </a:prstGeom>
          <a:noFill/>
        </p:spPr>
        <p:txBody>
          <a:bodyP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mj-cs"/>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defRPr>
            </a:lvl9pPr>
          </a:lstStyle>
          <a:p>
            <a:pPr eaLnBrk="1" hangingPunct="1">
              <a:defRPr/>
            </a:pPr>
            <a:r>
              <a:rPr lang="es-MX" sz="24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ea typeface="+mj-ea"/>
                <a:cs typeface="Arial" panose="020B0604020202020204" pitchFamily="34" charset="0"/>
              </a:rPr>
              <a:t>INFORMACIÓN COMPLETA</a:t>
            </a:r>
            <a:endParaRPr lang="es-ES"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ea typeface="+mj-ea"/>
              <a:cs typeface="Arial" panose="020B0604020202020204" pitchFamily="34" charset="0"/>
            </a:endParaRPr>
          </a:p>
        </p:txBody>
      </p:sp>
      <p:sp>
        <p:nvSpPr>
          <p:cNvPr id="5" name="Rectangle 2"/>
          <p:cNvSpPr txBox="1">
            <a:spLocks noChangeArrowheads="1"/>
          </p:cNvSpPr>
          <p:nvPr/>
        </p:nvSpPr>
        <p:spPr>
          <a:xfrm>
            <a:off x="2659885" y="339820"/>
            <a:ext cx="5584523" cy="712916"/>
          </a:xfrm>
          <a:prstGeom prst="rect">
            <a:avLst/>
          </a:prstGeom>
          <a:noFill/>
        </p:spPr>
        <p:txBody>
          <a:bodyP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mj-cs"/>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defRPr>
            </a:lvl9pPr>
          </a:lstStyle>
          <a:p>
            <a:pPr eaLnBrk="1" hangingPunct="1">
              <a:defRPr/>
            </a:pPr>
            <a:r>
              <a:rPr lang="es-MX" sz="24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ea typeface="+mj-ea"/>
                <a:cs typeface="Arial" panose="020B0604020202020204" pitchFamily="34" charset="0"/>
              </a:rPr>
              <a:t>Cumplimiento por Ayuntamiento y por Criterio Adjetivo de ZMG</a:t>
            </a:r>
            <a:endParaRPr lang="es-ES"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ea typeface="+mj-ea"/>
              <a:cs typeface="Arial" panose="020B0604020202020204" pitchFamily="34" charset="0"/>
            </a:endParaRPr>
          </a:p>
        </p:txBody>
      </p:sp>
      <p:graphicFrame>
        <p:nvGraphicFramePr>
          <p:cNvPr id="8" name="7 Gráfico"/>
          <p:cNvGraphicFramePr>
            <a:graphicFrameLocks/>
          </p:cNvGraphicFramePr>
          <p:nvPr>
            <p:extLst>
              <p:ext uri="{D42A27DB-BD31-4B8C-83A1-F6EECF244321}">
                <p14:modId xmlns:p14="http://schemas.microsoft.com/office/powerpoint/2010/main" val="1285224418"/>
              </p:ext>
            </p:extLst>
          </p:nvPr>
        </p:nvGraphicFramePr>
        <p:xfrm>
          <a:off x="0" y="1442172"/>
          <a:ext cx="9144000" cy="541582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3554680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p:cNvSpPr>
            <a:spLocks noGrp="1"/>
          </p:cNvSpPr>
          <p:nvPr>
            <p:ph type="title"/>
          </p:nvPr>
        </p:nvSpPr>
        <p:spPr>
          <a:xfrm>
            <a:off x="2555776" y="303655"/>
            <a:ext cx="6131024" cy="1143000"/>
          </a:xfrm>
        </p:spPr>
        <p:txBody>
          <a:bodyPr>
            <a:normAutofit fontScale="90000"/>
          </a:bodyPr>
          <a:lstStyle/>
          <a:p>
            <a:r>
              <a:rPr lang="es-MX" sz="24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NIVEL DE CUMPLIMIENTO POR OBLIGACIONES Y POR AYUNTAMIENTO ZMG</a:t>
            </a:r>
            <a:endParaRPr lang="es-MX" sz="2400" dirty="0"/>
          </a:p>
        </p:txBody>
      </p:sp>
      <p:graphicFrame>
        <p:nvGraphicFramePr>
          <p:cNvPr id="5" name="4 Gráfico"/>
          <p:cNvGraphicFramePr>
            <a:graphicFrameLocks/>
          </p:cNvGraphicFramePr>
          <p:nvPr>
            <p:extLst>
              <p:ext uri="{D42A27DB-BD31-4B8C-83A1-F6EECF244321}">
                <p14:modId xmlns:p14="http://schemas.microsoft.com/office/powerpoint/2010/main" val="2128478747"/>
              </p:ext>
            </p:extLst>
          </p:nvPr>
        </p:nvGraphicFramePr>
        <p:xfrm>
          <a:off x="107504" y="1446655"/>
          <a:ext cx="9036496" cy="525658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1559858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55776" y="274638"/>
            <a:ext cx="6131024" cy="1143000"/>
          </a:xfrm>
        </p:spPr>
        <p:txBody>
          <a:bodyPr>
            <a:normAutofit/>
          </a:bodyPr>
          <a:lstStyle/>
          <a:p>
            <a:pPr fontAlgn="base">
              <a:spcAft>
                <a:spcPct val="0"/>
              </a:spcAft>
              <a:defRPr/>
            </a:pPr>
            <a:r>
              <a:rPr lang="es-MX"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Regionalización Administrativa</a:t>
            </a:r>
          </a:p>
        </p:txBody>
      </p:sp>
      <p:pic>
        <p:nvPicPr>
          <p:cNvPr id="1026" name="Picture 2"/>
          <p:cNvPicPr>
            <a:picLocks noChangeAspect="1" noChangeArrowheads="1"/>
          </p:cNvPicPr>
          <p:nvPr/>
        </p:nvPicPr>
        <p:blipFill>
          <a:blip r:embed="rId2" cstate="print">
            <a:duotone>
              <a:schemeClr val="accent5">
                <a:shade val="45000"/>
                <a:satMod val="135000"/>
              </a:schemeClr>
              <a:prstClr val="white"/>
            </a:duotone>
            <a:extLst>
              <a:ext uri="{BEBA8EAE-BF5A-486C-A8C5-ECC9F3942E4B}">
                <a14:imgProps xmlns:a14="http://schemas.microsoft.com/office/drawing/2010/main">
                  <a14:imgLayer r:embed="rId3">
                    <a14:imgEffect>
                      <a14:artisticPlasticWrap/>
                    </a14:imgEffect>
                  </a14:imgLayer>
                </a14:imgProps>
              </a:ext>
              <a:ext uri="{28A0092B-C50C-407E-A947-70E740481C1C}">
                <a14:useLocalDpi xmlns:a14="http://schemas.microsoft.com/office/drawing/2010/main" val="0"/>
              </a:ext>
            </a:extLst>
          </a:blip>
          <a:srcRect/>
          <a:stretch>
            <a:fillRect/>
          </a:stretch>
        </p:blipFill>
        <p:spPr bwMode="auto">
          <a:xfrm>
            <a:off x="179513" y="1565332"/>
            <a:ext cx="2344784" cy="16834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cstate="print">
            <a:duotone>
              <a:schemeClr val="accent5">
                <a:shade val="45000"/>
                <a:satMod val="135000"/>
              </a:schemeClr>
              <a:prstClr val="white"/>
            </a:duotone>
            <a:extLst>
              <a:ext uri="{BEBA8EAE-BF5A-486C-A8C5-ECC9F3942E4B}">
                <a14:imgProps xmlns:a14="http://schemas.microsoft.com/office/drawing/2010/main">
                  <a14:imgLayer r:embed="rId5">
                    <a14:imgEffect>
                      <a14:artisticPlasticWrap/>
                    </a14:imgEffect>
                  </a14:imgLayer>
                </a14:imgProps>
              </a:ext>
              <a:ext uri="{28A0092B-C50C-407E-A947-70E740481C1C}">
                <a14:useLocalDpi xmlns:a14="http://schemas.microsoft.com/office/drawing/2010/main" val="0"/>
              </a:ext>
            </a:extLst>
          </a:blip>
          <a:srcRect/>
          <a:stretch>
            <a:fillRect/>
          </a:stretch>
        </p:blipFill>
        <p:spPr bwMode="auto">
          <a:xfrm>
            <a:off x="2339752" y="1547460"/>
            <a:ext cx="2482229" cy="165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descr="Mapa de la región altos sur del estado de Jalisco."/>
          <p:cNvPicPr>
            <a:picLocks noChangeAspect="1" noChangeArrowheads="1"/>
          </p:cNvPicPr>
          <p:nvPr/>
        </p:nvPicPr>
        <p:blipFill>
          <a:blip r:embed="rId6" cstate="print">
            <a:duotone>
              <a:schemeClr val="accent5">
                <a:shade val="45000"/>
                <a:satMod val="135000"/>
              </a:schemeClr>
              <a:prstClr val="white"/>
            </a:duotone>
            <a:extLst>
              <a:ext uri="{BEBA8EAE-BF5A-486C-A8C5-ECC9F3942E4B}">
                <a14:imgProps xmlns:a14="http://schemas.microsoft.com/office/drawing/2010/main">
                  <a14:imgLayer r:embed="rId7">
                    <a14:imgEffect>
                      <a14:artisticPlasticWrap/>
                    </a14:imgEffect>
                  </a14:imgLayer>
                </a14:imgProps>
              </a:ext>
              <a:ext uri="{28A0092B-C50C-407E-A947-70E740481C1C}">
                <a14:useLocalDpi xmlns:a14="http://schemas.microsoft.com/office/drawing/2010/main" val="0"/>
              </a:ext>
            </a:extLst>
          </a:blip>
          <a:srcRect/>
          <a:stretch>
            <a:fillRect/>
          </a:stretch>
        </p:blipFill>
        <p:spPr bwMode="auto">
          <a:xfrm>
            <a:off x="4503168" y="1565332"/>
            <a:ext cx="2482229" cy="16560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p:cNvPicPr>
            <a:picLocks noChangeAspect="1" noChangeArrowheads="1"/>
          </p:cNvPicPr>
          <p:nvPr/>
        </p:nvPicPr>
        <p:blipFill>
          <a:blip r:embed="rId8" cstate="print">
            <a:duotone>
              <a:schemeClr val="accent5">
                <a:shade val="45000"/>
                <a:satMod val="135000"/>
              </a:schemeClr>
              <a:prstClr val="white"/>
            </a:duotone>
            <a:extLst>
              <a:ext uri="{BEBA8EAE-BF5A-486C-A8C5-ECC9F3942E4B}">
                <a14:imgProps xmlns:a14="http://schemas.microsoft.com/office/drawing/2010/main">
                  <a14:imgLayer r:embed="rId9">
                    <a14:imgEffect>
                      <a14:artisticPlasticWrap/>
                    </a14:imgEffect>
                  </a14:imgLayer>
                </a14:imgProps>
              </a:ext>
              <a:ext uri="{28A0092B-C50C-407E-A947-70E740481C1C}">
                <a14:useLocalDpi xmlns:a14="http://schemas.microsoft.com/office/drawing/2010/main" val="0"/>
              </a:ext>
            </a:extLst>
          </a:blip>
          <a:srcRect/>
          <a:stretch>
            <a:fillRect/>
          </a:stretch>
        </p:blipFill>
        <p:spPr bwMode="auto">
          <a:xfrm>
            <a:off x="6666725" y="1565332"/>
            <a:ext cx="2297764" cy="169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10" cstate="print">
            <a:duotone>
              <a:schemeClr val="accent5">
                <a:shade val="45000"/>
                <a:satMod val="135000"/>
              </a:schemeClr>
              <a:prstClr val="white"/>
            </a:duotone>
            <a:extLst>
              <a:ext uri="{BEBA8EAE-BF5A-486C-A8C5-ECC9F3942E4B}">
                <a14:imgProps xmlns:a14="http://schemas.microsoft.com/office/drawing/2010/main">
                  <a14:imgLayer r:embed="rId11">
                    <a14:imgEffect>
                      <a14:artisticPlasticWrap/>
                    </a14:imgEffect>
                  </a14:imgLayer>
                </a14:imgProps>
              </a:ext>
              <a:ext uri="{28A0092B-C50C-407E-A947-70E740481C1C}">
                <a14:useLocalDpi xmlns:a14="http://schemas.microsoft.com/office/drawing/2010/main" val="0"/>
              </a:ext>
            </a:extLst>
          </a:blip>
          <a:srcRect/>
          <a:stretch>
            <a:fillRect/>
          </a:stretch>
        </p:blipFill>
        <p:spPr bwMode="auto">
          <a:xfrm>
            <a:off x="179512" y="3257332"/>
            <a:ext cx="2404934" cy="1712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descr="Mapa de la región sur del estado de Jalisco."/>
          <p:cNvPicPr>
            <a:picLocks noChangeAspect="1" noChangeArrowheads="1"/>
          </p:cNvPicPr>
          <p:nvPr/>
        </p:nvPicPr>
        <p:blipFill>
          <a:blip r:embed="rId12" cstate="print">
            <a:duotone>
              <a:schemeClr val="accent5">
                <a:shade val="45000"/>
                <a:satMod val="135000"/>
              </a:schemeClr>
              <a:prstClr val="white"/>
            </a:duotone>
            <a:extLst>
              <a:ext uri="{BEBA8EAE-BF5A-486C-A8C5-ECC9F3942E4B}">
                <a14:imgProps xmlns:a14="http://schemas.microsoft.com/office/drawing/2010/main">
                  <a14:imgLayer r:embed="rId13">
                    <a14:imgEffect>
                      <a14:artisticPlasticWrap/>
                    </a14:imgEffect>
                  </a14:imgLayer>
                </a14:imgProps>
              </a:ext>
              <a:ext uri="{28A0092B-C50C-407E-A947-70E740481C1C}">
                <a14:useLocalDpi xmlns:a14="http://schemas.microsoft.com/office/drawing/2010/main" val="0"/>
              </a:ext>
            </a:extLst>
          </a:blip>
          <a:srcRect/>
          <a:stretch>
            <a:fillRect/>
          </a:stretch>
        </p:blipFill>
        <p:spPr bwMode="auto">
          <a:xfrm>
            <a:off x="2481981" y="3190493"/>
            <a:ext cx="2340000" cy="175393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p:cNvPicPr>
            <a:picLocks noChangeAspect="1" noChangeArrowheads="1"/>
          </p:cNvPicPr>
          <p:nvPr/>
        </p:nvPicPr>
        <p:blipFill>
          <a:blip r:embed="rId14" cstate="print">
            <a:duotone>
              <a:schemeClr val="accent5">
                <a:shade val="45000"/>
                <a:satMod val="135000"/>
              </a:schemeClr>
              <a:prstClr val="white"/>
            </a:duotone>
            <a:extLst>
              <a:ext uri="{BEBA8EAE-BF5A-486C-A8C5-ECC9F3942E4B}">
                <a14:imgProps xmlns:a14="http://schemas.microsoft.com/office/drawing/2010/main">
                  <a14:imgLayer r:embed="rId15">
                    <a14:imgEffect>
                      <a14:artisticPlasticWrap/>
                    </a14:imgEffect>
                  </a14:imgLayer>
                </a14:imgProps>
              </a:ext>
              <a:ext uri="{28A0092B-C50C-407E-A947-70E740481C1C}">
                <a14:useLocalDpi xmlns:a14="http://schemas.microsoft.com/office/drawing/2010/main" val="0"/>
              </a:ext>
            </a:extLst>
          </a:blip>
          <a:srcRect/>
          <a:stretch>
            <a:fillRect/>
          </a:stretch>
        </p:blipFill>
        <p:spPr bwMode="auto">
          <a:xfrm>
            <a:off x="4792908" y="3172707"/>
            <a:ext cx="2590150" cy="172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7" name="Picture 13"/>
          <p:cNvPicPr>
            <a:picLocks noChangeAspect="1" noChangeArrowheads="1"/>
          </p:cNvPicPr>
          <p:nvPr/>
        </p:nvPicPr>
        <p:blipFill>
          <a:blip r:embed="rId16" cstate="print">
            <a:duotone>
              <a:schemeClr val="accent5">
                <a:shade val="45000"/>
                <a:satMod val="135000"/>
              </a:schemeClr>
              <a:prstClr val="white"/>
            </a:duotone>
            <a:extLst>
              <a:ext uri="{BEBA8EAE-BF5A-486C-A8C5-ECC9F3942E4B}">
                <a14:imgProps xmlns:a14="http://schemas.microsoft.com/office/drawing/2010/main">
                  <a14:imgLayer r:embed="rId17">
                    <a14:imgEffect>
                      <a14:artisticPlasticWrap/>
                    </a14:imgEffect>
                  </a14:imgLayer>
                </a14:imgProps>
              </a:ext>
              <a:ext uri="{28A0092B-C50C-407E-A947-70E740481C1C}">
                <a14:useLocalDpi xmlns:a14="http://schemas.microsoft.com/office/drawing/2010/main" val="0"/>
              </a:ext>
            </a:extLst>
          </a:blip>
          <a:srcRect/>
          <a:stretch>
            <a:fillRect/>
          </a:stretch>
        </p:blipFill>
        <p:spPr bwMode="auto">
          <a:xfrm>
            <a:off x="6721160" y="3221332"/>
            <a:ext cx="2243330" cy="16163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8" name="Picture 14"/>
          <p:cNvPicPr>
            <a:picLocks noChangeAspect="1" noChangeArrowheads="1"/>
          </p:cNvPicPr>
          <p:nvPr/>
        </p:nvPicPr>
        <p:blipFill>
          <a:blip r:embed="rId18" cstate="print">
            <a:duotone>
              <a:schemeClr val="accent5">
                <a:shade val="45000"/>
                <a:satMod val="135000"/>
              </a:schemeClr>
              <a:prstClr val="white"/>
            </a:duotone>
            <a:extLst>
              <a:ext uri="{BEBA8EAE-BF5A-486C-A8C5-ECC9F3942E4B}">
                <a14:imgProps xmlns:a14="http://schemas.microsoft.com/office/drawing/2010/main">
                  <a14:imgLayer r:embed="rId19">
                    <a14:imgEffect>
                      <a14:artisticPlasticWrap/>
                    </a14:imgEffect>
                  </a14:imgLayer>
                </a14:imgProps>
              </a:ext>
              <a:ext uri="{28A0092B-C50C-407E-A947-70E740481C1C}">
                <a14:useLocalDpi xmlns:a14="http://schemas.microsoft.com/office/drawing/2010/main" val="0"/>
              </a:ext>
            </a:extLst>
          </a:blip>
          <a:srcRect/>
          <a:stretch>
            <a:fillRect/>
          </a:stretch>
        </p:blipFill>
        <p:spPr bwMode="auto">
          <a:xfrm>
            <a:off x="179512" y="4969612"/>
            <a:ext cx="2182543" cy="15794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9" name="Picture 15"/>
          <p:cNvPicPr>
            <a:picLocks noChangeAspect="1" noChangeArrowheads="1"/>
          </p:cNvPicPr>
          <p:nvPr/>
        </p:nvPicPr>
        <p:blipFill>
          <a:blip r:embed="rId20" cstate="print">
            <a:duotone>
              <a:schemeClr val="accent5">
                <a:shade val="45000"/>
                <a:satMod val="135000"/>
              </a:schemeClr>
              <a:prstClr val="white"/>
            </a:duotone>
            <a:extLst>
              <a:ext uri="{BEBA8EAE-BF5A-486C-A8C5-ECC9F3942E4B}">
                <a14:imgProps xmlns:a14="http://schemas.microsoft.com/office/drawing/2010/main">
                  <a14:imgLayer r:embed="rId21">
                    <a14:imgEffect>
                      <a14:artisticPlasticWrap/>
                    </a14:imgEffect>
                  </a14:imgLayer>
                </a14:imgProps>
              </a:ext>
              <a:ext uri="{28A0092B-C50C-407E-A947-70E740481C1C}">
                <a14:useLocalDpi xmlns:a14="http://schemas.microsoft.com/office/drawing/2010/main" val="0"/>
              </a:ext>
            </a:extLst>
          </a:blip>
          <a:srcRect/>
          <a:stretch>
            <a:fillRect/>
          </a:stretch>
        </p:blipFill>
        <p:spPr bwMode="auto">
          <a:xfrm>
            <a:off x="2202023" y="4944426"/>
            <a:ext cx="2488612" cy="16602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41" name="Picture 17" descr="Mapa de la región costa norte del estado de Jalisco."/>
          <p:cNvPicPr>
            <a:picLocks noChangeAspect="1" noChangeArrowheads="1"/>
          </p:cNvPicPr>
          <p:nvPr/>
        </p:nvPicPr>
        <p:blipFill>
          <a:blip r:embed="rId22" cstate="print">
            <a:duotone>
              <a:schemeClr val="accent5">
                <a:shade val="45000"/>
                <a:satMod val="135000"/>
              </a:schemeClr>
              <a:prstClr val="white"/>
            </a:duotone>
            <a:extLst>
              <a:ext uri="{BEBA8EAE-BF5A-486C-A8C5-ECC9F3942E4B}">
                <a14:imgProps xmlns:a14="http://schemas.microsoft.com/office/drawing/2010/main">
                  <a14:imgLayer r:embed="rId23">
                    <a14:imgEffect>
                      <a14:artisticPlasticWrap/>
                    </a14:imgEffect>
                  </a14:imgLayer>
                </a14:imgProps>
              </a:ext>
              <a:ext uri="{28A0092B-C50C-407E-A947-70E740481C1C}">
                <a14:useLocalDpi xmlns:a14="http://schemas.microsoft.com/office/drawing/2010/main" val="0"/>
              </a:ext>
            </a:extLst>
          </a:blip>
          <a:srcRect/>
          <a:stretch>
            <a:fillRect/>
          </a:stretch>
        </p:blipFill>
        <p:spPr bwMode="auto">
          <a:xfrm>
            <a:off x="4579243" y="4900707"/>
            <a:ext cx="2323726" cy="1703978"/>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p:cNvPicPr>
            <a:picLocks noChangeAspect="1" noChangeArrowheads="1"/>
          </p:cNvPicPr>
          <p:nvPr/>
        </p:nvPicPr>
        <p:blipFill>
          <a:blip r:embed="rId24" cstate="print">
            <a:clrChange>
              <a:clrFrom>
                <a:srgbClr val="D6E4CD"/>
              </a:clrFrom>
              <a:clrTo>
                <a:srgbClr val="D6E4CD">
                  <a:alpha val="0"/>
                </a:srgbClr>
              </a:clrTo>
            </a:clrChange>
            <a:duotone>
              <a:schemeClr val="accent5">
                <a:shade val="45000"/>
                <a:satMod val="135000"/>
              </a:schemeClr>
              <a:prstClr val="white"/>
            </a:duotone>
            <a:extLst>
              <a:ext uri="{BEBA8EAE-BF5A-486C-A8C5-ECC9F3942E4B}">
                <a14:imgProps xmlns:a14="http://schemas.microsoft.com/office/drawing/2010/main">
                  <a14:imgLayer r:embed="rId25">
                    <a14:imgEffect>
                      <a14:artisticPlasticWrap/>
                    </a14:imgEffect>
                  </a14:imgLayer>
                </a14:imgProps>
              </a:ext>
              <a:ext uri="{28A0092B-C50C-407E-A947-70E740481C1C}">
                <a14:useLocalDpi xmlns:a14="http://schemas.microsoft.com/office/drawing/2010/main" val="0"/>
              </a:ext>
            </a:extLst>
          </a:blip>
          <a:srcRect/>
          <a:stretch>
            <a:fillRect/>
          </a:stretch>
        </p:blipFill>
        <p:spPr bwMode="auto">
          <a:xfrm>
            <a:off x="6717999" y="4822681"/>
            <a:ext cx="2246492" cy="17820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1671586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627784" y="274638"/>
            <a:ext cx="6059016" cy="1143000"/>
          </a:xfrm>
        </p:spPr>
        <p:txBody>
          <a:bodyPr>
            <a:noAutofit/>
          </a:bodyPr>
          <a:lstStyle/>
          <a:p>
            <a:pPr fontAlgn="base">
              <a:spcAft>
                <a:spcPct val="0"/>
              </a:spcAft>
              <a:defRPr/>
            </a:pPr>
            <a:r>
              <a:rPr lang="es-MX"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Resultado Global por Criterio Adjetivo por Ayuntamiento </a:t>
            </a:r>
            <a:br>
              <a:rPr lang="es-MX"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br>
            <a:r>
              <a:rPr lang="es-MX"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Región </a:t>
            </a:r>
            <a:r>
              <a:rPr lang="es-MX" sz="24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1. Norte</a:t>
            </a:r>
            <a:endParaRPr lang="es-MX"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endParaRPr>
          </a:p>
        </p:txBody>
      </p:sp>
      <p:graphicFrame>
        <p:nvGraphicFramePr>
          <p:cNvPr id="5" name="Tabla 4"/>
          <p:cNvGraphicFramePr>
            <a:graphicFrameLocks noGrp="1"/>
          </p:cNvGraphicFramePr>
          <p:nvPr>
            <p:extLst>
              <p:ext uri="{D42A27DB-BD31-4B8C-83A1-F6EECF244321}">
                <p14:modId xmlns:p14="http://schemas.microsoft.com/office/powerpoint/2010/main" val="203333633"/>
              </p:ext>
            </p:extLst>
          </p:nvPr>
        </p:nvGraphicFramePr>
        <p:xfrm>
          <a:off x="169333" y="1549619"/>
          <a:ext cx="8867162" cy="4979378"/>
        </p:xfrm>
        <a:graphic>
          <a:graphicData uri="http://schemas.openxmlformats.org/drawingml/2006/table">
            <a:tbl>
              <a:tblPr/>
              <a:tblGrid>
                <a:gridCol w="2173714"/>
                <a:gridCol w="1113366"/>
                <a:gridCol w="1113366"/>
                <a:gridCol w="1268723"/>
                <a:gridCol w="1567708"/>
                <a:gridCol w="1630285"/>
              </a:tblGrid>
              <a:tr h="440383">
                <a:tc>
                  <a:txBody>
                    <a:bodyPr/>
                    <a:lstStyle/>
                    <a:p>
                      <a:pPr algn="ctr" fontAlgn="ctr"/>
                      <a:r>
                        <a:rPr lang="es-ES_tradnl" sz="1400" b="1" i="0" u="none" strike="noStrike" dirty="0">
                          <a:solidFill>
                            <a:srgbClr val="FFFFFF"/>
                          </a:solidFill>
                          <a:effectLst/>
                          <a:latin typeface="Century Gothic"/>
                          <a:cs typeface="Century Gothic"/>
                        </a:rPr>
                        <a:t>Ayuntamiento</a:t>
                      </a:r>
                    </a:p>
                  </a:txBody>
                  <a:tcPr marL="11561" marR="11561" marT="11561" marB="0" anchor="ctr">
                    <a:lnL>
                      <a:noFill/>
                    </a:lnL>
                    <a:lnR>
                      <a:noFill/>
                    </a:lnR>
                    <a:lnT>
                      <a:noFill/>
                    </a:lnT>
                    <a:lnB>
                      <a:noFill/>
                    </a:lnB>
                    <a:solidFill>
                      <a:srgbClr val="4BACC6"/>
                    </a:solidFill>
                  </a:tcPr>
                </a:tc>
                <a:tc>
                  <a:txBody>
                    <a:bodyPr/>
                    <a:lstStyle/>
                    <a:p>
                      <a:pPr algn="ctr" fontAlgn="ctr"/>
                      <a:r>
                        <a:rPr lang="pt-BR" sz="1400" b="1" i="0" u="none" strike="noStrike" dirty="0" err="1">
                          <a:solidFill>
                            <a:srgbClr val="FFFFFF"/>
                          </a:solidFill>
                          <a:effectLst/>
                          <a:latin typeface="Century Gothic"/>
                          <a:cs typeface="Century Gothic"/>
                        </a:rPr>
                        <a:t>Publicidad</a:t>
                      </a:r>
                      <a:endParaRPr lang="pt-BR" sz="1400" b="1" i="0" u="none" strike="noStrike" dirty="0">
                        <a:solidFill>
                          <a:srgbClr val="FFFFFF"/>
                        </a:solidFill>
                        <a:effectLst/>
                        <a:latin typeface="Century Gothic"/>
                        <a:cs typeface="Century Gothic"/>
                      </a:endParaRPr>
                    </a:p>
                  </a:txBody>
                  <a:tcPr marL="11561" marR="11561" marT="11561" marB="0" anchor="ctr">
                    <a:lnL>
                      <a:noFill/>
                    </a:lnL>
                    <a:lnR>
                      <a:noFill/>
                    </a:lnR>
                    <a:lnT>
                      <a:noFill/>
                    </a:lnT>
                    <a:lnB>
                      <a:noFill/>
                    </a:lnB>
                    <a:solidFill>
                      <a:srgbClr val="4BACC6"/>
                    </a:solidFill>
                  </a:tcPr>
                </a:tc>
                <a:tc>
                  <a:txBody>
                    <a:bodyPr/>
                    <a:lstStyle/>
                    <a:p>
                      <a:pPr algn="ctr" fontAlgn="ctr"/>
                      <a:r>
                        <a:rPr lang="es-ES_tradnl" sz="1400" b="1" i="0" u="none" strike="noStrike" dirty="0">
                          <a:solidFill>
                            <a:srgbClr val="FFFFFF"/>
                          </a:solidFill>
                          <a:effectLst/>
                          <a:latin typeface="Century Gothic"/>
                          <a:cs typeface="Century Gothic"/>
                        </a:rPr>
                        <a:t>Vigencia</a:t>
                      </a:r>
                    </a:p>
                  </a:txBody>
                  <a:tcPr marL="11561" marR="11561" marT="11561" marB="0" anchor="ctr">
                    <a:lnL>
                      <a:noFill/>
                    </a:lnL>
                    <a:lnR>
                      <a:noFill/>
                    </a:lnR>
                    <a:lnT>
                      <a:noFill/>
                    </a:lnT>
                    <a:lnB>
                      <a:noFill/>
                    </a:lnB>
                    <a:solidFill>
                      <a:srgbClr val="4BACC6"/>
                    </a:solidFill>
                  </a:tcPr>
                </a:tc>
                <a:tc>
                  <a:txBody>
                    <a:bodyPr/>
                    <a:lstStyle/>
                    <a:p>
                      <a:pPr algn="ctr" fontAlgn="ctr"/>
                      <a:r>
                        <a:rPr lang="es-ES_tradnl" sz="1400" b="1" i="0" u="none" strike="noStrike">
                          <a:solidFill>
                            <a:srgbClr val="FFFFFF"/>
                          </a:solidFill>
                          <a:effectLst/>
                          <a:latin typeface="Century Gothic"/>
                          <a:cs typeface="Century Gothic"/>
                        </a:rPr>
                        <a:t>Accesibilidad</a:t>
                      </a:r>
                    </a:p>
                  </a:txBody>
                  <a:tcPr marL="11561" marR="11561" marT="11561" marB="0" anchor="ctr">
                    <a:lnL>
                      <a:noFill/>
                    </a:lnL>
                    <a:lnR>
                      <a:noFill/>
                    </a:lnR>
                    <a:lnT>
                      <a:noFill/>
                    </a:lnT>
                    <a:lnB>
                      <a:noFill/>
                    </a:lnB>
                    <a:solidFill>
                      <a:srgbClr val="4BACC6"/>
                    </a:solidFill>
                  </a:tcPr>
                </a:tc>
                <a:tc>
                  <a:txBody>
                    <a:bodyPr/>
                    <a:lstStyle/>
                    <a:p>
                      <a:pPr algn="ctr" fontAlgn="ctr"/>
                      <a:r>
                        <a:rPr lang="es-ES_tradnl" sz="1400" b="1" i="0" u="none" strike="noStrike" dirty="0">
                          <a:solidFill>
                            <a:srgbClr val="FFFFFF"/>
                          </a:solidFill>
                          <a:effectLst/>
                          <a:latin typeface="Century Gothic"/>
                          <a:cs typeface="Century Gothic"/>
                        </a:rPr>
                        <a:t>Información</a:t>
                      </a:r>
                      <a:br>
                        <a:rPr lang="es-ES_tradnl" sz="1400" b="1" i="0" u="none" strike="noStrike" dirty="0">
                          <a:solidFill>
                            <a:srgbClr val="FFFFFF"/>
                          </a:solidFill>
                          <a:effectLst/>
                          <a:latin typeface="Century Gothic"/>
                          <a:cs typeface="Century Gothic"/>
                        </a:rPr>
                      </a:br>
                      <a:r>
                        <a:rPr lang="es-ES_tradnl" sz="1400" b="1" i="0" u="none" strike="noStrike" dirty="0">
                          <a:solidFill>
                            <a:srgbClr val="FFFFFF"/>
                          </a:solidFill>
                          <a:effectLst/>
                          <a:latin typeface="Century Gothic"/>
                          <a:cs typeface="Century Gothic"/>
                        </a:rPr>
                        <a:t>Completa</a:t>
                      </a:r>
                    </a:p>
                  </a:txBody>
                  <a:tcPr marL="11561" marR="11561" marT="11561" marB="0" anchor="ctr">
                    <a:lnL>
                      <a:noFill/>
                    </a:lnL>
                    <a:lnR>
                      <a:noFill/>
                    </a:lnR>
                    <a:lnT>
                      <a:noFill/>
                    </a:lnT>
                    <a:lnB>
                      <a:noFill/>
                    </a:lnB>
                    <a:solidFill>
                      <a:srgbClr val="4BACC6"/>
                    </a:solidFill>
                  </a:tcPr>
                </a:tc>
                <a:tc>
                  <a:txBody>
                    <a:bodyPr/>
                    <a:lstStyle/>
                    <a:p>
                      <a:pPr algn="ctr" fontAlgn="ctr"/>
                      <a:r>
                        <a:rPr lang="es-ES_tradnl" sz="1400" b="1" i="0" u="none" strike="noStrike" dirty="0">
                          <a:solidFill>
                            <a:srgbClr val="FFFFFF"/>
                          </a:solidFill>
                          <a:effectLst/>
                          <a:latin typeface="Century Gothic"/>
                          <a:cs typeface="Century Gothic"/>
                        </a:rPr>
                        <a:t>Cumplimiento Global</a:t>
                      </a:r>
                    </a:p>
                  </a:txBody>
                  <a:tcPr marL="11561" marR="11561" marT="11561" marB="0" anchor="ctr">
                    <a:lnL>
                      <a:noFill/>
                    </a:lnL>
                    <a:lnR>
                      <a:noFill/>
                    </a:lnR>
                    <a:lnT>
                      <a:noFill/>
                    </a:lnT>
                    <a:lnB>
                      <a:noFill/>
                    </a:lnB>
                    <a:solidFill>
                      <a:srgbClr val="4BACC6"/>
                    </a:solidFill>
                  </a:tcPr>
                </a:tc>
              </a:tr>
              <a:tr h="358878">
                <a:tc>
                  <a:txBody>
                    <a:bodyPr/>
                    <a:lstStyle/>
                    <a:p>
                      <a:pPr algn="l" fontAlgn="ctr"/>
                      <a:r>
                        <a:rPr lang="es-ES_tradnl" sz="1200" b="1" i="0" u="none" strike="noStrike" dirty="0">
                          <a:solidFill>
                            <a:srgbClr val="000000"/>
                          </a:solidFill>
                          <a:effectLst/>
                          <a:latin typeface="Century Gothic"/>
                          <a:cs typeface="Century Gothic"/>
                        </a:rPr>
                        <a:t>Ayuntamiento de </a:t>
                      </a:r>
                      <a:r>
                        <a:rPr lang="es-ES_tradnl" sz="1200" b="1" i="0" u="none" strike="noStrike" dirty="0" err="1">
                          <a:solidFill>
                            <a:srgbClr val="000000"/>
                          </a:solidFill>
                          <a:effectLst/>
                          <a:latin typeface="Century Gothic"/>
                          <a:cs typeface="Century Gothic"/>
                        </a:rPr>
                        <a:t>Colotlán</a:t>
                      </a:r>
                      <a:endParaRPr lang="es-ES_tradnl" sz="1200" b="1" i="0" u="none" strike="noStrike" dirty="0">
                        <a:solidFill>
                          <a:srgbClr val="000000"/>
                        </a:solidFill>
                        <a:effectLst/>
                        <a:latin typeface="Century Gothic"/>
                        <a:cs typeface="Century Gothic"/>
                      </a:endParaRPr>
                    </a:p>
                  </a:txBody>
                  <a:tcPr marL="11561" marR="11561" marT="11561" marB="0" anchor="ctr">
                    <a:lnL>
                      <a:noFill/>
                    </a:lnL>
                    <a:lnR>
                      <a:noFill/>
                    </a:lnR>
                    <a:lnT>
                      <a:noFill/>
                    </a:lnT>
                    <a:lnB>
                      <a:noFill/>
                    </a:lnB>
                  </a:tcPr>
                </a:tc>
                <a:tc>
                  <a:txBody>
                    <a:bodyPr/>
                    <a:lstStyle/>
                    <a:p>
                      <a:pPr algn="ctr" fontAlgn="ctr"/>
                      <a:r>
                        <a:rPr lang="es-ES" sz="1200" b="1" i="0" u="none" strike="noStrike" dirty="0">
                          <a:solidFill>
                            <a:srgbClr val="000000"/>
                          </a:solidFill>
                          <a:effectLst/>
                          <a:latin typeface="Century Gothic"/>
                          <a:cs typeface="Century Gothic"/>
                        </a:rPr>
                        <a:t>75</a:t>
                      </a:r>
                    </a:p>
                  </a:txBody>
                  <a:tcPr marL="11561" marR="11561" marT="11561" marB="0" anchor="ctr">
                    <a:lnL>
                      <a:noFill/>
                    </a:lnL>
                    <a:lnR>
                      <a:noFill/>
                    </a:lnR>
                    <a:lnT>
                      <a:noFill/>
                    </a:lnT>
                    <a:lnB>
                      <a:noFill/>
                    </a:lnB>
                  </a:tcPr>
                </a:tc>
                <a:tc>
                  <a:txBody>
                    <a:bodyPr/>
                    <a:lstStyle/>
                    <a:p>
                      <a:pPr algn="ctr" fontAlgn="ctr"/>
                      <a:r>
                        <a:rPr lang="es-ES" sz="1200" b="1" i="0" u="none" strike="noStrike">
                          <a:solidFill>
                            <a:srgbClr val="000000"/>
                          </a:solidFill>
                          <a:effectLst/>
                          <a:latin typeface="Century Gothic"/>
                          <a:cs typeface="Century Gothic"/>
                        </a:rPr>
                        <a:t>0</a:t>
                      </a:r>
                    </a:p>
                  </a:txBody>
                  <a:tcPr marL="11561" marR="11561" marT="11561" marB="0" anchor="ctr">
                    <a:lnL>
                      <a:noFill/>
                    </a:lnL>
                    <a:lnR>
                      <a:noFill/>
                    </a:lnR>
                    <a:lnT>
                      <a:noFill/>
                    </a:lnT>
                    <a:lnB>
                      <a:noFill/>
                    </a:lnB>
                  </a:tcPr>
                </a:tc>
                <a:tc>
                  <a:txBody>
                    <a:bodyPr/>
                    <a:lstStyle/>
                    <a:p>
                      <a:pPr algn="ctr" fontAlgn="ctr"/>
                      <a:r>
                        <a:rPr lang="es-ES" sz="1200" b="1" i="0" u="none" strike="noStrike" dirty="0">
                          <a:solidFill>
                            <a:srgbClr val="000000"/>
                          </a:solidFill>
                          <a:effectLst/>
                          <a:latin typeface="Century Gothic"/>
                          <a:cs typeface="Century Gothic"/>
                        </a:rPr>
                        <a:t>75</a:t>
                      </a:r>
                    </a:p>
                  </a:txBody>
                  <a:tcPr marL="11561" marR="11561" marT="11561" marB="0" anchor="ctr">
                    <a:lnL>
                      <a:noFill/>
                    </a:lnL>
                    <a:lnR>
                      <a:noFill/>
                    </a:lnR>
                    <a:lnT>
                      <a:noFill/>
                    </a:lnT>
                    <a:lnB>
                      <a:noFill/>
                    </a:lnB>
                  </a:tcPr>
                </a:tc>
                <a:tc>
                  <a:txBody>
                    <a:bodyPr/>
                    <a:lstStyle/>
                    <a:p>
                      <a:pPr algn="ctr" fontAlgn="ctr"/>
                      <a:r>
                        <a:rPr lang="es-ES" sz="1200" b="1" i="0" u="none" strike="noStrike">
                          <a:solidFill>
                            <a:srgbClr val="000000"/>
                          </a:solidFill>
                          <a:effectLst/>
                          <a:latin typeface="Century Gothic"/>
                          <a:cs typeface="Century Gothic"/>
                        </a:rPr>
                        <a:t>0</a:t>
                      </a:r>
                    </a:p>
                  </a:txBody>
                  <a:tcPr marL="11561" marR="11561" marT="11561" marB="0" anchor="ctr">
                    <a:lnL>
                      <a:noFill/>
                    </a:lnL>
                    <a:lnR>
                      <a:noFill/>
                    </a:lnR>
                    <a:lnT>
                      <a:noFill/>
                    </a:lnT>
                    <a:lnB>
                      <a:noFill/>
                    </a:lnB>
                  </a:tcPr>
                </a:tc>
                <a:tc>
                  <a:txBody>
                    <a:bodyPr/>
                    <a:lstStyle/>
                    <a:p>
                      <a:pPr algn="ctr" fontAlgn="ctr"/>
                      <a:r>
                        <a:rPr lang="nb-NO" sz="1200" b="1" i="0" u="none" strike="noStrike" dirty="0">
                          <a:solidFill>
                            <a:srgbClr val="000000"/>
                          </a:solidFill>
                          <a:effectLst/>
                          <a:latin typeface="Century Gothic"/>
                          <a:cs typeface="Century Gothic"/>
                        </a:rPr>
                        <a:t>37.50</a:t>
                      </a:r>
                    </a:p>
                  </a:txBody>
                  <a:tcPr marL="11561" marR="11561" marT="11561" marB="0" anchor="ctr">
                    <a:lnL>
                      <a:noFill/>
                    </a:lnL>
                    <a:lnR>
                      <a:noFill/>
                    </a:lnR>
                    <a:lnT>
                      <a:noFill/>
                    </a:lnT>
                    <a:lnB>
                      <a:noFill/>
                    </a:lnB>
                  </a:tcPr>
                </a:tc>
              </a:tr>
              <a:tr h="417399">
                <a:tc>
                  <a:txBody>
                    <a:bodyPr/>
                    <a:lstStyle/>
                    <a:p>
                      <a:pPr algn="l" fontAlgn="ctr"/>
                      <a:r>
                        <a:rPr lang="es-ES_tradnl" sz="1200" b="0" i="0" u="none" strike="noStrike">
                          <a:solidFill>
                            <a:srgbClr val="000000"/>
                          </a:solidFill>
                          <a:effectLst/>
                          <a:latin typeface="Century Gothic"/>
                          <a:cs typeface="Century Gothic"/>
                        </a:rPr>
                        <a:t>Ayuntamiento de Chimaltitán</a:t>
                      </a:r>
                    </a:p>
                  </a:txBody>
                  <a:tcPr marL="11561" marR="11561" marT="11561" marB="0" anchor="ctr">
                    <a:lnL>
                      <a:noFill/>
                    </a:lnL>
                    <a:lnR>
                      <a:noFill/>
                    </a:lnR>
                    <a:lnT>
                      <a:noFill/>
                    </a:lnT>
                    <a:lnB>
                      <a:noFill/>
                    </a:lnB>
                    <a:solidFill>
                      <a:srgbClr val="B7DEE8"/>
                    </a:solidFill>
                  </a:tcPr>
                </a:tc>
                <a:tc>
                  <a:txBody>
                    <a:bodyPr/>
                    <a:lstStyle/>
                    <a:p>
                      <a:pPr algn="ctr" fontAlgn="ctr"/>
                      <a:r>
                        <a:rPr lang="es-ES" sz="1200" b="0" i="0" u="none" strike="noStrike">
                          <a:solidFill>
                            <a:srgbClr val="000000"/>
                          </a:solidFill>
                          <a:effectLst/>
                          <a:latin typeface="Century Gothic"/>
                          <a:cs typeface="Century Gothic"/>
                        </a:rPr>
                        <a:t>50</a:t>
                      </a:r>
                    </a:p>
                  </a:txBody>
                  <a:tcPr marL="11561" marR="11561" marT="11561" marB="0" anchor="ctr">
                    <a:lnL>
                      <a:noFill/>
                    </a:lnL>
                    <a:lnR>
                      <a:noFill/>
                    </a:lnR>
                    <a:lnT>
                      <a:noFill/>
                    </a:lnT>
                    <a:lnB>
                      <a:noFill/>
                    </a:lnB>
                    <a:solidFill>
                      <a:srgbClr val="B7DEE8"/>
                    </a:solidFill>
                  </a:tcPr>
                </a:tc>
                <a:tc>
                  <a:txBody>
                    <a:bodyPr/>
                    <a:lstStyle/>
                    <a:p>
                      <a:pPr algn="ctr" fontAlgn="ctr"/>
                      <a:r>
                        <a:rPr lang="es-ES" sz="1200" b="0" i="0" u="none" strike="noStrike">
                          <a:solidFill>
                            <a:srgbClr val="000000"/>
                          </a:solidFill>
                          <a:effectLst/>
                          <a:latin typeface="Century Gothic"/>
                          <a:cs typeface="Century Gothic"/>
                        </a:rPr>
                        <a:t>0</a:t>
                      </a:r>
                    </a:p>
                  </a:txBody>
                  <a:tcPr marL="11561" marR="11561" marT="11561" marB="0" anchor="ctr">
                    <a:lnL>
                      <a:noFill/>
                    </a:lnL>
                    <a:lnR>
                      <a:noFill/>
                    </a:lnR>
                    <a:lnT>
                      <a:noFill/>
                    </a:lnT>
                    <a:lnB>
                      <a:noFill/>
                    </a:lnB>
                    <a:solidFill>
                      <a:srgbClr val="B7DEE8"/>
                    </a:solidFill>
                  </a:tcPr>
                </a:tc>
                <a:tc>
                  <a:txBody>
                    <a:bodyPr/>
                    <a:lstStyle/>
                    <a:p>
                      <a:pPr algn="ctr" fontAlgn="ctr"/>
                      <a:r>
                        <a:rPr lang="es-ES" sz="1200" b="0" i="0" u="none" strike="noStrike">
                          <a:solidFill>
                            <a:srgbClr val="000000"/>
                          </a:solidFill>
                          <a:effectLst/>
                          <a:latin typeface="Century Gothic"/>
                          <a:cs typeface="Century Gothic"/>
                        </a:rPr>
                        <a:t>50</a:t>
                      </a:r>
                    </a:p>
                  </a:txBody>
                  <a:tcPr marL="11561" marR="11561" marT="11561" marB="0" anchor="ctr">
                    <a:lnL>
                      <a:noFill/>
                    </a:lnL>
                    <a:lnR>
                      <a:noFill/>
                    </a:lnR>
                    <a:lnT>
                      <a:noFill/>
                    </a:lnT>
                    <a:lnB>
                      <a:noFill/>
                    </a:lnB>
                    <a:solidFill>
                      <a:srgbClr val="B7DEE8"/>
                    </a:solidFill>
                  </a:tcPr>
                </a:tc>
                <a:tc>
                  <a:txBody>
                    <a:bodyPr/>
                    <a:lstStyle/>
                    <a:p>
                      <a:pPr algn="ctr" fontAlgn="ctr"/>
                      <a:r>
                        <a:rPr lang="es-ES" sz="1200" b="0" i="0" u="none" strike="noStrike">
                          <a:solidFill>
                            <a:srgbClr val="000000"/>
                          </a:solidFill>
                          <a:effectLst/>
                          <a:latin typeface="Century Gothic"/>
                          <a:cs typeface="Century Gothic"/>
                        </a:rPr>
                        <a:t>0</a:t>
                      </a:r>
                    </a:p>
                  </a:txBody>
                  <a:tcPr marL="11561" marR="11561" marT="11561" marB="0" anchor="ctr">
                    <a:lnL>
                      <a:noFill/>
                    </a:lnL>
                    <a:lnR>
                      <a:noFill/>
                    </a:lnR>
                    <a:lnT>
                      <a:noFill/>
                    </a:lnT>
                    <a:lnB>
                      <a:noFill/>
                    </a:lnB>
                    <a:solidFill>
                      <a:srgbClr val="B7DEE8"/>
                    </a:solidFill>
                  </a:tcPr>
                </a:tc>
                <a:tc>
                  <a:txBody>
                    <a:bodyPr/>
                    <a:lstStyle/>
                    <a:p>
                      <a:pPr algn="ctr" fontAlgn="ctr"/>
                      <a:r>
                        <a:rPr lang="nb-NO" sz="1200" b="0" i="0" u="none" strike="noStrike" dirty="0">
                          <a:solidFill>
                            <a:srgbClr val="000000"/>
                          </a:solidFill>
                          <a:effectLst/>
                          <a:latin typeface="Century Gothic"/>
                          <a:cs typeface="Century Gothic"/>
                        </a:rPr>
                        <a:t>25.00</a:t>
                      </a:r>
                    </a:p>
                  </a:txBody>
                  <a:tcPr marL="11561" marR="11561" marT="11561" marB="0" anchor="ctr">
                    <a:lnL>
                      <a:noFill/>
                    </a:lnL>
                    <a:lnR>
                      <a:noFill/>
                    </a:lnR>
                    <a:lnT>
                      <a:noFill/>
                    </a:lnT>
                    <a:lnB>
                      <a:noFill/>
                    </a:lnB>
                    <a:solidFill>
                      <a:srgbClr val="B7DEE8"/>
                    </a:solidFill>
                  </a:tcPr>
                </a:tc>
              </a:tr>
              <a:tr h="417399">
                <a:tc>
                  <a:txBody>
                    <a:bodyPr/>
                    <a:lstStyle/>
                    <a:p>
                      <a:pPr algn="l" fontAlgn="ctr"/>
                      <a:r>
                        <a:rPr lang="es-ES_tradnl" sz="1200" b="0" i="0" u="none" strike="noStrike" dirty="0">
                          <a:solidFill>
                            <a:srgbClr val="000000"/>
                          </a:solidFill>
                          <a:effectLst/>
                          <a:latin typeface="Century Gothic"/>
                          <a:cs typeface="Century Gothic"/>
                        </a:rPr>
                        <a:t>Ayuntamiento de </a:t>
                      </a:r>
                      <a:r>
                        <a:rPr lang="es-ES_tradnl" sz="1200" b="0" i="0" u="none" strike="noStrike" dirty="0" err="1">
                          <a:solidFill>
                            <a:srgbClr val="000000"/>
                          </a:solidFill>
                          <a:effectLst/>
                          <a:latin typeface="Century Gothic"/>
                          <a:cs typeface="Century Gothic"/>
                        </a:rPr>
                        <a:t>Mezquitic</a:t>
                      </a:r>
                      <a:endParaRPr lang="es-ES_tradnl" sz="1200" b="0" i="0" u="none" strike="noStrike" dirty="0">
                        <a:solidFill>
                          <a:srgbClr val="000000"/>
                        </a:solidFill>
                        <a:effectLst/>
                        <a:latin typeface="Century Gothic"/>
                        <a:cs typeface="Century Gothic"/>
                      </a:endParaRPr>
                    </a:p>
                  </a:txBody>
                  <a:tcPr marL="11561" marR="11561" marT="11561" marB="0" anchor="ctr">
                    <a:lnL>
                      <a:noFill/>
                    </a:lnL>
                    <a:lnR>
                      <a:noFill/>
                    </a:lnR>
                    <a:lnT>
                      <a:noFill/>
                    </a:lnT>
                    <a:lnB>
                      <a:noFill/>
                    </a:lnB>
                  </a:tcPr>
                </a:tc>
                <a:tc>
                  <a:txBody>
                    <a:bodyPr/>
                    <a:lstStyle/>
                    <a:p>
                      <a:pPr algn="ctr" fontAlgn="ctr"/>
                      <a:r>
                        <a:rPr lang="is-IS" sz="1200" b="0" i="0" u="none" strike="noStrike">
                          <a:solidFill>
                            <a:srgbClr val="000000"/>
                          </a:solidFill>
                          <a:effectLst/>
                          <a:latin typeface="Century Gothic"/>
                          <a:cs typeface="Century Gothic"/>
                        </a:rPr>
                        <a:t>25</a:t>
                      </a:r>
                    </a:p>
                  </a:txBody>
                  <a:tcPr marL="11561" marR="11561" marT="11561" marB="0" anchor="ctr">
                    <a:lnL>
                      <a:noFill/>
                    </a:lnL>
                    <a:lnR>
                      <a:noFill/>
                    </a:lnR>
                    <a:lnT>
                      <a:noFill/>
                    </a:lnT>
                    <a:lnB>
                      <a:noFill/>
                    </a:lnB>
                  </a:tcPr>
                </a:tc>
                <a:tc>
                  <a:txBody>
                    <a:bodyPr/>
                    <a:lstStyle/>
                    <a:p>
                      <a:pPr algn="ctr" fontAlgn="ctr"/>
                      <a:r>
                        <a:rPr lang="es-ES" sz="1200" b="0" i="0" u="none" strike="noStrike">
                          <a:solidFill>
                            <a:srgbClr val="000000"/>
                          </a:solidFill>
                          <a:effectLst/>
                          <a:latin typeface="Century Gothic"/>
                          <a:cs typeface="Century Gothic"/>
                        </a:rPr>
                        <a:t>0</a:t>
                      </a:r>
                    </a:p>
                  </a:txBody>
                  <a:tcPr marL="11561" marR="11561" marT="11561" marB="0" anchor="ctr">
                    <a:lnL>
                      <a:noFill/>
                    </a:lnL>
                    <a:lnR>
                      <a:noFill/>
                    </a:lnR>
                    <a:lnT>
                      <a:noFill/>
                    </a:lnT>
                    <a:lnB>
                      <a:noFill/>
                    </a:lnB>
                  </a:tcPr>
                </a:tc>
                <a:tc>
                  <a:txBody>
                    <a:bodyPr/>
                    <a:lstStyle/>
                    <a:p>
                      <a:pPr algn="ctr" fontAlgn="ctr"/>
                      <a:r>
                        <a:rPr lang="is-IS" sz="1200" b="0" i="0" u="none" strike="noStrike">
                          <a:solidFill>
                            <a:srgbClr val="000000"/>
                          </a:solidFill>
                          <a:effectLst/>
                          <a:latin typeface="Century Gothic"/>
                          <a:cs typeface="Century Gothic"/>
                        </a:rPr>
                        <a:t>25</a:t>
                      </a:r>
                    </a:p>
                  </a:txBody>
                  <a:tcPr marL="11561" marR="11561" marT="11561" marB="0" anchor="ctr">
                    <a:lnL>
                      <a:noFill/>
                    </a:lnL>
                    <a:lnR>
                      <a:noFill/>
                    </a:lnR>
                    <a:lnT>
                      <a:noFill/>
                    </a:lnT>
                    <a:lnB>
                      <a:noFill/>
                    </a:lnB>
                  </a:tcPr>
                </a:tc>
                <a:tc>
                  <a:txBody>
                    <a:bodyPr/>
                    <a:lstStyle/>
                    <a:p>
                      <a:pPr algn="ctr" fontAlgn="ctr"/>
                      <a:r>
                        <a:rPr lang="es-ES" sz="1200" b="0" i="0" u="none" strike="noStrike" dirty="0">
                          <a:solidFill>
                            <a:srgbClr val="000000"/>
                          </a:solidFill>
                          <a:effectLst/>
                          <a:latin typeface="Century Gothic"/>
                          <a:cs typeface="Century Gothic"/>
                        </a:rPr>
                        <a:t>0</a:t>
                      </a:r>
                    </a:p>
                  </a:txBody>
                  <a:tcPr marL="11561" marR="11561" marT="11561" marB="0" anchor="ctr">
                    <a:lnL>
                      <a:noFill/>
                    </a:lnL>
                    <a:lnR>
                      <a:noFill/>
                    </a:lnR>
                    <a:lnT>
                      <a:noFill/>
                    </a:lnT>
                    <a:lnB>
                      <a:noFill/>
                    </a:lnB>
                  </a:tcPr>
                </a:tc>
                <a:tc>
                  <a:txBody>
                    <a:bodyPr/>
                    <a:lstStyle/>
                    <a:p>
                      <a:pPr algn="ctr" fontAlgn="ctr"/>
                      <a:r>
                        <a:rPr lang="hr-HR" sz="1200" b="0" i="0" u="none" strike="noStrike" dirty="0">
                          <a:solidFill>
                            <a:srgbClr val="000000"/>
                          </a:solidFill>
                          <a:effectLst/>
                          <a:latin typeface="Century Gothic"/>
                          <a:cs typeface="Century Gothic"/>
                        </a:rPr>
                        <a:t>12.50</a:t>
                      </a:r>
                    </a:p>
                  </a:txBody>
                  <a:tcPr marL="11561" marR="11561" marT="11561" marB="0" anchor="ctr">
                    <a:lnL>
                      <a:noFill/>
                    </a:lnL>
                    <a:lnR>
                      <a:noFill/>
                    </a:lnR>
                    <a:lnT>
                      <a:noFill/>
                    </a:lnT>
                    <a:lnB>
                      <a:noFill/>
                    </a:lnB>
                  </a:tcPr>
                </a:tc>
              </a:tr>
              <a:tr h="417399">
                <a:tc>
                  <a:txBody>
                    <a:bodyPr/>
                    <a:lstStyle/>
                    <a:p>
                      <a:pPr algn="l" fontAlgn="ctr"/>
                      <a:r>
                        <a:rPr lang="es-ES_tradnl" sz="1200" b="0" i="0" u="none" strike="noStrike" dirty="0">
                          <a:solidFill>
                            <a:srgbClr val="000000"/>
                          </a:solidFill>
                          <a:effectLst/>
                          <a:latin typeface="Century Gothic"/>
                          <a:cs typeface="Century Gothic"/>
                        </a:rPr>
                        <a:t>Ayuntamiento de </a:t>
                      </a:r>
                      <a:r>
                        <a:rPr lang="es-ES_tradnl" sz="1200" b="0" i="0" u="none" strike="noStrike" dirty="0" err="1">
                          <a:solidFill>
                            <a:srgbClr val="000000"/>
                          </a:solidFill>
                          <a:effectLst/>
                          <a:latin typeface="Century Gothic"/>
                          <a:cs typeface="Century Gothic"/>
                        </a:rPr>
                        <a:t>Huejúcar</a:t>
                      </a:r>
                      <a:endParaRPr lang="es-ES_tradnl" sz="1200" b="0" i="0" u="none" strike="noStrike" dirty="0">
                        <a:solidFill>
                          <a:srgbClr val="000000"/>
                        </a:solidFill>
                        <a:effectLst/>
                        <a:latin typeface="Century Gothic"/>
                        <a:cs typeface="Century Gothic"/>
                      </a:endParaRPr>
                    </a:p>
                  </a:txBody>
                  <a:tcPr marL="11561" marR="11561" marT="11561" marB="0" anchor="ctr">
                    <a:lnL>
                      <a:noFill/>
                    </a:lnL>
                    <a:lnR>
                      <a:noFill/>
                    </a:lnR>
                    <a:lnT>
                      <a:noFill/>
                    </a:lnT>
                    <a:lnB>
                      <a:noFill/>
                    </a:lnB>
                    <a:solidFill>
                      <a:srgbClr val="B7DEE8"/>
                    </a:solidFill>
                  </a:tcPr>
                </a:tc>
                <a:tc>
                  <a:txBody>
                    <a:bodyPr/>
                    <a:lstStyle/>
                    <a:p>
                      <a:pPr algn="ctr" fontAlgn="ctr"/>
                      <a:r>
                        <a:rPr lang="is-IS" sz="1200" b="0" i="0" u="none" strike="noStrike">
                          <a:solidFill>
                            <a:srgbClr val="000000"/>
                          </a:solidFill>
                          <a:effectLst/>
                          <a:latin typeface="Century Gothic"/>
                          <a:cs typeface="Century Gothic"/>
                        </a:rPr>
                        <a:t>25</a:t>
                      </a:r>
                    </a:p>
                  </a:txBody>
                  <a:tcPr marL="11561" marR="11561" marT="11561" marB="0" anchor="ctr">
                    <a:lnL>
                      <a:noFill/>
                    </a:lnL>
                    <a:lnR>
                      <a:noFill/>
                    </a:lnR>
                    <a:lnT>
                      <a:noFill/>
                    </a:lnT>
                    <a:lnB>
                      <a:noFill/>
                    </a:lnB>
                    <a:solidFill>
                      <a:srgbClr val="B7DEE8"/>
                    </a:solidFill>
                  </a:tcPr>
                </a:tc>
                <a:tc>
                  <a:txBody>
                    <a:bodyPr/>
                    <a:lstStyle/>
                    <a:p>
                      <a:pPr algn="ctr" fontAlgn="ctr"/>
                      <a:r>
                        <a:rPr lang="es-ES" sz="1200" b="0" i="0" u="none" strike="noStrike" dirty="0">
                          <a:solidFill>
                            <a:srgbClr val="000000"/>
                          </a:solidFill>
                          <a:effectLst/>
                          <a:latin typeface="Century Gothic"/>
                          <a:cs typeface="Century Gothic"/>
                        </a:rPr>
                        <a:t>0</a:t>
                      </a:r>
                    </a:p>
                  </a:txBody>
                  <a:tcPr marL="11561" marR="11561" marT="11561" marB="0" anchor="ctr">
                    <a:lnL>
                      <a:noFill/>
                    </a:lnL>
                    <a:lnR>
                      <a:noFill/>
                    </a:lnR>
                    <a:lnT>
                      <a:noFill/>
                    </a:lnT>
                    <a:lnB>
                      <a:noFill/>
                    </a:lnB>
                    <a:solidFill>
                      <a:srgbClr val="B7DEE8"/>
                    </a:solidFill>
                  </a:tcPr>
                </a:tc>
                <a:tc>
                  <a:txBody>
                    <a:bodyPr/>
                    <a:lstStyle/>
                    <a:p>
                      <a:pPr algn="ctr" fontAlgn="ctr"/>
                      <a:r>
                        <a:rPr lang="is-IS" sz="1200" b="0" i="0" u="none" strike="noStrike">
                          <a:solidFill>
                            <a:srgbClr val="000000"/>
                          </a:solidFill>
                          <a:effectLst/>
                          <a:latin typeface="Century Gothic"/>
                          <a:cs typeface="Century Gothic"/>
                        </a:rPr>
                        <a:t>25</a:t>
                      </a:r>
                    </a:p>
                  </a:txBody>
                  <a:tcPr marL="11561" marR="11561" marT="11561" marB="0" anchor="ctr">
                    <a:lnL>
                      <a:noFill/>
                    </a:lnL>
                    <a:lnR>
                      <a:noFill/>
                    </a:lnR>
                    <a:lnT>
                      <a:noFill/>
                    </a:lnT>
                    <a:lnB>
                      <a:noFill/>
                    </a:lnB>
                    <a:solidFill>
                      <a:srgbClr val="B7DEE8"/>
                    </a:solidFill>
                  </a:tcPr>
                </a:tc>
                <a:tc>
                  <a:txBody>
                    <a:bodyPr/>
                    <a:lstStyle/>
                    <a:p>
                      <a:pPr algn="ctr" fontAlgn="ctr"/>
                      <a:r>
                        <a:rPr lang="es-ES" sz="1200" b="0" i="0" u="none" strike="noStrike">
                          <a:solidFill>
                            <a:srgbClr val="000000"/>
                          </a:solidFill>
                          <a:effectLst/>
                          <a:latin typeface="Century Gothic"/>
                          <a:cs typeface="Century Gothic"/>
                        </a:rPr>
                        <a:t>0</a:t>
                      </a:r>
                    </a:p>
                  </a:txBody>
                  <a:tcPr marL="11561" marR="11561" marT="11561" marB="0" anchor="ctr">
                    <a:lnL>
                      <a:noFill/>
                    </a:lnL>
                    <a:lnR>
                      <a:noFill/>
                    </a:lnR>
                    <a:lnT>
                      <a:noFill/>
                    </a:lnT>
                    <a:lnB>
                      <a:noFill/>
                    </a:lnB>
                    <a:solidFill>
                      <a:srgbClr val="B7DEE8"/>
                    </a:solidFill>
                  </a:tcPr>
                </a:tc>
                <a:tc>
                  <a:txBody>
                    <a:bodyPr/>
                    <a:lstStyle/>
                    <a:p>
                      <a:pPr algn="ctr" fontAlgn="ctr"/>
                      <a:r>
                        <a:rPr lang="hr-HR" sz="1200" b="0" i="0" u="none" strike="noStrike">
                          <a:solidFill>
                            <a:srgbClr val="000000"/>
                          </a:solidFill>
                          <a:effectLst/>
                          <a:latin typeface="Century Gothic"/>
                          <a:cs typeface="Century Gothic"/>
                        </a:rPr>
                        <a:t>12.50</a:t>
                      </a:r>
                    </a:p>
                  </a:txBody>
                  <a:tcPr marL="11561" marR="11561" marT="11561" marB="0" anchor="ctr">
                    <a:lnL>
                      <a:noFill/>
                    </a:lnL>
                    <a:lnR>
                      <a:noFill/>
                    </a:lnR>
                    <a:lnT>
                      <a:noFill/>
                    </a:lnT>
                    <a:lnB>
                      <a:noFill/>
                    </a:lnB>
                    <a:solidFill>
                      <a:srgbClr val="B7DEE8"/>
                    </a:solidFill>
                  </a:tcPr>
                </a:tc>
              </a:tr>
              <a:tr h="417399">
                <a:tc>
                  <a:txBody>
                    <a:bodyPr/>
                    <a:lstStyle/>
                    <a:p>
                      <a:pPr algn="l" fontAlgn="ctr"/>
                      <a:r>
                        <a:rPr lang="es-ES_tradnl" sz="1200" b="0" i="0" u="none" strike="noStrike">
                          <a:solidFill>
                            <a:srgbClr val="000000"/>
                          </a:solidFill>
                          <a:effectLst/>
                          <a:latin typeface="Century Gothic"/>
                          <a:cs typeface="Century Gothic"/>
                        </a:rPr>
                        <a:t>Ayuntamiento de Totatiche</a:t>
                      </a:r>
                    </a:p>
                  </a:txBody>
                  <a:tcPr marL="11561" marR="11561" marT="11561" marB="0" anchor="ctr">
                    <a:lnL>
                      <a:noFill/>
                    </a:lnL>
                    <a:lnR>
                      <a:noFill/>
                    </a:lnR>
                    <a:lnT>
                      <a:noFill/>
                    </a:lnT>
                    <a:lnB>
                      <a:noFill/>
                    </a:lnB>
                  </a:tcPr>
                </a:tc>
                <a:tc>
                  <a:txBody>
                    <a:bodyPr/>
                    <a:lstStyle/>
                    <a:p>
                      <a:pPr algn="ctr" fontAlgn="ctr"/>
                      <a:r>
                        <a:rPr lang="is-IS" sz="1200" b="0" i="0" u="none" strike="noStrike">
                          <a:solidFill>
                            <a:srgbClr val="000000"/>
                          </a:solidFill>
                          <a:effectLst/>
                          <a:latin typeface="Century Gothic"/>
                          <a:cs typeface="Century Gothic"/>
                        </a:rPr>
                        <a:t>25</a:t>
                      </a:r>
                    </a:p>
                  </a:txBody>
                  <a:tcPr marL="11561" marR="11561" marT="11561" marB="0" anchor="ctr">
                    <a:lnL>
                      <a:noFill/>
                    </a:lnL>
                    <a:lnR>
                      <a:noFill/>
                    </a:lnR>
                    <a:lnT>
                      <a:noFill/>
                    </a:lnT>
                    <a:lnB>
                      <a:noFill/>
                    </a:lnB>
                  </a:tcPr>
                </a:tc>
                <a:tc>
                  <a:txBody>
                    <a:bodyPr/>
                    <a:lstStyle/>
                    <a:p>
                      <a:pPr algn="ctr" fontAlgn="ctr"/>
                      <a:r>
                        <a:rPr lang="es-ES" sz="1200" b="0" i="0" u="none" strike="noStrike">
                          <a:solidFill>
                            <a:srgbClr val="000000"/>
                          </a:solidFill>
                          <a:effectLst/>
                          <a:latin typeface="Century Gothic"/>
                          <a:cs typeface="Century Gothic"/>
                        </a:rPr>
                        <a:t>0</a:t>
                      </a:r>
                    </a:p>
                  </a:txBody>
                  <a:tcPr marL="11561" marR="11561" marT="11561" marB="0" anchor="ctr">
                    <a:lnL>
                      <a:noFill/>
                    </a:lnL>
                    <a:lnR>
                      <a:noFill/>
                    </a:lnR>
                    <a:lnT>
                      <a:noFill/>
                    </a:lnT>
                    <a:lnB>
                      <a:noFill/>
                    </a:lnB>
                  </a:tcPr>
                </a:tc>
                <a:tc>
                  <a:txBody>
                    <a:bodyPr/>
                    <a:lstStyle/>
                    <a:p>
                      <a:pPr algn="ctr" fontAlgn="ctr"/>
                      <a:r>
                        <a:rPr lang="is-IS" sz="1200" b="0" i="0" u="none" strike="noStrike" dirty="0">
                          <a:solidFill>
                            <a:srgbClr val="000000"/>
                          </a:solidFill>
                          <a:effectLst/>
                          <a:latin typeface="Century Gothic"/>
                          <a:cs typeface="Century Gothic"/>
                        </a:rPr>
                        <a:t>25</a:t>
                      </a:r>
                    </a:p>
                  </a:txBody>
                  <a:tcPr marL="11561" marR="11561" marT="11561" marB="0" anchor="ctr">
                    <a:lnL>
                      <a:noFill/>
                    </a:lnL>
                    <a:lnR>
                      <a:noFill/>
                    </a:lnR>
                    <a:lnT>
                      <a:noFill/>
                    </a:lnT>
                    <a:lnB>
                      <a:noFill/>
                    </a:lnB>
                  </a:tcPr>
                </a:tc>
                <a:tc>
                  <a:txBody>
                    <a:bodyPr/>
                    <a:lstStyle/>
                    <a:p>
                      <a:pPr algn="ctr" fontAlgn="ctr"/>
                      <a:r>
                        <a:rPr lang="es-ES" sz="1200" b="0" i="0" u="none" strike="noStrike" dirty="0">
                          <a:solidFill>
                            <a:srgbClr val="000000"/>
                          </a:solidFill>
                          <a:effectLst/>
                          <a:latin typeface="Century Gothic"/>
                          <a:cs typeface="Century Gothic"/>
                        </a:rPr>
                        <a:t>0</a:t>
                      </a:r>
                    </a:p>
                  </a:txBody>
                  <a:tcPr marL="11561" marR="11561" marT="11561" marB="0" anchor="ctr">
                    <a:lnL>
                      <a:noFill/>
                    </a:lnL>
                    <a:lnR>
                      <a:noFill/>
                    </a:lnR>
                    <a:lnT>
                      <a:noFill/>
                    </a:lnT>
                    <a:lnB>
                      <a:noFill/>
                    </a:lnB>
                  </a:tcPr>
                </a:tc>
                <a:tc>
                  <a:txBody>
                    <a:bodyPr/>
                    <a:lstStyle/>
                    <a:p>
                      <a:pPr algn="ctr" fontAlgn="ctr"/>
                      <a:r>
                        <a:rPr lang="hr-HR" sz="1200" b="0" i="0" u="none" strike="noStrike">
                          <a:solidFill>
                            <a:srgbClr val="000000"/>
                          </a:solidFill>
                          <a:effectLst/>
                          <a:latin typeface="Century Gothic"/>
                          <a:cs typeface="Century Gothic"/>
                        </a:rPr>
                        <a:t>12.50</a:t>
                      </a:r>
                    </a:p>
                  </a:txBody>
                  <a:tcPr marL="11561" marR="11561" marT="11561" marB="0" anchor="ctr">
                    <a:lnL>
                      <a:noFill/>
                    </a:lnL>
                    <a:lnR>
                      <a:noFill/>
                    </a:lnR>
                    <a:lnT>
                      <a:noFill/>
                    </a:lnT>
                    <a:lnB>
                      <a:noFill/>
                    </a:lnB>
                  </a:tcPr>
                </a:tc>
              </a:tr>
              <a:tr h="417399">
                <a:tc>
                  <a:txBody>
                    <a:bodyPr/>
                    <a:lstStyle/>
                    <a:p>
                      <a:pPr algn="l" fontAlgn="ctr"/>
                      <a:r>
                        <a:rPr lang="es-ES_tradnl" sz="1200" b="0" i="0" u="none" strike="noStrike">
                          <a:solidFill>
                            <a:srgbClr val="000000"/>
                          </a:solidFill>
                          <a:effectLst/>
                          <a:latin typeface="Century Gothic"/>
                          <a:cs typeface="Century Gothic"/>
                        </a:rPr>
                        <a:t>Ayuntamiento de Villa Guerrero</a:t>
                      </a:r>
                    </a:p>
                  </a:txBody>
                  <a:tcPr marL="11561" marR="11561" marT="11561" marB="0" anchor="ctr">
                    <a:lnL>
                      <a:noFill/>
                    </a:lnL>
                    <a:lnR>
                      <a:noFill/>
                    </a:lnR>
                    <a:lnT>
                      <a:noFill/>
                    </a:lnT>
                    <a:lnB>
                      <a:noFill/>
                    </a:lnB>
                    <a:solidFill>
                      <a:srgbClr val="B7DEE8"/>
                    </a:solidFill>
                  </a:tcPr>
                </a:tc>
                <a:tc>
                  <a:txBody>
                    <a:bodyPr/>
                    <a:lstStyle/>
                    <a:p>
                      <a:pPr algn="ctr" fontAlgn="ctr"/>
                      <a:r>
                        <a:rPr lang="is-IS" sz="1200" b="0" i="0" u="none" strike="noStrike">
                          <a:solidFill>
                            <a:srgbClr val="000000"/>
                          </a:solidFill>
                          <a:effectLst/>
                          <a:latin typeface="Century Gothic"/>
                          <a:cs typeface="Century Gothic"/>
                        </a:rPr>
                        <a:t>25</a:t>
                      </a:r>
                    </a:p>
                  </a:txBody>
                  <a:tcPr marL="11561" marR="11561" marT="11561" marB="0" anchor="ctr">
                    <a:lnL>
                      <a:noFill/>
                    </a:lnL>
                    <a:lnR>
                      <a:noFill/>
                    </a:lnR>
                    <a:lnT>
                      <a:noFill/>
                    </a:lnT>
                    <a:lnB>
                      <a:noFill/>
                    </a:lnB>
                    <a:solidFill>
                      <a:srgbClr val="B7DEE8"/>
                    </a:solidFill>
                  </a:tcPr>
                </a:tc>
                <a:tc>
                  <a:txBody>
                    <a:bodyPr/>
                    <a:lstStyle/>
                    <a:p>
                      <a:pPr algn="ctr" fontAlgn="ctr"/>
                      <a:r>
                        <a:rPr lang="es-ES" sz="1200" b="0" i="0" u="none" strike="noStrike">
                          <a:solidFill>
                            <a:srgbClr val="000000"/>
                          </a:solidFill>
                          <a:effectLst/>
                          <a:latin typeface="Century Gothic"/>
                          <a:cs typeface="Century Gothic"/>
                        </a:rPr>
                        <a:t>0</a:t>
                      </a:r>
                    </a:p>
                  </a:txBody>
                  <a:tcPr marL="11561" marR="11561" marT="11561" marB="0" anchor="ctr">
                    <a:lnL>
                      <a:noFill/>
                    </a:lnL>
                    <a:lnR>
                      <a:noFill/>
                    </a:lnR>
                    <a:lnT>
                      <a:noFill/>
                    </a:lnT>
                    <a:lnB>
                      <a:noFill/>
                    </a:lnB>
                    <a:solidFill>
                      <a:srgbClr val="B7DEE8"/>
                    </a:solidFill>
                  </a:tcPr>
                </a:tc>
                <a:tc>
                  <a:txBody>
                    <a:bodyPr/>
                    <a:lstStyle/>
                    <a:p>
                      <a:pPr algn="ctr" fontAlgn="ctr"/>
                      <a:r>
                        <a:rPr lang="is-IS" sz="1200" b="0" i="0" u="none" strike="noStrike">
                          <a:solidFill>
                            <a:srgbClr val="000000"/>
                          </a:solidFill>
                          <a:effectLst/>
                          <a:latin typeface="Century Gothic"/>
                          <a:cs typeface="Century Gothic"/>
                        </a:rPr>
                        <a:t>25</a:t>
                      </a:r>
                    </a:p>
                  </a:txBody>
                  <a:tcPr marL="11561" marR="11561" marT="11561" marB="0" anchor="ctr">
                    <a:lnL>
                      <a:noFill/>
                    </a:lnL>
                    <a:lnR>
                      <a:noFill/>
                    </a:lnR>
                    <a:lnT>
                      <a:noFill/>
                    </a:lnT>
                    <a:lnB>
                      <a:noFill/>
                    </a:lnB>
                    <a:solidFill>
                      <a:srgbClr val="B7DEE8"/>
                    </a:solidFill>
                  </a:tcPr>
                </a:tc>
                <a:tc>
                  <a:txBody>
                    <a:bodyPr/>
                    <a:lstStyle/>
                    <a:p>
                      <a:pPr algn="ctr" fontAlgn="ctr"/>
                      <a:r>
                        <a:rPr lang="es-ES" sz="1200" b="0" i="0" u="none" strike="noStrike">
                          <a:solidFill>
                            <a:srgbClr val="000000"/>
                          </a:solidFill>
                          <a:effectLst/>
                          <a:latin typeface="Century Gothic"/>
                          <a:cs typeface="Century Gothic"/>
                        </a:rPr>
                        <a:t>0</a:t>
                      </a:r>
                    </a:p>
                  </a:txBody>
                  <a:tcPr marL="11561" marR="11561" marT="11561" marB="0" anchor="ctr">
                    <a:lnL>
                      <a:noFill/>
                    </a:lnL>
                    <a:lnR>
                      <a:noFill/>
                    </a:lnR>
                    <a:lnT>
                      <a:noFill/>
                    </a:lnT>
                    <a:lnB>
                      <a:noFill/>
                    </a:lnB>
                    <a:solidFill>
                      <a:srgbClr val="B7DEE8"/>
                    </a:solidFill>
                  </a:tcPr>
                </a:tc>
                <a:tc>
                  <a:txBody>
                    <a:bodyPr/>
                    <a:lstStyle/>
                    <a:p>
                      <a:pPr algn="ctr" fontAlgn="ctr"/>
                      <a:r>
                        <a:rPr lang="hr-HR" sz="1200" b="0" i="0" u="none" strike="noStrike">
                          <a:solidFill>
                            <a:srgbClr val="000000"/>
                          </a:solidFill>
                          <a:effectLst/>
                          <a:latin typeface="Century Gothic"/>
                          <a:cs typeface="Century Gothic"/>
                        </a:rPr>
                        <a:t>12.50</a:t>
                      </a:r>
                    </a:p>
                  </a:txBody>
                  <a:tcPr marL="11561" marR="11561" marT="11561" marB="0" anchor="ctr">
                    <a:lnL>
                      <a:noFill/>
                    </a:lnL>
                    <a:lnR>
                      <a:noFill/>
                    </a:lnR>
                    <a:lnT>
                      <a:noFill/>
                    </a:lnT>
                    <a:lnB>
                      <a:noFill/>
                    </a:lnB>
                    <a:solidFill>
                      <a:srgbClr val="B7DEE8"/>
                    </a:solidFill>
                  </a:tcPr>
                </a:tc>
              </a:tr>
              <a:tr h="417399">
                <a:tc>
                  <a:txBody>
                    <a:bodyPr/>
                    <a:lstStyle/>
                    <a:p>
                      <a:pPr algn="l" fontAlgn="ctr"/>
                      <a:r>
                        <a:rPr lang="es-ES_tradnl" sz="1200" b="0" i="0" u="none" strike="noStrike">
                          <a:solidFill>
                            <a:srgbClr val="000000"/>
                          </a:solidFill>
                          <a:effectLst/>
                          <a:latin typeface="Century Gothic"/>
                          <a:cs typeface="Century Gothic"/>
                        </a:rPr>
                        <a:t>Ayuntamiento de Santa María de los Ángeles</a:t>
                      </a:r>
                    </a:p>
                  </a:txBody>
                  <a:tcPr marL="11561" marR="11561" marT="11561" marB="0" anchor="ctr">
                    <a:lnL>
                      <a:noFill/>
                    </a:lnL>
                    <a:lnR>
                      <a:noFill/>
                    </a:lnR>
                    <a:lnT>
                      <a:noFill/>
                    </a:lnT>
                    <a:lnB>
                      <a:noFill/>
                    </a:lnB>
                  </a:tcPr>
                </a:tc>
                <a:tc>
                  <a:txBody>
                    <a:bodyPr/>
                    <a:lstStyle/>
                    <a:p>
                      <a:pPr algn="ctr" fontAlgn="ctr"/>
                      <a:r>
                        <a:rPr lang="is-IS" sz="1200" b="0" i="0" u="none" strike="noStrike" dirty="0">
                          <a:solidFill>
                            <a:srgbClr val="000000"/>
                          </a:solidFill>
                          <a:effectLst/>
                          <a:latin typeface="Century Gothic"/>
                          <a:cs typeface="Century Gothic"/>
                        </a:rPr>
                        <a:t>25</a:t>
                      </a:r>
                    </a:p>
                  </a:txBody>
                  <a:tcPr marL="11561" marR="11561" marT="11561" marB="0" anchor="ctr">
                    <a:lnL>
                      <a:noFill/>
                    </a:lnL>
                    <a:lnR>
                      <a:noFill/>
                    </a:lnR>
                    <a:lnT>
                      <a:noFill/>
                    </a:lnT>
                    <a:lnB>
                      <a:noFill/>
                    </a:lnB>
                  </a:tcPr>
                </a:tc>
                <a:tc>
                  <a:txBody>
                    <a:bodyPr/>
                    <a:lstStyle/>
                    <a:p>
                      <a:pPr algn="ctr" fontAlgn="ctr"/>
                      <a:r>
                        <a:rPr lang="es-ES" sz="1200" b="0" i="0" u="none" strike="noStrike">
                          <a:solidFill>
                            <a:srgbClr val="000000"/>
                          </a:solidFill>
                          <a:effectLst/>
                          <a:latin typeface="Century Gothic"/>
                          <a:cs typeface="Century Gothic"/>
                        </a:rPr>
                        <a:t>0</a:t>
                      </a:r>
                    </a:p>
                  </a:txBody>
                  <a:tcPr marL="11561" marR="11561" marT="11561" marB="0" anchor="ctr">
                    <a:lnL>
                      <a:noFill/>
                    </a:lnL>
                    <a:lnR>
                      <a:noFill/>
                    </a:lnR>
                    <a:lnT>
                      <a:noFill/>
                    </a:lnT>
                    <a:lnB>
                      <a:noFill/>
                    </a:lnB>
                  </a:tcPr>
                </a:tc>
                <a:tc>
                  <a:txBody>
                    <a:bodyPr/>
                    <a:lstStyle/>
                    <a:p>
                      <a:pPr algn="ctr" fontAlgn="ctr"/>
                      <a:r>
                        <a:rPr lang="is-IS" sz="1200" b="0" i="0" u="none" strike="noStrike">
                          <a:solidFill>
                            <a:srgbClr val="000000"/>
                          </a:solidFill>
                          <a:effectLst/>
                          <a:latin typeface="Century Gothic"/>
                          <a:cs typeface="Century Gothic"/>
                        </a:rPr>
                        <a:t>25</a:t>
                      </a:r>
                    </a:p>
                  </a:txBody>
                  <a:tcPr marL="11561" marR="11561" marT="11561" marB="0" anchor="ctr">
                    <a:lnL>
                      <a:noFill/>
                    </a:lnL>
                    <a:lnR>
                      <a:noFill/>
                    </a:lnR>
                    <a:lnT>
                      <a:noFill/>
                    </a:lnT>
                    <a:lnB>
                      <a:noFill/>
                    </a:lnB>
                  </a:tcPr>
                </a:tc>
                <a:tc>
                  <a:txBody>
                    <a:bodyPr/>
                    <a:lstStyle/>
                    <a:p>
                      <a:pPr algn="ctr" fontAlgn="ctr"/>
                      <a:r>
                        <a:rPr lang="es-ES" sz="1200" b="0" i="0" u="none" strike="noStrike">
                          <a:solidFill>
                            <a:srgbClr val="000000"/>
                          </a:solidFill>
                          <a:effectLst/>
                          <a:latin typeface="Century Gothic"/>
                          <a:cs typeface="Century Gothic"/>
                        </a:rPr>
                        <a:t>0</a:t>
                      </a:r>
                    </a:p>
                  </a:txBody>
                  <a:tcPr marL="11561" marR="11561" marT="11561" marB="0" anchor="ctr">
                    <a:lnL>
                      <a:noFill/>
                    </a:lnL>
                    <a:lnR>
                      <a:noFill/>
                    </a:lnR>
                    <a:lnT>
                      <a:noFill/>
                    </a:lnT>
                    <a:lnB>
                      <a:noFill/>
                    </a:lnB>
                  </a:tcPr>
                </a:tc>
                <a:tc>
                  <a:txBody>
                    <a:bodyPr/>
                    <a:lstStyle/>
                    <a:p>
                      <a:pPr algn="ctr" fontAlgn="ctr"/>
                      <a:r>
                        <a:rPr lang="hr-HR" sz="1200" b="0" i="0" u="none" strike="noStrike">
                          <a:solidFill>
                            <a:srgbClr val="000000"/>
                          </a:solidFill>
                          <a:effectLst/>
                          <a:latin typeface="Century Gothic"/>
                          <a:cs typeface="Century Gothic"/>
                        </a:rPr>
                        <a:t>12.50</a:t>
                      </a:r>
                    </a:p>
                  </a:txBody>
                  <a:tcPr marL="11561" marR="11561" marT="11561" marB="0" anchor="ctr">
                    <a:lnL>
                      <a:noFill/>
                    </a:lnL>
                    <a:lnR>
                      <a:noFill/>
                    </a:lnR>
                    <a:lnT>
                      <a:noFill/>
                    </a:lnT>
                    <a:lnB>
                      <a:noFill/>
                    </a:lnB>
                  </a:tcPr>
                </a:tc>
              </a:tr>
              <a:tr h="417399">
                <a:tc>
                  <a:txBody>
                    <a:bodyPr/>
                    <a:lstStyle/>
                    <a:p>
                      <a:pPr algn="l" fontAlgn="ctr"/>
                      <a:r>
                        <a:rPr lang="es-ES_tradnl" sz="1200" b="0" i="0" u="none" strike="noStrike">
                          <a:solidFill>
                            <a:srgbClr val="000000"/>
                          </a:solidFill>
                          <a:effectLst/>
                          <a:latin typeface="Century Gothic"/>
                          <a:cs typeface="Century Gothic"/>
                        </a:rPr>
                        <a:t>Ayuntamiento de Bolaños</a:t>
                      </a:r>
                    </a:p>
                  </a:txBody>
                  <a:tcPr marL="11561" marR="11561" marT="11561" marB="0" anchor="ctr">
                    <a:lnL>
                      <a:noFill/>
                    </a:lnL>
                    <a:lnR>
                      <a:noFill/>
                    </a:lnR>
                    <a:lnT>
                      <a:noFill/>
                    </a:lnT>
                    <a:lnB>
                      <a:noFill/>
                    </a:lnB>
                    <a:solidFill>
                      <a:srgbClr val="B7DEE8"/>
                    </a:solidFill>
                  </a:tcPr>
                </a:tc>
                <a:tc>
                  <a:txBody>
                    <a:bodyPr/>
                    <a:lstStyle/>
                    <a:p>
                      <a:pPr algn="ctr" fontAlgn="ctr"/>
                      <a:r>
                        <a:rPr lang="is-IS" sz="1200" b="0" i="0" u="none" strike="noStrike">
                          <a:solidFill>
                            <a:srgbClr val="000000"/>
                          </a:solidFill>
                          <a:effectLst/>
                          <a:latin typeface="Century Gothic"/>
                          <a:cs typeface="Century Gothic"/>
                        </a:rPr>
                        <a:t>25</a:t>
                      </a:r>
                    </a:p>
                  </a:txBody>
                  <a:tcPr marL="11561" marR="11561" marT="11561" marB="0" anchor="ctr">
                    <a:lnL>
                      <a:noFill/>
                    </a:lnL>
                    <a:lnR>
                      <a:noFill/>
                    </a:lnR>
                    <a:lnT>
                      <a:noFill/>
                    </a:lnT>
                    <a:lnB>
                      <a:noFill/>
                    </a:lnB>
                    <a:solidFill>
                      <a:srgbClr val="B7DEE8"/>
                    </a:solidFill>
                  </a:tcPr>
                </a:tc>
                <a:tc>
                  <a:txBody>
                    <a:bodyPr/>
                    <a:lstStyle/>
                    <a:p>
                      <a:pPr algn="ctr" fontAlgn="ctr"/>
                      <a:r>
                        <a:rPr lang="es-ES" sz="1200" b="0" i="0" u="none" strike="noStrike">
                          <a:solidFill>
                            <a:srgbClr val="000000"/>
                          </a:solidFill>
                          <a:effectLst/>
                          <a:latin typeface="Century Gothic"/>
                          <a:cs typeface="Century Gothic"/>
                        </a:rPr>
                        <a:t>0</a:t>
                      </a:r>
                    </a:p>
                  </a:txBody>
                  <a:tcPr marL="11561" marR="11561" marT="11561" marB="0" anchor="ctr">
                    <a:lnL>
                      <a:noFill/>
                    </a:lnL>
                    <a:lnR>
                      <a:noFill/>
                    </a:lnR>
                    <a:lnT>
                      <a:noFill/>
                    </a:lnT>
                    <a:lnB>
                      <a:noFill/>
                    </a:lnB>
                    <a:solidFill>
                      <a:srgbClr val="B7DEE8"/>
                    </a:solidFill>
                  </a:tcPr>
                </a:tc>
                <a:tc>
                  <a:txBody>
                    <a:bodyPr/>
                    <a:lstStyle/>
                    <a:p>
                      <a:pPr algn="ctr" fontAlgn="ctr"/>
                      <a:r>
                        <a:rPr lang="es-ES" sz="1200" b="0" i="0" u="none" strike="noStrike">
                          <a:solidFill>
                            <a:srgbClr val="000000"/>
                          </a:solidFill>
                          <a:effectLst/>
                          <a:latin typeface="Century Gothic"/>
                          <a:cs typeface="Century Gothic"/>
                        </a:rPr>
                        <a:t>0</a:t>
                      </a:r>
                    </a:p>
                  </a:txBody>
                  <a:tcPr marL="11561" marR="11561" marT="11561" marB="0" anchor="ctr">
                    <a:lnL>
                      <a:noFill/>
                    </a:lnL>
                    <a:lnR>
                      <a:noFill/>
                    </a:lnR>
                    <a:lnT>
                      <a:noFill/>
                    </a:lnT>
                    <a:lnB>
                      <a:noFill/>
                    </a:lnB>
                    <a:solidFill>
                      <a:srgbClr val="B7DEE8"/>
                    </a:solidFill>
                  </a:tcPr>
                </a:tc>
                <a:tc>
                  <a:txBody>
                    <a:bodyPr/>
                    <a:lstStyle/>
                    <a:p>
                      <a:pPr algn="ctr" fontAlgn="ctr"/>
                      <a:r>
                        <a:rPr lang="es-ES" sz="1200" b="0" i="0" u="none" strike="noStrike" dirty="0">
                          <a:solidFill>
                            <a:srgbClr val="000000"/>
                          </a:solidFill>
                          <a:effectLst/>
                          <a:latin typeface="Century Gothic"/>
                          <a:cs typeface="Century Gothic"/>
                        </a:rPr>
                        <a:t>0</a:t>
                      </a:r>
                    </a:p>
                  </a:txBody>
                  <a:tcPr marL="11561" marR="11561" marT="11561" marB="0" anchor="ctr">
                    <a:lnL>
                      <a:noFill/>
                    </a:lnL>
                    <a:lnR>
                      <a:noFill/>
                    </a:lnR>
                    <a:lnT>
                      <a:noFill/>
                    </a:lnT>
                    <a:lnB>
                      <a:noFill/>
                    </a:lnB>
                    <a:solidFill>
                      <a:srgbClr val="B7DEE8"/>
                    </a:solidFill>
                  </a:tcPr>
                </a:tc>
                <a:tc>
                  <a:txBody>
                    <a:bodyPr/>
                    <a:lstStyle/>
                    <a:p>
                      <a:pPr algn="ctr" fontAlgn="ctr"/>
                      <a:r>
                        <a:rPr lang="hr-HR" sz="1200" b="0" i="0" u="none" strike="noStrike">
                          <a:solidFill>
                            <a:srgbClr val="000000"/>
                          </a:solidFill>
                          <a:effectLst/>
                          <a:latin typeface="Century Gothic"/>
                          <a:cs typeface="Century Gothic"/>
                        </a:rPr>
                        <a:t>6.25</a:t>
                      </a:r>
                    </a:p>
                  </a:txBody>
                  <a:tcPr marL="11561" marR="11561" marT="11561" marB="0" anchor="ctr">
                    <a:lnL>
                      <a:noFill/>
                    </a:lnL>
                    <a:lnR>
                      <a:noFill/>
                    </a:lnR>
                    <a:lnT>
                      <a:noFill/>
                    </a:lnT>
                    <a:lnB>
                      <a:noFill/>
                    </a:lnB>
                    <a:solidFill>
                      <a:srgbClr val="B7DEE8"/>
                    </a:solidFill>
                  </a:tcPr>
                </a:tc>
              </a:tr>
              <a:tr h="417399">
                <a:tc>
                  <a:txBody>
                    <a:bodyPr/>
                    <a:lstStyle/>
                    <a:p>
                      <a:pPr algn="l" fontAlgn="ctr"/>
                      <a:r>
                        <a:rPr lang="es-ES_tradnl" sz="1200" b="0" i="0" u="none" strike="noStrike">
                          <a:solidFill>
                            <a:srgbClr val="000000"/>
                          </a:solidFill>
                          <a:effectLst/>
                          <a:latin typeface="Century Gothic"/>
                          <a:cs typeface="Century Gothic"/>
                        </a:rPr>
                        <a:t>Ayuntamiento de Huejuquilla el Alto</a:t>
                      </a:r>
                    </a:p>
                  </a:txBody>
                  <a:tcPr marL="11561" marR="11561" marT="11561" marB="0" anchor="ctr">
                    <a:lnL>
                      <a:noFill/>
                    </a:lnL>
                    <a:lnR>
                      <a:noFill/>
                    </a:lnR>
                    <a:lnT>
                      <a:noFill/>
                    </a:lnT>
                    <a:lnB>
                      <a:noFill/>
                    </a:lnB>
                  </a:tcPr>
                </a:tc>
                <a:tc>
                  <a:txBody>
                    <a:bodyPr/>
                    <a:lstStyle/>
                    <a:p>
                      <a:pPr algn="ctr" fontAlgn="ctr"/>
                      <a:r>
                        <a:rPr lang="es-ES" sz="1200" b="0" i="0" u="none" strike="noStrike">
                          <a:solidFill>
                            <a:srgbClr val="000000"/>
                          </a:solidFill>
                          <a:effectLst/>
                          <a:latin typeface="Century Gothic"/>
                          <a:cs typeface="Century Gothic"/>
                        </a:rPr>
                        <a:t>0</a:t>
                      </a:r>
                    </a:p>
                  </a:txBody>
                  <a:tcPr marL="11561" marR="11561" marT="11561" marB="0" anchor="ctr">
                    <a:lnL>
                      <a:noFill/>
                    </a:lnL>
                    <a:lnR>
                      <a:noFill/>
                    </a:lnR>
                    <a:lnT>
                      <a:noFill/>
                    </a:lnT>
                    <a:lnB>
                      <a:noFill/>
                    </a:lnB>
                  </a:tcPr>
                </a:tc>
                <a:tc>
                  <a:txBody>
                    <a:bodyPr/>
                    <a:lstStyle/>
                    <a:p>
                      <a:pPr algn="ctr" fontAlgn="ctr"/>
                      <a:r>
                        <a:rPr lang="es-ES" sz="1200" b="0" i="0" u="none" strike="noStrike">
                          <a:solidFill>
                            <a:srgbClr val="000000"/>
                          </a:solidFill>
                          <a:effectLst/>
                          <a:latin typeface="Century Gothic"/>
                          <a:cs typeface="Century Gothic"/>
                        </a:rPr>
                        <a:t>0</a:t>
                      </a:r>
                    </a:p>
                  </a:txBody>
                  <a:tcPr marL="11561" marR="11561" marT="11561" marB="0" anchor="ctr">
                    <a:lnL>
                      <a:noFill/>
                    </a:lnL>
                    <a:lnR>
                      <a:noFill/>
                    </a:lnR>
                    <a:lnT>
                      <a:noFill/>
                    </a:lnT>
                    <a:lnB>
                      <a:noFill/>
                    </a:lnB>
                  </a:tcPr>
                </a:tc>
                <a:tc>
                  <a:txBody>
                    <a:bodyPr/>
                    <a:lstStyle/>
                    <a:p>
                      <a:pPr algn="ctr" fontAlgn="ctr"/>
                      <a:r>
                        <a:rPr lang="es-ES" sz="1200" b="0" i="0" u="none" strike="noStrike">
                          <a:solidFill>
                            <a:srgbClr val="000000"/>
                          </a:solidFill>
                          <a:effectLst/>
                          <a:latin typeface="Century Gothic"/>
                          <a:cs typeface="Century Gothic"/>
                        </a:rPr>
                        <a:t>0</a:t>
                      </a:r>
                    </a:p>
                  </a:txBody>
                  <a:tcPr marL="11561" marR="11561" marT="11561" marB="0" anchor="ctr">
                    <a:lnL>
                      <a:noFill/>
                    </a:lnL>
                    <a:lnR>
                      <a:noFill/>
                    </a:lnR>
                    <a:lnT>
                      <a:noFill/>
                    </a:lnT>
                    <a:lnB>
                      <a:noFill/>
                    </a:lnB>
                  </a:tcPr>
                </a:tc>
                <a:tc>
                  <a:txBody>
                    <a:bodyPr/>
                    <a:lstStyle/>
                    <a:p>
                      <a:pPr algn="ctr" fontAlgn="ctr"/>
                      <a:r>
                        <a:rPr lang="es-ES" sz="1200" b="0" i="0" u="none" strike="noStrike">
                          <a:solidFill>
                            <a:srgbClr val="000000"/>
                          </a:solidFill>
                          <a:effectLst/>
                          <a:latin typeface="Century Gothic"/>
                          <a:cs typeface="Century Gothic"/>
                        </a:rPr>
                        <a:t>0</a:t>
                      </a:r>
                    </a:p>
                  </a:txBody>
                  <a:tcPr marL="11561" marR="11561" marT="11561" marB="0" anchor="ctr">
                    <a:lnL>
                      <a:noFill/>
                    </a:lnL>
                    <a:lnR>
                      <a:noFill/>
                    </a:lnR>
                    <a:lnT>
                      <a:noFill/>
                    </a:lnT>
                    <a:lnB>
                      <a:noFill/>
                    </a:lnB>
                  </a:tcPr>
                </a:tc>
                <a:tc>
                  <a:txBody>
                    <a:bodyPr/>
                    <a:lstStyle/>
                    <a:p>
                      <a:pPr algn="ctr" fontAlgn="ctr"/>
                      <a:r>
                        <a:rPr lang="nb-NO" sz="1200" b="0" i="0" u="none" strike="noStrike">
                          <a:solidFill>
                            <a:srgbClr val="000000"/>
                          </a:solidFill>
                          <a:effectLst/>
                          <a:latin typeface="Century Gothic"/>
                          <a:cs typeface="Century Gothic"/>
                        </a:rPr>
                        <a:t>0.00</a:t>
                      </a:r>
                    </a:p>
                  </a:txBody>
                  <a:tcPr marL="11561" marR="11561" marT="11561" marB="0" anchor="ctr">
                    <a:lnL>
                      <a:noFill/>
                    </a:lnL>
                    <a:lnR>
                      <a:noFill/>
                    </a:lnR>
                    <a:lnT>
                      <a:noFill/>
                    </a:lnT>
                    <a:lnB>
                      <a:noFill/>
                    </a:lnB>
                  </a:tcPr>
                </a:tc>
              </a:tr>
              <a:tr h="345095">
                <a:tc>
                  <a:txBody>
                    <a:bodyPr/>
                    <a:lstStyle/>
                    <a:p>
                      <a:pPr algn="l" fontAlgn="ctr"/>
                      <a:r>
                        <a:rPr lang="es-ES_tradnl" sz="1200" b="0" i="0" u="none" strike="noStrike" dirty="0">
                          <a:solidFill>
                            <a:srgbClr val="000000"/>
                          </a:solidFill>
                          <a:effectLst/>
                          <a:latin typeface="Century Gothic"/>
                          <a:cs typeface="Century Gothic"/>
                        </a:rPr>
                        <a:t>Ayuntamiento de San Martín de Bolaños</a:t>
                      </a:r>
                    </a:p>
                  </a:txBody>
                  <a:tcPr marL="11561" marR="11561" marT="11561" marB="0" anchor="ctr">
                    <a:lnL>
                      <a:noFill/>
                    </a:lnL>
                    <a:lnR>
                      <a:noFill/>
                    </a:lnR>
                    <a:lnT>
                      <a:noFill/>
                    </a:lnT>
                    <a:lnB>
                      <a:noFill/>
                    </a:lnB>
                    <a:solidFill>
                      <a:srgbClr val="B7DEE8"/>
                    </a:solidFill>
                  </a:tcPr>
                </a:tc>
                <a:tc>
                  <a:txBody>
                    <a:bodyPr/>
                    <a:lstStyle/>
                    <a:p>
                      <a:pPr algn="ctr" fontAlgn="ctr"/>
                      <a:r>
                        <a:rPr lang="es-ES" sz="1200" b="0" i="0" u="none" strike="noStrike">
                          <a:solidFill>
                            <a:srgbClr val="000000"/>
                          </a:solidFill>
                          <a:effectLst/>
                          <a:latin typeface="Century Gothic"/>
                          <a:cs typeface="Century Gothic"/>
                        </a:rPr>
                        <a:t>0</a:t>
                      </a:r>
                    </a:p>
                  </a:txBody>
                  <a:tcPr marL="11561" marR="11561" marT="11561" marB="0" anchor="ctr">
                    <a:lnL>
                      <a:noFill/>
                    </a:lnL>
                    <a:lnR>
                      <a:noFill/>
                    </a:lnR>
                    <a:lnT>
                      <a:noFill/>
                    </a:lnT>
                    <a:lnB>
                      <a:noFill/>
                    </a:lnB>
                    <a:solidFill>
                      <a:srgbClr val="B7DEE8"/>
                    </a:solidFill>
                  </a:tcPr>
                </a:tc>
                <a:tc>
                  <a:txBody>
                    <a:bodyPr/>
                    <a:lstStyle/>
                    <a:p>
                      <a:pPr algn="ctr" fontAlgn="ctr"/>
                      <a:r>
                        <a:rPr lang="es-ES" sz="1200" b="0" i="0" u="none" strike="noStrike">
                          <a:solidFill>
                            <a:srgbClr val="000000"/>
                          </a:solidFill>
                          <a:effectLst/>
                          <a:latin typeface="Century Gothic"/>
                          <a:cs typeface="Century Gothic"/>
                        </a:rPr>
                        <a:t>0</a:t>
                      </a:r>
                    </a:p>
                  </a:txBody>
                  <a:tcPr marL="11561" marR="11561" marT="11561" marB="0" anchor="ctr">
                    <a:lnL>
                      <a:noFill/>
                    </a:lnL>
                    <a:lnR>
                      <a:noFill/>
                    </a:lnR>
                    <a:lnT>
                      <a:noFill/>
                    </a:lnT>
                    <a:lnB>
                      <a:noFill/>
                    </a:lnB>
                    <a:solidFill>
                      <a:srgbClr val="B7DEE8"/>
                    </a:solidFill>
                  </a:tcPr>
                </a:tc>
                <a:tc>
                  <a:txBody>
                    <a:bodyPr/>
                    <a:lstStyle/>
                    <a:p>
                      <a:pPr algn="ctr" fontAlgn="ctr"/>
                      <a:r>
                        <a:rPr lang="es-ES" sz="1200" b="0" i="0" u="none" strike="noStrike">
                          <a:solidFill>
                            <a:srgbClr val="000000"/>
                          </a:solidFill>
                          <a:effectLst/>
                          <a:latin typeface="Century Gothic"/>
                          <a:cs typeface="Century Gothic"/>
                        </a:rPr>
                        <a:t>0</a:t>
                      </a:r>
                    </a:p>
                  </a:txBody>
                  <a:tcPr marL="11561" marR="11561" marT="11561" marB="0" anchor="ctr">
                    <a:lnL>
                      <a:noFill/>
                    </a:lnL>
                    <a:lnR>
                      <a:noFill/>
                    </a:lnR>
                    <a:lnT>
                      <a:noFill/>
                    </a:lnT>
                    <a:lnB>
                      <a:noFill/>
                    </a:lnB>
                    <a:solidFill>
                      <a:srgbClr val="B7DEE8"/>
                    </a:solidFill>
                  </a:tcPr>
                </a:tc>
                <a:tc>
                  <a:txBody>
                    <a:bodyPr/>
                    <a:lstStyle/>
                    <a:p>
                      <a:pPr algn="ctr" fontAlgn="ctr"/>
                      <a:r>
                        <a:rPr lang="es-ES" sz="1200" b="0" i="0" u="none" strike="noStrike" dirty="0">
                          <a:solidFill>
                            <a:srgbClr val="000000"/>
                          </a:solidFill>
                          <a:effectLst/>
                          <a:latin typeface="Century Gothic"/>
                          <a:cs typeface="Century Gothic"/>
                        </a:rPr>
                        <a:t>0</a:t>
                      </a:r>
                    </a:p>
                  </a:txBody>
                  <a:tcPr marL="11561" marR="11561" marT="11561" marB="0" anchor="ctr">
                    <a:lnL>
                      <a:noFill/>
                    </a:lnL>
                    <a:lnR>
                      <a:noFill/>
                    </a:lnR>
                    <a:lnT>
                      <a:noFill/>
                    </a:lnT>
                    <a:lnB>
                      <a:noFill/>
                    </a:lnB>
                    <a:solidFill>
                      <a:srgbClr val="B7DEE8"/>
                    </a:solidFill>
                  </a:tcPr>
                </a:tc>
                <a:tc>
                  <a:txBody>
                    <a:bodyPr/>
                    <a:lstStyle/>
                    <a:p>
                      <a:pPr algn="ctr" fontAlgn="ctr"/>
                      <a:r>
                        <a:rPr lang="nb-NO" sz="1200" b="0" i="0" u="none" strike="noStrike" dirty="0">
                          <a:solidFill>
                            <a:srgbClr val="000000"/>
                          </a:solidFill>
                          <a:effectLst/>
                          <a:latin typeface="Century Gothic"/>
                          <a:cs typeface="Century Gothic"/>
                        </a:rPr>
                        <a:t>0.00</a:t>
                      </a:r>
                    </a:p>
                  </a:txBody>
                  <a:tcPr marL="11561" marR="11561" marT="11561" marB="0" anchor="ctr">
                    <a:lnL>
                      <a:noFill/>
                    </a:lnL>
                    <a:lnR>
                      <a:noFill/>
                    </a:lnR>
                    <a:lnT>
                      <a:noFill/>
                    </a:lnT>
                    <a:lnB>
                      <a:noFill/>
                    </a:lnB>
                    <a:solidFill>
                      <a:srgbClr val="B7DEE8"/>
                    </a:solidFill>
                  </a:tcPr>
                </a:tc>
              </a:tr>
              <a:tr h="463604">
                <a:tc>
                  <a:txBody>
                    <a:bodyPr/>
                    <a:lstStyle/>
                    <a:p>
                      <a:pPr algn="ctr" fontAlgn="ctr"/>
                      <a:r>
                        <a:rPr lang="es-ES_tradnl" sz="1400" b="1" i="0" u="none" strike="noStrike">
                          <a:solidFill>
                            <a:srgbClr val="FFFFFF"/>
                          </a:solidFill>
                          <a:effectLst/>
                          <a:latin typeface="Century Gothic"/>
                          <a:cs typeface="Century Gothic"/>
                        </a:rPr>
                        <a:t>Promedio</a:t>
                      </a:r>
                    </a:p>
                  </a:txBody>
                  <a:tcPr marL="11561" marR="11561" marT="11561" marB="0" anchor="ctr">
                    <a:lnL>
                      <a:noFill/>
                    </a:lnL>
                    <a:lnR>
                      <a:noFill/>
                    </a:lnR>
                    <a:lnT>
                      <a:noFill/>
                    </a:lnT>
                    <a:lnB>
                      <a:noFill/>
                    </a:lnB>
                    <a:solidFill>
                      <a:srgbClr val="4BACC6"/>
                    </a:solidFill>
                  </a:tcPr>
                </a:tc>
                <a:tc>
                  <a:txBody>
                    <a:bodyPr/>
                    <a:lstStyle/>
                    <a:p>
                      <a:pPr algn="ctr" fontAlgn="ctr"/>
                      <a:r>
                        <a:rPr lang="nb-NO" sz="1400" b="1" i="0" u="none" strike="noStrike">
                          <a:solidFill>
                            <a:srgbClr val="FFFFFF"/>
                          </a:solidFill>
                          <a:effectLst/>
                          <a:latin typeface="Century Gothic"/>
                          <a:cs typeface="Century Gothic"/>
                        </a:rPr>
                        <a:t>27.50</a:t>
                      </a:r>
                    </a:p>
                  </a:txBody>
                  <a:tcPr marL="11561" marR="11561" marT="11561" marB="0" anchor="ctr">
                    <a:lnL>
                      <a:noFill/>
                    </a:lnL>
                    <a:lnR>
                      <a:noFill/>
                    </a:lnR>
                    <a:lnT>
                      <a:noFill/>
                    </a:lnT>
                    <a:lnB>
                      <a:noFill/>
                    </a:lnB>
                    <a:solidFill>
                      <a:srgbClr val="4BACC6"/>
                    </a:solidFill>
                  </a:tcPr>
                </a:tc>
                <a:tc>
                  <a:txBody>
                    <a:bodyPr/>
                    <a:lstStyle/>
                    <a:p>
                      <a:pPr algn="ctr" fontAlgn="ctr"/>
                      <a:r>
                        <a:rPr lang="nb-NO" sz="1400" b="1" i="0" u="none" strike="noStrike">
                          <a:solidFill>
                            <a:srgbClr val="FFFFFF"/>
                          </a:solidFill>
                          <a:effectLst/>
                          <a:latin typeface="Century Gothic"/>
                          <a:cs typeface="Century Gothic"/>
                        </a:rPr>
                        <a:t>0.00</a:t>
                      </a:r>
                    </a:p>
                  </a:txBody>
                  <a:tcPr marL="11561" marR="11561" marT="11561" marB="0" anchor="ctr">
                    <a:lnL>
                      <a:noFill/>
                    </a:lnL>
                    <a:lnR>
                      <a:noFill/>
                    </a:lnR>
                    <a:lnT>
                      <a:noFill/>
                    </a:lnT>
                    <a:lnB>
                      <a:noFill/>
                    </a:lnB>
                    <a:solidFill>
                      <a:srgbClr val="4BACC6"/>
                    </a:solidFill>
                  </a:tcPr>
                </a:tc>
                <a:tc>
                  <a:txBody>
                    <a:bodyPr/>
                    <a:lstStyle/>
                    <a:p>
                      <a:pPr algn="ctr" fontAlgn="ctr"/>
                      <a:r>
                        <a:rPr lang="nb-NO" sz="1400" b="1" i="0" u="none" strike="noStrike">
                          <a:solidFill>
                            <a:srgbClr val="FFFFFF"/>
                          </a:solidFill>
                          <a:effectLst/>
                          <a:latin typeface="Century Gothic"/>
                          <a:cs typeface="Century Gothic"/>
                        </a:rPr>
                        <a:t>25.00</a:t>
                      </a:r>
                    </a:p>
                  </a:txBody>
                  <a:tcPr marL="11561" marR="11561" marT="11561" marB="0" anchor="ctr">
                    <a:lnL>
                      <a:noFill/>
                    </a:lnL>
                    <a:lnR>
                      <a:noFill/>
                    </a:lnR>
                    <a:lnT>
                      <a:noFill/>
                    </a:lnT>
                    <a:lnB>
                      <a:noFill/>
                    </a:lnB>
                    <a:solidFill>
                      <a:srgbClr val="4BACC6"/>
                    </a:solidFill>
                  </a:tcPr>
                </a:tc>
                <a:tc>
                  <a:txBody>
                    <a:bodyPr/>
                    <a:lstStyle/>
                    <a:p>
                      <a:pPr algn="ctr" fontAlgn="ctr"/>
                      <a:r>
                        <a:rPr lang="nb-NO" sz="1400" b="1" i="0" u="none" strike="noStrike" dirty="0">
                          <a:solidFill>
                            <a:srgbClr val="FFFFFF"/>
                          </a:solidFill>
                          <a:effectLst/>
                          <a:latin typeface="Century Gothic"/>
                          <a:cs typeface="Century Gothic"/>
                        </a:rPr>
                        <a:t>0.00</a:t>
                      </a:r>
                    </a:p>
                  </a:txBody>
                  <a:tcPr marL="11561" marR="11561" marT="11561" marB="0" anchor="ctr">
                    <a:lnL>
                      <a:noFill/>
                    </a:lnL>
                    <a:lnR>
                      <a:noFill/>
                    </a:lnR>
                    <a:lnT>
                      <a:noFill/>
                    </a:lnT>
                    <a:lnB>
                      <a:noFill/>
                    </a:lnB>
                    <a:solidFill>
                      <a:srgbClr val="4BACC6"/>
                    </a:solidFill>
                  </a:tcPr>
                </a:tc>
                <a:tc>
                  <a:txBody>
                    <a:bodyPr/>
                    <a:lstStyle/>
                    <a:p>
                      <a:pPr algn="ctr" fontAlgn="ctr"/>
                      <a:r>
                        <a:rPr lang="hr-HR" sz="1400" b="1" i="0" u="none" strike="noStrike" dirty="0">
                          <a:solidFill>
                            <a:srgbClr val="FFFFFF"/>
                          </a:solidFill>
                          <a:effectLst/>
                          <a:latin typeface="Century Gothic"/>
                          <a:cs typeface="Century Gothic"/>
                        </a:rPr>
                        <a:t>13.13</a:t>
                      </a:r>
                    </a:p>
                  </a:txBody>
                  <a:tcPr marL="11561" marR="11561" marT="11561" marB="0" anchor="ctr">
                    <a:lnL>
                      <a:noFill/>
                    </a:lnL>
                    <a:lnR>
                      <a:noFill/>
                    </a:lnR>
                    <a:lnT>
                      <a:noFill/>
                    </a:lnT>
                    <a:lnB>
                      <a:noFill/>
                    </a:lnB>
                    <a:solidFill>
                      <a:srgbClr val="4BACC6"/>
                    </a:solidFill>
                  </a:tcPr>
                </a:tc>
              </a:tr>
            </a:tbl>
          </a:graphicData>
        </a:graphic>
      </p:graphicFrame>
    </p:spTree>
    <p:extLst>
      <p:ext uri="{BB962C8B-B14F-4D97-AF65-F5344CB8AC3E}">
        <p14:creationId xmlns:p14="http://schemas.microsoft.com/office/powerpoint/2010/main" val="362127228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699792" y="256225"/>
            <a:ext cx="5987008" cy="1143000"/>
          </a:xfrm>
        </p:spPr>
        <p:txBody>
          <a:bodyPr>
            <a:noAutofit/>
          </a:bodyPr>
          <a:lstStyle/>
          <a:p>
            <a:pPr fontAlgn="base">
              <a:spcAft>
                <a:spcPct val="0"/>
              </a:spcAft>
              <a:defRPr/>
            </a:pPr>
            <a:r>
              <a:rPr lang="es-MX"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Promedio por Criterio Adjetivo </a:t>
            </a:r>
            <a:r>
              <a:rPr lang="es-MX" sz="24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
            </a:r>
            <a:br>
              <a:rPr lang="es-MX" sz="24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br>
            <a:r>
              <a:rPr lang="es-MX" sz="24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Región 1. </a:t>
            </a:r>
            <a:r>
              <a:rPr lang="es-MX"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Norte</a:t>
            </a:r>
          </a:p>
        </p:txBody>
      </p:sp>
      <p:pic>
        <p:nvPicPr>
          <p:cNvPr id="4099" name="Picture 3"/>
          <p:cNvPicPr>
            <a:picLocks noChangeAspect="1" noChangeArrowheads="1"/>
          </p:cNvPicPr>
          <p:nvPr/>
        </p:nvPicPr>
        <p:blipFill>
          <a:blip r:embed="rId3">
            <a:clrChange>
              <a:clrFrom>
                <a:srgbClr val="FFFFFF"/>
              </a:clrFrom>
              <a:clrTo>
                <a:srgbClr val="FFFFFF">
                  <a:alpha val="0"/>
                </a:srgbClr>
              </a:clrTo>
            </a:clrChange>
            <a:duotone>
              <a:schemeClr val="accent5">
                <a:shade val="45000"/>
                <a:satMod val="135000"/>
              </a:schemeClr>
              <a:prstClr val="white"/>
            </a:duotone>
            <a:extLst>
              <a:ext uri="{BEBA8EAE-BF5A-486C-A8C5-ECC9F3942E4B}">
                <a14:imgProps xmlns:a14="http://schemas.microsoft.com/office/drawing/2010/main">
                  <a14:imgLayer r:embed="rId4">
                    <a14:imgEffect>
                      <a14:saturation sat="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4137078" y="1402565"/>
            <a:ext cx="3750970" cy="37648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CuadroTexto"/>
          <p:cNvSpPr txBox="1"/>
          <p:nvPr/>
        </p:nvSpPr>
        <p:spPr>
          <a:xfrm>
            <a:off x="5874177" y="1635931"/>
            <a:ext cx="2736304" cy="523220"/>
          </a:xfrm>
          <a:prstGeom prst="rect">
            <a:avLst/>
          </a:prstGeom>
          <a:noFill/>
        </p:spPr>
        <p:txBody>
          <a:bodyPr wrap="square" rtlCol="0">
            <a:spAutoFit/>
          </a:bodyPr>
          <a:lstStyle/>
          <a:p>
            <a:pPr algn="ctr"/>
            <a:r>
              <a:rPr lang="es-MX" sz="1400" b="1" dirty="0" smtClean="0">
                <a:latin typeface="Century Gothic" pitchFamily="34" charset="0"/>
                <a:cs typeface="Arial" pitchFamily="34" charset="0"/>
              </a:rPr>
              <a:t>Ayuntamiento de Colotlán</a:t>
            </a:r>
          </a:p>
          <a:p>
            <a:pPr algn="ctr"/>
            <a:r>
              <a:rPr lang="es-MX" sz="1400" b="1" dirty="0" smtClean="0">
                <a:latin typeface="Century Gothic" pitchFamily="34" charset="0"/>
                <a:cs typeface="Arial" pitchFamily="34" charset="0"/>
              </a:rPr>
              <a:t>Calificación: 37.50</a:t>
            </a:r>
          </a:p>
        </p:txBody>
      </p:sp>
      <p:sp>
        <p:nvSpPr>
          <p:cNvPr id="6" name="5 CuadroTexto"/>
          <p:cNvSpPr txBox="1"/>
          <p:nvPr/>
        </p:nvSpPr>
        <p:spPr>
          <a:xfrm>
            <a:off x="467544" y="5373216"/>
            <a:ext cx="8064896" cy="1077218"/>
          </a:xfrm>
          <a:prstGeom prst="rect">
            <a:avLst/>
          </a:prstGeom>
          <a:noFill/>
        </p:spPr>
        <p:txBody>
          <a:bodyPr wrap="square" rtlCol="0">
            <a:spAutoFit/>
          </a:bodyPr>
          <a:lstStyle/>
          <a:p>
            <a:pPr algn="just"/>
            <a:r>
              <a:rPr lang="es-MX" sz="1600" dirty="0" smtClean="0">
                <a:latin typeface="Century Gothic"/>
                <a:cs typeface="Century Gothic"/>
              </a:rPr>
              <a:t>La Región Norte contempla al Ayuntamiento de San Marín de Bolaños, tiene portal </a:t>
            </a:r>
            <a:r>
              <a:rPr lang="es-MX" sz="1600" i="1" dirty="0" smtClean="0">
                <a:latin typeface="Century Gothic"/>
                <a:cs typeface="Century Gothic"/>
              </a:rPr>
              <a:t>web</a:t>
            </a:r>
            <a:r>
              <a:rPr lang="es-MX" sz="1600" dirty="0" smtClean="0">
                <a:latin typeface="Century Gothic"/>
                <a:cs typeface="Century Gothic"/>
              </a:rPr>
              <a:t> y sección de transparencia, pero publica la información correspondiente a la Administración 2012 </a:t>
            </a:r>
            <a:r>
              <a:rPr lang="es-ES" sz="1600" dirty="0" smtClean="0">
                <a:latin typeface="Century Gothic"/>
                <a:cs typeface="Century Gothic"/>
              </a:rPr>
              <a:t>–</a:t>
            </a:r>
            <a:r>
              <a:rPr lang="es-MX" sz="1600" dirty="0" smtClean="0">
                <a:latin typeface="Century Gothic"/>
                <a:cs typeface="Century Gothic"/>
              </a:rPr>
              <a:t> 2015 por lo que su cumplimento es de 0.00. </a:t>
            </a:r>
            <a:endParaRPr lang="es-MX" sz="1600" dirty="0">
              <a:latin typeface="Century Gothic"/>
              <a:cs typeface="Century Gothic"/>
            </a:endParaRPr>
          </a:p>
        </p:txBody>
      </p:sp>
      <p:sp>
        <p:nvSpPr>
          <p:cNvPr id="7" name="Elipse 6"/>
          <p:cNvSpPr/>
          <p:nvPr/>
        </p:nvSpPr>
        <p:spPr>
          <a:xfrm>
            <a:off x="6192180" y="2924944"/>
            <a:ext cx="756084" cy="544015"/>
          </a:xfrm>
          <a:prstGeom prst="ellipse">
            <a:avLst/>
          </a:prstGeom>
          <a:noFill/>
          <a:ln w="28575" cmpd="sng">
            <a:solidFill>
              <a:srgbClr val="26D3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graphicFrame>
        <p:nvGraphicFramePr>
          <p:cNvPr id="15" name="Tabla 14"/>
          <p:cNvGraphicFramePr>
            <a:graphicFrameLocks noGrp="1"/>
          </p:cNvGraphicFramePr>
          <p:nvPr>
            <p:extLst>
              <p:ext uri="{D42A27DB-BD31-4B8C-83A1-F6EECF244321}">
                <p14:modId xmlns:p14="http://schemas.microsoft.com/office/powerpoint/2010/main" val="3842189957"/>
              </p:ext>
            </p:extLst>
          </p:nvPr>
        </p:nvGraphicFramePr>
        <p:xfrm>
          <a:off x="467544" y="1897541"/>
          <a:ext cx="2880320" cy="3028570"/>
        </p:xfrm>
        <a:graphic>
          <a:graphicData uri="http://schemas.openxmlformats.org/drawingml/2006/table">
            <a:tbl>
              <a:tblPr/>
              <a:tblGrid>
                <a:gridCol w="1483801"/>
                <a:gridCol w="1396519"/>
              </a:tblGrid>
              <a:tr h="576149">
                <a:tc>
                  <a:txBody>
                    <a:bodyPr/>
                    <a:lstStyle/>
                    <a:p>
                      <a:pPr algn="ctr" fontAlgn="ctr"/>
                      <a:r>
                        <a:rPr lang="hr-HR" sz="1400" b="1" i="0" u="none" strike="noStrike">
                          <a:solidFill>
                            <a:srgbClr val="FFFFFF"/>
                          </a:solidFill>
                          <a:effectLst/>
                          <a:latin typeface="Century Gothic"/>
                          <a:cs typeface="Century Gothic"/>
                        </a:rPr>
                        <a:t>Criterio Adjetivo</a:t>
                      </a:r>
                    </a:p>
                  </a:txBody>
                  <a:tcPr marL="12700" marR="12700" marT="12700"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4BACC6"/>
                    </a:solidFill>
                  </a:tcPr>
                </a:tc>
                <a:tc>
                  <a:txBody>
                    <a:bodyPr/>
                    <a:lstStyle/>
                    <a:p>
                      <a:pPr algn="ctr" fontAlgn="ctr"/>
                      <a:r>
                        <a:rPr lang="es-ES_tradnl" sz="1400" b="1" i="0" u="none" strike="noStrike">
                          <a:solidFill>
                            <a:srgbClr val="FFFFFF"/>
                          </a:solidFill>
                          <a:effectLst/>
                          <a:latin typeface="Century Gothic"/>
                          <a:cs typeface="Century Gothic"/>
                        </a:rPr>
                        <a:t>Promedio Región Norte</a:t>
                      </a:r>
                    </a:p>
                  </a:txBody>
                  <a:tcPr marL="12700" marR="12700" marT="12700"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4BACC6"/>
                    </a:solidFill>
                  </a:tcPr>
                </a:tc>
              </a:tr>
              <a:tr h="457530">
                <a:tc>
                  <a:txBody>
                    <a:bodyPr/>
                    <a:lstStyle/>
                    <a:p>
                      <a:pPr algn="ctr" fontAlgn="ctr"/>
                      <a:r>
                        <a:rPr lang="pt-BR" sz="1400" b="1" i="0" u="none" strike="noStrike">
                          <a:solidFill>
                            <a:srgbClr val="FFFFFF"/>
                          </a:solidFill>
                          <a:effectLst/>
                          <a:latin typeface="Century Gothic"/>
                          <a:cs typeface="Century Gothic"/>
                        </a:rPr>
                        <a:t>Publicidad</a:t>
                      </a:r>
                    </a:p>
                  </a:txBody>
                  <a:tcPr marL="12700" marR="12700" marT="12700"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4BACC6"/>
                      </a:solidFill>
                      <a:prstDash val="solid"/>
                      <a:round/>
                      <a:headEnd type="none" w="med" len="med"/>
                      <a:tailEnd type="none" w="med" len="med"/>
                    </a:lnB>
                    <a:solidFill>
                      <a:srgbClr val="4BACC6"/>
                    </a:solidFill>
                  </a:tcPr>
                </a:tc>
                <a:tc>
                  <a:txBody>
                    <a:bodyPr/>
                    <a:lstStyle/>
                    <a:p>
                      <a:pPr algn="ctr" fontAlgn="ctr"/>
                      <a:r>
                        <a:rPr lang="nb-NO" sz="1800" b="1" i="0" u="none" strike="noStrike" dirty="0">
                          <a:solidFill>
                            <a:srgbClr val="000000"/>
                          </a:solidFill>
                          <a:effectLst/>
                          <a:latin typeface="Century Gothic"/>
                          <a:cs typeface="Century Gothic"/>
                        </a:rPr>
                        <a:t>27.5</a:t>
                      </a:r>
                    </a:p>
                  </a:txBody>
                  <a:tcPr marL="12700" marR="12700" marT="12700"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4BACC6"/>
                      </a:solidFill>
                      <a:prstDash val="solid"/>
                      <a:round/>
                      <a:headEnd type="none" w="med" len="med"/>
                      <a:tailEnd type="none" w="med" len="med"/>
                    </a:lnB>
                  </a:tcPr>
                </a:tc>
              </a:tr>
              <a:tr h="457530">
                <a:tc>
                  <a:txBody>
                    <a:bodyPr/>
                    <a:lstStyle/>
                    <a:p>
                      <a:pPr algn="ctr" fontAlgn="ctr"/>
                      <a:r>
                        <a:rPr lang="es-ES_tradnl" sz="1400" b="1" i="0" u="none" strike="noStrike" dirty="0">
                          <a:solidFill>
                            <a:srgbClr val="FFFFFF"/>
                          </a:solidFill>
                          <a:effectLst/>
                          <a:latin typeface="Century Gothic"/>
                          <a:cs typeface="Century Gothic"/>
                        </a:rPr>
                        <a:t>Vigencia</a:t>
                      </a:r>
                    </a:p>
                  </a:txBody>
                  <a:tcPr marL="12700" marR="12700" marT="12700"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solidFill>
                      <a:srgbClr val="4BACC6"/>
                    </a:solidFill>
                  </a:tcPr>
                </a:tc>
                <a:tc>
                  <a:txBody>
                    <a:bodyPr/>
                    <a:lstStyle/>
                    <a:p>
                      <a:pPr algn="ctr" fontAlgn="ctr"/>
                      <a:r>
                        <a:rPr lang="nb-NO" sz="1800" b="1" i="0" u="none" strike="noStrike" dirty="0">
                          <a:solidFill>
                            <a:srgbClr val="000000"/>
                          </a:solidFill>
                          <a:effectLst/>
                          <a:latin typeface="Century Gothic"/>
                          <a:cs typeface="Century Gothic"/>
                        </a:rPr>
                        <a:t>0.00</a:t>
                      </a:r>
                    </a:p>
                  </a:txBody>
                  <a:tcPr marL="12700" marR="12700" marT="12700"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tcPr>
                </a:tc>
              </a:tr>
              <a:tr h="457530">
                <a:tc>
                  <a:txBody>
                    <a:bodyPr/>
                    <a:lstStyle/>
                    <a:p>
                      <a:pPr algn="ctr" fontAlgn="ctr"/>
                      <a:r>
                        <a:rPr lang="es-ES_tradnl" sz="1400" b="1" i="0" u="none" strike="noStrike" dirty="0">
                          <a:solidFill>
                            <a:srgbClr val="FFFFFF"/>
                          </a:solidFill>
                          <a:effectLst/>
                          <a:latin typeface="Century Gothic"/>
                          <a:cs typeface="Century Gothic"/>
                        </a:rPr>
                        <a:t>Accesibilidad</a:t>
                      </a:r>
                    </a:p>
                  </a:txBody>
                  <a:tcPr marL="12700" marR="12700" marT="12700"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solidFill>
                      <a:srgbClr val="4BACC6"/>
                    </a:solidFill>
                  </a:tcPr>
                </a:tc>
                <a:tc>
                  <a:txBody>
                    <a:bodyPr/>
                    <a:lstStyle/>
                    <a:p>
                      <a:pPr algn="ctr" fontAlgn="ctr"/>
                      <a:r>
                        <a:rPr lang="nb-NO" sz="1800" b="1" i="0" u="none" strike="noStrike" dirty="0">
                          <a:solidFill>
                            <a:srgbClr val="000000"/>
                          </a:solidFill>
                          <a:effectLst/>
                          <a:latin typeface="Century Gothic"/>
                          <a:cs typeface="Century Gothic"/>
                        </a:rPr>
                        <a:t>25.00</a:t>
                      </a:r>
                    </a:p>
                  </a:txBody>
                  <a:tcPr marL="12700" marR="12700" marT="12700"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tcPr>
                </a:tc>
              </a:tr>
              <a:tr h="574853">
                <a:tc>
                  <a:txBody>
                    <a:bodyPr/>
                    <a:lstStyle/>
                    <a:p>
                      <a:pPr algn="ctr" fontAlgn="ctr"/>
                      <a:r>
                        <a:rPr lang="es-ES_tradnl" sz="1400" b="1" i="0" u="none" strike="noStrike">
                          <a:solidFill>
                            <a:srgbClr val="FFFFFF"/>
                          </a:solidFill>
                          <a:effectLst/>
                          <a:latin typeface="Century Gothic"/>
                          <a:cs typeface="Century Gothic"/>
                        </a:rPr>
                        <a:t>Información</a:t>
                      </a:r>
                      <a:br>
                        <a:rPr lang="es-ES_tradnl" sz="1400" b="1" i="0" u="none" strike="noStrike">
                          <a:solidFill>
                            <a:srgbClr val="FFFFFF"/>
                          </a:solidFill>
                          <a:effectLst/>
                          <a:latin typeface="Century Gothic"/>
                          <a:cs typeface="Century Gothic"/>
                        </a:rPr>
                      </a:br>
                      <a:r>
                        <a:rPr lang="es-ES_tradnl" sz="1400" b="1" i="0" u="none" strike="noStrike">
                          <a:solidFill>
                            <a:srgbClr val="FFFFFF"/>
                          </a:solidFill>
                          <a:effectLst/>
                          <a:latin typeface="Century Gothic"/>
                          <a:cs typeface="Century Gothic"/>
                        </a:rPr>
                        <a:t>Completa</a:t>
                      </a:r>
                    </a:p>
                  </a:txBody>
                  <a:tcPr marL="12700" marR="12700" marT="12700"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solidFill>
                      <a:srgbClr val="4BACC6"/>
                    </a:solidFill>
                  </a:tcPr>
                </a:tc>
                <a:tc>
                  <a:txBody>
                    <a:bodyPr/>
                    <a:lstStyle/>
                    <a:p>
                      <a:pPr algn="ctr" fontAlgn="ctr"/>
                      <a:r>
                        <a:rPr lang="nb-NO" sz="1800" b="1" i="0" u="none" strike="noStrike" dirty="0">
                          <a:solidFill>
                            <a:srgbClr val="000000"/>
                          </a:solidFill>
                          <a:effectLst/>
                          <a:latin typeface="Century Gothic"/>
                          <a:cs typeface="Century Gothic"/>
                        </a:rPr>
                        <a:t>0.00</a:t>
                      </a:r>
                    </a:p>
                  </a:txBody>
                  <a:tcPr marL="12700" marR="12700" marT="12700"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tcPr>
                </a:tc>
              </a:tr>
              <a:tr h="504978">
                <a:tc>
                  <a:txBody>
                    <a:bodyPr/>
                    <a:lstStyle/>
                    <a:p>
                      <a:pPr algn="ctr" fontAlgn="ctr"/>
                      <a:r>
                        <a:rPr lang="es-ES_tradnl" sz="1400" b="1" i="0" u="none" strike="noStrike" dirty="0">
                          <a:solidFill>
                            <a:srgbClr val="FFFFFF"/>
                          </a:solidFill>
                          <a:effectLst/>
                          <a:latin typeface="Century Gothic"/>
                          <a:cs typeface="Century Gothic"/>
                        </a:rPr>
                        <a:t>Cumplimiento Global</a:t>
                      </a:r>
                    </a:p>
                  </a:txBody>
                  <a:tcPr marL="12700" marR="12700" marT="12700"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solidFill>
                      <a:srgbClr val="4BACC6"/>
                    </a:solidFill>
                  </a:tcPr>
                </a:tc>
                <a:tc>
                  <a:txBody>
                    <a:bodyPr/>
                    <a:lstStyle/>
                    <a:p>
                      <a:pPr algn="ctr" fontAlgn="ctr"/>
                      <a:r>
                        <a:rPr lang="hr-HR" sz="1800" b="1" i="0" u="none" strike="noStrike" dirty="0">
                          <a:solidFill>
                            <a:srgbClr val="000000"/>
                          </a:solidFill>
                          <a:effectLst/>
                          <a:latin typeface="Century Gothic"/>
                          <a:cs typeface="Century Gothic"/>
                        </a:rPr>
                        <a:t>13.13</a:t>
                      </a:r>
                    </a:p>
                  </a:txBody>
                  <a:tcPr marL="12700" marR="12700" marT="12700"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72632974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55776" y="274638"/>
            <a:ext cx="6131024" cy="1143000"/>
          </a:xfrm>
        </p:spPr>
        <p:txBody>
          <a:bodyPr>
            <a:normAutofit/>
          </a:bodyPr>
          <a:lstStyle/>
          <a:p>
            <a:r>
              <a:rPr lang="es-MX" sz="24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Calificaciones</a:t>
            </a:r>
            <a:r>
              <a:rPr lang="es-MX"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
            </a:r>
            <a:br>
              <a:rPr lang="es-MX"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br>
            <a:r>
              <a:rPr lang="es-MX"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Región </a:t>
            </a:r>
            <a:r>
              <a:rPr lang="es-MX" sz="24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1. </a:t>
            </a:r>
            <a:r>
              <a:rPr lang="es-MX"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Norte</a:t>
            </a:r>
            <a:endParaRPr lang="es-MX" sz="2400" dirty="0"/>
          </a:p>
        </p:txBody>
      </p:sp>
      <p:graphicFrame>
        <p:nvGraphicFramePr>
          <p:cNvPr id="6" name="Gráfico 5"/>
          <p:cNvGraphicFramePr>
            <a:graphicFrameLocks/>
          </p:cNvGraphicFramePr>
          <p:nvPr>
            <p:extLst>
              <p:ext uri="{D42A27DB-BD31-4B8C-83A1-F6EECF244321}">
                <p14:modId xmlns:p14="http://schemas.microsoft.com/office/powerpoint/2010/main" val="3023280054"/>
              </p:ext>
            </p:extLst>
          </p:nvPr>
        </p:nvGraphicFramePr>
        <p:xfrm>
          <a:off x="323528" y="1556792"/>
          <a:ext cx="8286540" cy="504056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857417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 Título"/>
          <p:cNvSpPr>
            <a:spLocks noGrp="1"/>
          </p:cNvSpPr>
          <p:nvPr>
            <p:ph type="title"/>
          </p:nvPr>
        </p:nvSpPr>
        <p:spPr>
          <a:xfrm>
            <a:off x="2195736" y="476672"/>
            <a:ext cx="5987008" cy="720080"/>
          </a:xfrm>
        </p:spPr>
        <p:txBody>
          <a:bodyPr>
            <a:noAutofit/>
          </a:bodyPr>
          <a:lstStyle/>
          <a:p>
            <a:pPr fontAlgn="base">
              <a:spcAft>
                <a:spcPct val="0"/>
              </a:spcAft>
              <a:defRPr/>
            </a:pPr>
            <a:r>
              <a:rPr lang="es-MX" sz="24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Ayuntamientos Evaluados</a:t>
            </a:r>
            <a:endParaRPr lang="es-MX"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endParaRPr>
          </a:p>
        </p:txBody>
      </p:sp>
      <p:graphicFrame>
        <p:nvGraphicFramePr>
          <p:cNvPr id="3" name="2 Objeto"/>
          <p:cNvGraphicFramePr>
            <a:graphicFrameLocks noChangeAspect="1"/>
          </p:cNvGraphicFramePr>
          <p:nvPr>
            <p:extLst>
              <p:ext uri="{D42A27DB-BD31-4B8C-83A1-F6EECF244321}">
                <p14:modId xmlns:p14="http://schemas.microsoft.com/office/powerpoint/2010/main" val="984884534"/>
              </p:ext>
            </p:extLst>
          </p:nvPr>
        </p:nvGraphicFramePr>
        <p:xfrm>
          <a:off x="683568" y="1645038"/>
          <a:ext cx="8136904" cy="4880306"/>
        </p:xfrm>
        <a:graphic>
          <a:graphicData uri="http://schemas.openxmlformats.org/presentationml/2006/ole">
            <mc:AlternateContent xmlns:mc="http://schemas.openxmlformats.org/markup-compatibility/2006">
              <mc:Choice xmlns:v="urn:schemas-microsoft-com:vml" Requires="v">
                <p:oleObj spid="_x0000_s3075" name="Documento" r:id="rId3" imgW="9250560" imgH="6812162" progId="Word.Document.12">
                  <p:embed/>
                </p:oleObj>
              </mc:Choice>
              <mc:Fallback>
                <p:oleObj name="Documento" r:id="rId3" imgW="9250560" imgH="6812162" progId="Word.Document.1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568" y="1645038"/>
                        <a:ext cx="8136904" cy="488030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028" name="Picture 4"/>
          <p:cNvPicPr>
            <a:picLocks noChangeAspect="1" noChangeArrowheads="1"/>
          </p:cNvPicPr>
          <p:nvPr/>
        </p:nvPicPr>
        <p:blipFill>
          <a:blip r:embed="rId5"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494400" y="3933056"/>
            <a:ext cx="2326072" cy="22322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9743907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699792" y="274638"/>
            <a:ext cx="5987008" cy="1143000"/>
          </a:xfrm>
        </p:spPr>
        <p:txBody>
          <a:bodyPr>
            <a:noAutofit/>
          </a:bodyPr>
          <a:lstStyle/>
          <a:p>
            <a:pPr>
              <a:defRPr/>
            </a:pPr>
            <a:r>
              <a:rPr lang="es-MX"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Resultado Global por Criterio Adjetivo por Ayuntamiento </a:t>
            </a:r>
            <a:r>
              <a:rPr lang="es-MX" sz="24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
            </a:r>
            <a:br>
              <a:rPr lang="es-MX" sz="24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br>
            <a:r>
              <a:rPr lang="es-MX" sz="24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Región 2. </a:t>
            </a:r>
            <a:r>
              <a:rPr lang="es-MX"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Altos Norte</a:t>
            </a:r>
          </a:p>
        </p:txBody>
      </p:sp>
      <p:graphicFrame>
        <p:nvGraphicFramePr>
          <p:cNvPr id="3" name="Tabla 2"/>
          <p:cNvGraphicFramePr>
            <a:graphicFrameLocks noGrp="1"/>
          </p:cNvGraphicFramePr>
          <p:nvPr>
            <p:extLst>
              <p:ext uri="{D42A27DB-BD31-4B8C-83A1-F6EECF244321}">
                <p14:modId xmlns:p14="http://schemas.microsoft.com/office/powerpoint/2010/main" val="2056910582"/>
              </p:ext>
            </p:extLst>
          </p:nvPr>
        </p:nvGraphicFramePr>
        <p:xfrm>
          <a:off x="137915" y="1700808"/>
          <a:ext cx="8898581" cy="4896543"/>
        </p:xfrm>
        <a:graphic>
          <a:graphicData uri="http://schemas.openxmlformats.org/drawingml/2006/table">
            <a:tbl>
              <a:tblPr/>
              <a:tblGrid>
                <a:gridCol w="2250368"/>
                <a:gridCol w="1411641"/>
                <a:gridCol w="1235928"/>
                <a:gridCol w="1345788"/>
                <a:gridCol w="1345788"/>
                <a:gridCol w="1309068"/>
              </a:tblGrid>
              <a:tr h="627475">
                <a:tc>
                  <a:txBody>
                    <a:bodyPr/>
                    <a:lstStyle/>
                    <a:p>
                      <a:pPr algn="ctr" fontAlgn="ctr"/>
                      <a:r>
                        <a:rPr lang="es-ES_tradnl" sz="1400" b="1" i="0" u="none" strike="noStrike" dirty="0">
                          <a:solidFill>
                            <a:srgbClr val="FFFFFF"/>
                          </a:solidFill>
                          <a:effectLst/>
                          <a:latin typeface="Century Gothic"/>
                        </a:rPr>
                        <a:t>Ayuntamiento</a:t>
                      </a:r>
                    </a:p>
                  </a:txBody>
                  <a:tcPr marL="8645" marR="8645" marT="8645" marB="0" anchor="ctr">
                    <a:lnL>
                      <a:noFill/>
                    </a:lnL>
                    <a:lnR>
                      <a:noFill/>
                    </a:lnR>
                    <a:lnT>
                      <a:noFill/>
                    </a:lnT>
                    <a:lnB>
                      <a:noFill/>
                    </a:lnB>
                    <a:solidFill>
                      <a:srgbClr val="4BACC6"/>
                    </a:solidFill>
                  </a:tcPr>
                </a:tc>
                <a:tc>
                  <a:txBody>
                    <a:bodyPr/>
                    <a:lstStyle/>
                    <a:p>
                      <a:pPr algn="ctr" fontAlgn="ctr"/>
                      <a:r>
                        <a:rPr lang="pt-BR" sz="1400" b="1" i="0" u="none" strike="noStrike">
                          <a:solidFill>
                            <a:srgbClr val="FFFFFF"/>
                          </a:solidFill>
                          <a:effectLst/>
                          <a:latin typeface="Century Gothic"/>
                        </a:rPr>
                        <a:t>Publicidad</a:t>
                      </a:r>
                    </a:p>
                  </a:txBody>
                  <a:tcPr marL="8645" marR="8645" marT="8645" marB="0" anchor="ctr">
                    <a:lnL>
                      <a:noFill/>
                    </a:lnL>
                    <a:lnR>
                      <a:noFill/>
                    </a:lnR>
                    <a:lnT>
                      <a:noFill/>
                    </a:lnT>
                    <a:lnB>
                      <a:noFill/>
                    </a:lnB>
                    <a:solidFill>
                      <a:srgbClr val="4BACC6"/>
                    </a:solidFill>
                  </a:tcPr>
                </a:tc>
                <a:tc>
                  <a:txBody>
                    <a:bodyPr/>
                    <a:lstStyle/>
                    <a:p>
                      <a:pPr algn="ctr" fontAlgn="ctr"/>
                      <a:r>
                        <a:rPr lang="es-ES_tradnl" sz="1400" b="1" i="0" u="none" strike="noStrike" dirty="0">
                          <a:solidFill>
                            <a:srgbClr val="FFFFFF"/>
                          </a:solidFill>
                          <a:effectLst/>
                          <a:latin typeface="Century Gothic"/>
                        </a:rPr>
                        <a:t>Vigencia</a:t>
                      </a:r>
                    </a:p>
                  </a:txBody>
                  <a:tcPr marL="8645" marR="8645" marT="8645" marB="0" anchor="ctr">
                    <a:lnL>
                      <a:noFill/>
                    </a:lnL>
                    <a:lnR>
                      <a:noFill/>
                    </a:lnR>
                    <a:lnT>
                      <a:noFill/>
                    </a:lnT>
                    <a:lnB>
                      <a:noFill/>
                    </a:lnB>
                    <a:solidFill>
                      <a:srgbClr val="4BACC6"/>
                    </a:solidFill>
                  </a:tcPr>
                </a:tc>
                <a:tc>
                  <a:txBody>
                    <a:bodyPr/>
                    <a:lstStyle/>
                    <a:p>
                      <a:pPr algn="ctr" fontAlgn="ctr"/>
                      <a:r>
                        <a:rPr lang="es-ES_tradnl" sz="1400" b="1" i="0" u="none" strike="noStrike">
                          <a:solidFill>
                            <a:srgbClr val="FFFFFF"/>
                          </a:solidFill>
                          <a:effectLst/>
                          <a:latin typeface="Century Gothic"/>
                        </a:rPr>
                        <a:t>Accesibilidad</a:t>
                      </a:r>
                    </a:p>
                  </a:txBody>
                  <a:tcPr marL="8645" marR="8645" marT="8645" marB="0" anchor="ctr">
                    <a:lnL>
                      <a:noFill/>
                    </a:lnL>
                    <a:lnR>
                      <a:noFill/>
                    </a:lnR>
                    <a:lnT>
                      <a:noFill/>
                    </a:lnT>
                    <a:lnB>
                      <a:noFill/>
                    </a:lnB>
                    <a:solidFill>
                      <a:srgbClr val="4BACC6"/>
                    </a:solidFill>
                  </a:tcPr>
                </a:tc>
                <a:tc>
                  <a:txBody>
                    <a:bodyPr/>
                    <a:lstStyle/>
                    <a:p>
                      <a:pPr algn="ctr" fontAlgn="ctr"/>
                      <a:r>
                        <a:rPr lang="es-ES_tradnl" sz="1400" b="1" i="0" u="none" strike="noStrike">
                          <a:solidFill>
                            <a:srgbClr val="FFFFFF"/>
                          </a:solidFill>
                          <a:effectLst/>
                          <a:latin typeface="Century Gothic"/>
                        </a:rPr>
                        <a:t>Información</a:t>
                      </a:r>
                      <a:br>
                        <a:rPr lang="es-ES_tradnl" sz="1400" b="1" i="0" u="none" strike="noStrike">
                          <a:solidFill>
                            <a:srgbClr val="FFFFFF"/>
                          </a:solidFill>
                          <a:effectLst/>
                          <a:latin typeface="Century Gothic"/>
                        </a:rPr>
                      </a:br>
                      <a:r>
                        <a:rPr lang="es-ES_tradnl" sz="1400" b="1" i="0" u="none" strike="noStrike">
                          <a:solidFill>
                            <a:srgbClr val="FFFFFF"/>
                          </a:solidFill>
                          <a:effectLst/>
                          <a:latin typeface="Century Gothic"/>
                        </a:rPr>
                        <a:t>Completa</a:t>
                      </a:r>
                    </a:p>
                  </a:txBody>
                  <a:tcPr marL="8645" marR="8645" marT="8645" marB="0" anchor="ctr">
                    <a:lnL>
                      <a:noFill/>
                    </a:lnL>
                    <a:lnR>
                      <a:noFill/>
                    </a:lnR>
                    <a:lnT>
                      <a:noFill/>
                    </a:lnT>
                    <a:lnB>
                      <a:noFill/>
                    </a:lnB>
                    <a:solidFill>
                      <a:srgbClr val="4BACC6"/>
                    </a:solidFill>
                  </a:tcPr>
                </a:tc>
                <a:tc>
                  <a:txBody>
                    <a:bodyPr/>
                    <a:lstStyle/>
                    <a:p>
                      <a:pPr algn="ctr" fontAlgn="ctr"/>
                      <a:r>
                        <a:rPr lang="es-ES_tradnl" sz="1400" b="1" i="0" u="none" strike="noStrike">
                          <a:solidFill>
                            <a:srgbClr val="FFFFFF"/>
                          </a:solidFill>
                          <a:effectLst/>
                          <a:latin typeface="Century Gothic"/>
                        </a:rPr>
                        <a:t>Cumplimiento Global</a:t>
                      </a:r>
                    </a:p>
                  </a:txBody>
                  <a:tcPr marL="8645" marR="8645" marT="8645" marB="0" anchor="ctr">
                    <a:lnL>
                      <a:noFill/>
                    </a:lnL>
                    <a:lnR>
                      <a:noFill/>
                    </a:lnR>
                    <a:lnT>
                      <a:noFill/>
                    </a:lnT>
                    <a:lnB>
                      <a:noFill/>
                    </a:lnB>
                    <a:solidFill>
                      <a:srgbClr val="4BACC6"/>
                    </a:solidFill>
                  </a:tcPr>
                </a:tc>
              </a:tr>
              <a:tr h="470606">
                <a:tc>
                  <a:txBody>
                    <a:bodyPr/>
                    <a:lstStyle/>
                    <a:p>
                      <a:pPr algn="just" fontAlgn="ctr"/>
                      <a:r>
                        <a:rPr lang="es-ES_tradnl" sz="1400" b="1" i="0" u="none" strike="noStrike" dirty="0">
                          <a:solidFill>
                            <a:srgbClr val="000000"/>
                          </a:solidFill>
                          <a:effectLst/>
                          <a:latin typeface="Century Gothic"/>
                        </a:rPr>
                        <a:t>Ayuntamiento de Lagos de Moreno</a:t>
                      </a:r>
                    </a:p>
                  </a:txBody>
                  <a:tcPr marL="8645" marR="8645" marT="8645" marB="0" anchor="ctr">
                    <a:lnL>
                      <a:noFill/>
                    </a:lnL>
                    <a:lnR>
                      <a:noFill/>
                    </a:lnR>
                    <a:lnT>
                      <a:noFill/>
                    </a:lnT>
                    <a:lnB>
                      <a:noFill/>
                    </a:lnB>
                  </a:tcPr>
                </a:tc>
                <a:tc>
                  <a:txBody>
                    <a:bodyPr/>
                    <a:lstStyle/>
                    <a:p>
                      <a:pPr algn="ctr" fontAlgn="ctr"/>
                      <a:r>
                        <a:rPr lang="es-ES" sz="1400" b="1" i="0" u="none" strike="noStrike">
                          <a:solidFill>
                            <a:srgbClr val="000000"/>
                          </a:solidFill>
                          <a:effectLst/>
                          <a:latin typeface="Century Gothic"/>
                        </a:rPr>
                        <a:t>75</a:t>
                      </a:r>
                    </a:p>
                  </a:txBody>
                  <a:tcPr marL="8645" marR="8645" marT="8645" marB="0" anchor="ctr">
                    <a:lnL>
                      <a:noFill/>
                    </a:lnL>
                    <a:lnR>
                      <a:noFill/>
                    </a:lnR>
                    <a:lnT>
                      <a:noFill/>
                    </a:lnT>
                    <a:lnB>
                      <a:noFill/>
                    </a:lnB>
                  </a:tcPr>
                </a:tc>
                <a:tc>
                  <a:txBody>
                    <a:bodyPr/>
                    <a:lstStyle/>
                    <a:p>
                      <a:pPr algn="ctr" fontAlgn="ctr"/>
                      <a:r>
                        <a:rPr lang="is-IS" sz="1400" b="1" i="0" u="none" strike="noStrike">
                          <a:solidFill>
                            <a:srgbClr val="000000"/>
                          </a:solidFill>
                          <a:effectLst/>
                          <a:latin typeface="Century Gothic"/>
                        </a:rPr>
                        <a:t>25</a:t>
                      </a:r>
                    </a:p>
                  </a:txBody>
                  <a:tcPr marL="8645" marR="8645" marT="8645" marB="0" anchor="ctr">
                    <a:lnL>
                      <a:noFill/>
                    </a:lnL>
                    <a:lnR>
                      <a:noFill/>
                    </a:lnR>
                    <a:lnT>
                      <a:noFill/>
                    </a:lnT>
                    <a:lnB>
                      <a:noFill/>
                    </a:lnB>
                  </a:tcPr>
                </a:tc>
                <a:tc>
                  <a:txBody>
                    <a:bodyPr/>
                    <a:lstStyle/>
                    <a:p>
                      <a:pPr algn="ctr" fontAlgn="ctr"/>
                      <a:r>
                        <a:rPr lang="es-ES" sz="1400" b="1" i="0" u="none" strike="noStrike" dirty="0">
                          <a:solidFill>
                            <a:srgbClr val="000000"/>
                          </a:solidFill>
                          <a:effectLst/>
                          <a:latin typeface="Century Gothic"/>
                        </a:rPr>
                        <a:t>50</a:t>
                      </a:r>
                    </a:p>
                  </a:txBody>
                  <a:tcPr marL="8645" marR="8645" marT="8645" marB="0" anchor="ctr">
                    <a:lnL>
                      <a:noFill/>
                    </a:lnL>
                    <a:lnR>
                      <a:noFill/>
                    </a:lnR>
                    <a:lnT>
                      <a:noFill/>
                    </a:lnT>
                    <a:lnB>
                      <a:noFill/>
                    </a:lnB>
                  </a:tcPr>
                </a:tc>
                <a:tc>
                  <a:txBody>
                    <a:bodyPr/>
                    <a:lstStyle/>
                    <a:p>
                      <a:pPr algn="ctr" fontAlgn="ctr"/>
                      <a:r>
                        <a:rPr lang="is-IS" sz="1400" b="1" i="0" u="none" strike="noStrike">
                          <a:solidFill>
                            <a:srgbClr val="000000"/>
                          </a:solidFill>
                          <a:effectLst/>
                          <a:latin typeface="Century Gothic"/>
                        </a:rPr>
                        <a:t>25</a:t>
                      </a:r>
                    </a:p>
                  </a:txBody>
                  <a:tcPr marL="8645" marR="8645" marT="8645" marB="0" anchor="ctr">
                    <a:lnL>
                      <a:noFill/>
                    </a:lnL>
                    <a:lnR>
                      <a:noFill/>
                    </a:lnR>
                    <a:lnT>
                      <a:noFill/>
                    </a:lnT>
                    <a:lnB>
                      <a:noFill/>
                    </a:lnB>
                  </a:tcPr>
                </a:tc>
                <a:tc>
                  <a:txBody>
                    <a:bodyPr/>
                    <a:lstStyle/>
                    <a:p>
                      <a:pPr algn="ctr" fontAlgn="ctr"/>
                      <a:r>
                        <a:rPr lang="hr-HR" sz="1400" b="1" i="0" u="none" strike="noStrike" dirty="0">
                          <a:solidFill>
                            <a:srgbClr val="000000"/>
                          </a:solidFill>
                          <a:effectLst/>
                          <a:latin typeface="Century Gothic"/>
                        </a:rPr>
                        <a:t>43.75</a:t>
                      </a:r>
                    </a:p>
                  </a:txBody>
                  <a:tcPr marL="8645" marR="8645" marT="8645" marB="0" anchor="ctr">
                    <a:lnL>
                      <a:noFill/>
                    </a:lnL>
                    <a:lnR>
                      <a:noFill/>
                    </a:lnR>
                    <a:lnT>
                      <a:noFill/>
                    </a:lnT>
                    <a:lnB>
                      <a:noFill/>
                    </a:lnB>
                  </a:tcPr>
                </a:tc>
              </a:tr>
              <a:tr h="470606">
                <a:tc>
                  <a:txBody>
                    <a:bodyPr/>
                    <a:lstStyle/>
                    <a:p>
                      <a:pPr algn="just" fontAlgn="ctr"/>
                      <a:r>
                        <a:rPr lang="es-ES_tradnl" sz="1400" b="0" i="0" u="none" strike="noStrike">
                          <a:solidFill>
                            <a:srgbClr val="000000"/>
                          </a:solidFill>
                          <a:effectLst/>
                          <a:latin typeface="Century Gothic"/>
                        </a:rPr>
                        <a:t>Ayuntamiento de Teocaltiche</a:t>
                      </a:r>
                    </a:p>
                  </a:txBody>
                  <a:tcPr marL="8645" marR="8645" marT="8645" marB="0" anchor="ctr">
                    <a:lnL>
                      <a:noFill/>
                    </a:lnL>
                    <a:lnR>
                      <a:noFill/>
                    </a:lnR>
                    <a:lnT>
                      <a:noFill/>
                    </a:lnT>
                    <a:lnB>
                      <a:noFill/>
                    </a:lnB>
                    <a:solidFill>
                      <a:srgbClr val="B7DEE8"/>
                    </a:solidFill>
                  </a:tcPr>
                </a:tc>
                <a:tc>
                  <a:txBody>
                    <a:bodyPr/>
                    <a:lstStyle/>
                    <a:p>
                      <a:pPr algn="ctr" fontAlgn="ctr"/>
                      <a:r>
                        <a:rPr lang="es-ES" sz="1400" b="0" i="0" u="none" strike="noStrike">
                          <a:solidFill>
                            <a:srgbClr val="000000"/>
                          </a:solidFill>
                          <a:effectLst/>
                          <a:latin typeface="Century Gothic"/>
                        </a:rPr>
                        <a:t>50</a:t>
                      </a:r>
                    </a:p>
                  </a:txBody>
                  <a:tcPr marL="8645" marR="8645" marT="8645" marB="0" anchor="ctr">
                    <a:lnL>
                      <a:noFill/>
                    </a:lnL>
                    <a:lnR>
                      <a:noFill/>
                    </a:lnR>
                    <a:lnT>
                      <a:noFill/>
                    </a:lnT>
                    <a:lnB>
                      <a:noFill/>
                    </a:lnB>
                    <a:solidFill>
                      <a:srgbClr val="B7DEE8"/>
                    </a:solidFill>
                  </a:tcPr>
                </a:tc>
                <a:tc>
                  <a:txBody>
                    <a:bodyPr/>
                    <a:lstStyle/>
                    <a:p>
                      <a:pPr algn="ctr" fontAlgn="ctr"/>
                      <a:r>
                        <a:rPr lang="es-ES" sz="1400" b="0" i="0" u="none" strike="noStrike" dirty="0">
                          <a:solidFill>
                            <a:srgbClr val="000000"/>
                          </a:solidFill>
                          <a:effectLst/>
                          <a:latin typeface="Century Gothic"/>
                        </a:rPr>
                        <a:t>0</a:t>
                      </a:r>
                    </a:p>
                  </a:txBody>
                  <a:tcPr marL="8645" marR="8645" marT="8645" marB="0" anchor="ctr">
                    <a:lnL>
                      <a:noFill/>
                    </a:lnL>
                    <a:lnR>
                      <a:noFill/>
                    </a:lnR>
                    <a:lnT>
                      <a:noFill/>
                    </a:lnT>
                    <a:lnB>
                      <a:noFill/>
                    </a:lnB>
                    <a:solidFill>
                      <a:srgbClr val="B7DEE8"/>
                    </a:solidFill>
                  </a:tcPr>
                </a:tc>
                <a:tc>
                  <a:txBody>
                    <a:bodyPr/>
                    <a:lstStyle/>
                    <a:p>
                      <a:pPr algn="ctr" fontAlgn="ctr"/>
                      <a:r>
                        <a:rPr lang="es-ES" sz="1400" b="0" i="0" u="none" strike="noStrike">
                          <a:solidFill>
                            <a:srgbClr val="000000"/>
                          </a:solidFill>
                          <a:effectLst/>
                          <a:latin typeface="Century Gothic"/>
                        </a:rPr>
                        <a:t>50</a:t>
                      </a:r>
                    </a:p>
                  </a:txBody>
                  <a:tcPr marL="8645" marR="8645" marT="8645" marB="0" anchor="ctr">
                    <a:lnL>
                      <a:noFill/>
                    </a:lnL>
                    <a:lnR>
                      <a:noFill/>
                    </a:lnR>
                    <a:lnT>
                      <a:noFill/>
                    </a:lnT>
                    <a:lnB>
                      <a:noFill/>
                    </a:lnB>
                    <a:solidFill>
                      <a:srgbClr val="B7DEE8"/>
                    </a:solidFill>
                  </a:tcPr>
                </a:tc>
                <a:tc>
                  <a:txBody>
                    <a:bodyPr/>
                    <a:lstStyle/>
                    <a:p>
                      <a:pPr algn="ctr" fontAlgn="ctr"/>
                      <a:r>
                        <a:rPr lang="es-ES" sz="1400" b="0" i="0" u="none" strike="noStrike">
                          <a:solidFill>
                            <a:srgbClr val="000000"/>
                          </a:solidFill>
                          <a:effectLst/>
                          <a:latin typeface="Century Gothic"/>
                        </a:rPr>
                        <a:t>0</a:t>
                      </a:r>
                    </a:p>
                  </a:txBody>
                  <a:tcPr marL="8645" marR="8645" marT="8645" marB="0" anchor="ctr">
                    <a:lnL>
                      <a:noFill/>
                    </a:lnL>
                    <a:lnR>
                      <a:noFill/>
                    </a:lnR>
                    <a:lnT>
                      <a:noFill/>
                    </a:lnT>
                    <a:lnB>
                      <a:noFill/>
                    </a:lnB>
                    <a:solidFill>
                      <a:srgbClr val="B7DEE8"/>
                    </a:solidFill>
                  </a:tcPr>
                </a:tc>
                <a:tc>
                  <a:txBody>
                    <a:bodyPr/>
                    <a:lstStyle/>
                    <a:p>
                      <a:pPr algn="ctr" fontAlgn="ctr"/>
                      <a:r>
                        <a:rPr lang="nb-NO" sz="1400" b="0" i="0" u="none" strike="noStrike">
                          <a:solidFill>
                            <a:srgbClr val="000000"/>
                          </a:solidFill>
                          <a:effectLst/>
                          <a:latin typeface="Century Gothic"/>
                        </a:rPr>
                        <a:t>25.00</a:t>
                      </a:r>
                    </a:p>
                  </a:txBody>
                  <a:tcPr marL="8645" marR="8645" marT="8645" marB="0" anchor="ctr">
                    <a:lnL>
                      <a:noFill/>
                    </a:lnL>
                    <a:lnR>
                      <a:noFill/>
                    </a:lnR>
                    <a:lnT>
                      <a:noFill/>
                    </a:lnT>
                    <a:lnB>
                      <a:noFill/>
                    </a:lnB>
                    <a:solidFill>
                      <a:srgbClr val="B7DEE8"/>
                    </a:solidFill>
                  </a:tcPr>
                </a:tc>
              </a:tr>
              <a:tr h="470606">
                <a:tc>
                  <a:txBody>
                    <a:bodyPr/>
                    <a:lstStyle/>
                    <a:p>
                      <a:pPr algn="just" fontAlgn="ctr"/>
                      <a:r>
                        <a:rPr lang="es-ES_tradnl" sz="1400" b="0" i="0" u="none" strike="noStrike">
                          <a:solidFill>
                            <a:srgbClr val="000000"/>
                          </a:solidFill>
                          <a:effectLst/>
                          <a:latin typeface="Century Gothic"/>
                        </a:rPr>
                        <a:t>Ayuntamiento de San Juan de los Lagos</a:t>
                      </a:r>
                    </a:p>
                  </a:txBody>
                  <a:tcPr marL="8645" marR="8645" marT="8645" marB="0" anchor="ctr">
                    <a:lnL>
                      <a:noFill/>
                    </a:lnL>
                    <a:lnR>
                      <a:noFill/>
                    </a:lnR>
                    <a:lnT>
                      <a:noFill/>
                    </a:lnT>
                    <a:lnB>
                      <a:noFill/>
                    </a:lnB>
                  </a:tcPr>
                </a:tc>
                <a:tc>
                  <a:txBody>
                    <a:bodyPr/>
                    <a:lstStyle/>
                    <a:p>
                      <a:pPr algn="ctr" fontAlgn="ctr"/>
                      <a:r>
                        <a:rPr lang="is-IS" sz="1400" b="0" i="0" u="none" strike="noStrike">
                          <a:solidFill>
                            <a:srgbClr val="000000"/>
                          </a:solidFill>
                          <a:effectLst/>
                          <a:latin typeface="Century Gothic"/>
                        </a:rPr>
                        <a:t>25</a:t>
                      </a:r>
                    </a:p>
                  </a:txBody>
                  <a:tcPr marL="8645" marR="8645" marT="8645" marB="0" anchor="ctr">
                    <a:lnL>
                      <a:noFill/>
                    </a:lnL>
                    <a:lnR>
                      <a:noFill/>
                    </a:lnR>
                    <a:lnT>
                      <a:noFill/>
                    </a:lnT>
                    <a:lnB>
                      <a:noFill/>
                    </a:lnB>
                  </a:tcPr>
                </a:tc>
                <a:tc>
                  <a:txBody>
                    <a:bodyPr/>
                    <a:lstStyle/>
                    <a:p>
                      <a:pPr algn="ctr" fontAlgn="ctr"/>
                      <a:r>
                        <a:rPr lang="is-IS" sz="1400" b="0" i="0" u="none" strike="noStrike">
                          <a:solidFill>
                            <a:srgbClr val="000000"/>
                          </a:solidFill>
                          <a:effectLst/>
                          <a:latin typeface="Century Gothic"/>
                        </a:rPr>
                        <a:t>25</a:t>
                      </a:r>
                    </a:p>
                  </a:txBody>
                  <a:tcPr marL="8645" marR="8645" marT="8645" marB="0" anchor="ctr">
                    <a:lnL>
                      <a:noFill/>
                    </a:lnL>
                    <a:lnR>
                      <a:noFill/>
                    </a:lnR>
                    <a:lnT>
                      <a:noFill/>
                    </a:lnT>
                    <a:lnB>
                      <a:noFill/>
                    </a:lnB>
                  </a:tcPr>
                </a:tc>
                <a:tc>
                  <a:txBody>
                    <a:bodyPr/>
                    <a:lstStyle/>
                    <a:p>
                      <a:pPr algn="ctr" fontAlgn="ctr"/>
                      <a:r>
                        <a:rPr lang="is-IS" sz="1400" b="0" i="0" u="none" strike="noStrike">
                          <a:solidFill>
                            <a:srgbClr val="000000"/>
                          </a:solidFill>
                          <a:effectLst/>
                          <a:latin typeface="Century Gothic"/>
                        </a:rPr>
                        <a:t>25</a:t>
                      </a:r>
                    </a:p>
                  </a:txBody>
                  <a:tcPr marL="8645" marR="8645" marT="8645" marB="0" anchor="ctr">
                    <a:lnL>
                      <a:noFill/>
                    </a:lnL>
                    <a:lnR>
                      <a:noFill/>
                    </a:lnR>
                    <a:lnT>
                      <a:noFill/>
                    </a:lnT>
                    <a:lnB>
                      <a:noFill/>
                    </a:lnB>
                  </a:tcPr>
                </a:tc>
                <a:tc>
                  <a:txBody>
                    <a:bodyPr/>
                    <a:lstStyle/>
                    <a:p>
                      <a:pPr algn="ctr" fontAlgn="ctr"/>
                      <a:r>
                        <a:rPr lang="es-ES" sz="1400" b="0" i="0" u="none" strike="noStrike">
                          <a:solidFill>
                            <a:srgbClr val="000000"/>
                          </a:solidFill>
                          <a:effectLst/>
                          <a:latin typeface="Century Gothic"/>
                        </a:rPr>
                        <a:t>0</a:t>
                      </a:r>
                    </a:p>
                  </a:txBody>
                  <a:tcPr marL="8645" marR="8645" marT="8645" marB="0" anchor="ctr">
                    <a:lnL>
                      <a:noFill/>
                    </a:lnL>
                    <a:lnR>
                      <a:noFill/>
                    </a:lnR>
                    <a:lnT>
                      <a:noFill/>
                    </a:lnT>
                    <a:lnB>
                      <a:noFill/>
                    </a:lnB>
                  </a:tcPr>
                </a:tc>
                <a:tc>
                  <a:txBody>
                    <a:bodyPr/>
                    <a:lstStyle/>
                    <a:p>
                      <a:pPr algn="ctr" fontAlgn="ctr"/>
                      <a:r>
                        <a:rPr lang="hr-HR" sz="1400" b="0" i="0" u="none" strike="noStrike">
                          <a:solidFill>
                            <a:srgbClr val="000000"/>
                          </a:solidFill>
                          <a:effectLst/>
                          <a:latin typeface="Century Gothic"/>
                        </a:rPr>
                        <a:t>18.75</a:t>
                      </a:r>
                    </a:p>
                  </a:txBody>
                  <a:tcPr marL="8645" marR="8645" marT="8645" marB="0" anchor="ctr">
                    <a:lnL>
                      <a:noFill/>
                    </a:lnL>
                    <a:lnR>
                      <a:noFill/>
                    </a:lnR>
                    <a:lnT>
                      <a:noFill/>
                    </a:lnT>
                    <a:lnB>
                      <a:noFill/>
                    </a:lnB>
                  </a:tcPr>
                </a:tc>
              </a:tr>
              <a:tr h="470606">
                <a:tc>
                  <a:txBody>
                    <a:bodyPr/>
                    <a:lstStyle/>
                    <a:p>
                      <a:pPr algn="just" fontAlgn="ctr"/>
                      <a:r>
                        <a:rPr lang="es-ES_tradnl" sz="1400" b="0" i="0" u="none" strike="noStrike">
                          <a:solidFill>
                            <a:srgbClr val="000000"/>
                          </a:solidFill>
                          <a:effectLst/>
                          <a:latin typeface="Century Gothic"/>
                        </a:rPr>
                        <a:t>Ayuntamiento de Encarnación de Díaz</a:t>
                      </a:r>
                    </a:p>
                  </a:txBody>
                  <a:tcPr marL="8645" marR="8645" marT="8645" marB="0" anchor="ctr">
                    <a:lnL>
                      <a:noFill/>
                    </a:lnL>
                    <a:lnR>
                      <a:noFill/>
                    </a:lnR>
                    <a:lnT>
                      <a:noFill/>
                    </a:lnT>
                    <a:lnB>
                      <a:noFill/>
                    </a:lnB>
                    <a:solidFill>
                      <a:srgbClr val="B7DEE8"/>
                    </a:solidFill>
                  </a:tcPr>
                </a:tc>
                <a:tc>
                  <a:txBody>
                    <a:bodyPr/>
                    <a:lstStyle/>
                    <a:p>
                      <a:pPr algn="ctr" fontAlgn="ctr"/>
                      <a:r>
                        <a:rPr lang="is-IS" sz="1400" b="0" i="0" u="none" strike="noStrike" dirty="0">
                          <a:solidFill>
                            <a:srgbClr val="000000"/>
                          </a:solidFill>
                          <a:effectLst/>
                          <a:latin typeface="Century Gothic"/>
                        </a:rPr>
                        <a:t>25</a:t>
                      </a:r>
                    </a:p>
                  </a:txBody>
                  <a:tcPr marL="8645" marR="8645" marT="8645" marB="0" anchor="ctr">
                    <a:lnL>
                      <a:noFill/>
                    </a:lnL>
                    <a:lnR>
                      <a:noFill/>
                    </a:lnR>
                    <a:lnT>
                      <a:noFill/>
                    </a:lnT>
                    <a:lnB>
                      <a:noFill/>
                    </a:lnB>
                    <a:solidFill>
                      <a:srgbClr val="B7DEE8"/>
                    </a:solidFill>
                  </a:tcPr>
                </a:tc>
                <a:tc>
                  <a:txBody>
                    <a:bodyPr/>
                    <a:lstStyle/>
                    <a:p>
                      <a:pPr algn="ctr" fontAlgn="ctr"/>
                      <a:r>
                        <a:rPr lang="es-ES" sz="1400" b="0" i="0" u="none" strike="noStrike" dirty="0">
                          <a:solidFill>
                            <a:srgbClr val="000000"/>
                          </a:solidFill>
                          <a:effectLst/>
                          <a:latin typeface="Century Gothic"/>
                        </a:rPr>
                        <a:t>0</a:t>
                      </a:r>
                    </a:p>
                  </a:txBody>
                  <a:tcPr marL="8645" marR="8645" marT="8645" marB="0" anchor="ctr">
                    <a:lnL>
                      <a:noFill/>
                    </a:lnL>
                    <a:lnR>
                      <a:noFill/>
                    </a:lnR>
                    <a:lnT>
                      <a:noFill/>
                    </a:lnT>
                    <a:lnB>
                      <a:noFill/>
                    </a:lnB>
                    <a:solidFill>
                      <a:srgbClr val="B7DEE8"/>
                    </a:solidFill>
                  </a:tcPr>
                </a:tc>
                <a:tc>
                  <a:txBody>
                    <a:bodyPr/>
                    <a:lstStyle/>
                    <a:p>
                      <a:pPr algn="ctr" fontAlgn="ctr"/>
                      <a:r>
                        <a:rPr lang="is-IS" sz="1400" b="0" i="0" u="none" strike="noStrike">
                          <a:solidFill>
                            <a:srgbClr val="000000"/>
                          </a:solidFill>
                          <a:effectLst/>
                          <a:latin typeface="Century Gothic"/>
                        </a:rPr>
                        <a:t>25</a:t>
                      </a:r>
                    </a:p>
                  </a:txBody>
                  <a:tcPr marL="8645" marR="8645" marT="8645" marB="0" anchor="ctr">
                    <a:lnL>
                      <a:noFill/>
                    </a:lnL>
                    <a:lnR>
                      <a:noFill/>
                    </a:lnR>
                    <a:lnT>
                      <a:noFill/>
                    </a:lnT>
                    <a:lnB>
                      <a:noFill/>
                    </a:lnB>
                    <a:solidFill>
                      <a:srgbClr val="B7DEE8"/>
                    </a:solidFill>
                  </a:tcPr>
                </a:tc>
                <a:tc>
                  <a:txBody>
                    <a:bodyPr/>
                    <a:lstStyle/>
                    <a:p>
                      <a:pPr algn="ctr" fontAlgn="ctr"/>
                      <a:r>
                        <a:rPr lang="es-ES" sz="1400" b="0" i="0" u="none" strike="noStrike">
                          <a:solidFill>
                            <a:srgbClr val="000000"/>
                          </a:solidFill>
                          <a:effectLst/>
                          <a:latin typeface="Century Gothic"/>
                        </a:rPr>
                        <a:t>0</a:t>
                      </a:r>
                    </a:p>
                  </a:txBody>
                  <a:tcPr marL="8645" marR="8645" marT="8645" marB="0" anchor="ctr">
                    <a:lnL>
                      <a:noFill/>
                    </a:lnL>
                    <a:lnR>
                      <a:noFill/>
                    </a:lnR>
                    <a:lnT>
                      <a:noFill/>
                    </a:lnT>
                    <a:lnB>
                      <a:noFill/>
                    </a:lnB>
                    <a:solidFill>
                      <a:srgbClr val="B7DEE8"/>
                    </a:solidFill>
                  </a:tcPr>
                </a:tc>
                <a:tc>
                  <a:txBody>
                    <a:bodyPr/>
                    <a:lstStyle/>
                    <a:p>
                      <a:pPr algn="ctr" fontAlgn="ctr"/>
                      <a:r>
                        <a:rPr lang="hr-HR" sz="1400" b="0" i="0" u="none" strike="noStrike" dirty="0">
                          <a:solidFill>
                            <a:srgbClr val="000000"/>
                          </a:solidFill>
                          <a:effectLst/>
                          <a:latin typeface="Century Gothic"/>
                        </a:rPr>
                        <a:t>12.50</a:t>
                      </a:r>
                    </a:p>
                  </a:txBody>
                  <a:tcPr marL="8645" marR="8645" marT="8645" marB="0" anchor="ctr">
                    <a:lnL>
                      <a:noFill/>
                    </a:lnL>
                    <a:lnR>
                      <a:noFill/>
                    </a:lnR>
                    <a:lnT>
                      <a:noFill/>
                    </a:lnT>
                    <a:lnB>
                      <a:noFill/>
                    </a:lnB>
                    <a:solidFill>
                      <a:srgbClr val="B7DEE8"/>
                    </a:solidFill>
                  </a:tcPr>
                </a:tc>
              </a:tr>
              <a:tr h="470606">
                <a:tc>
                  <a:txBody>
                    <a:bodyPr/>
                    <a:lstStyle/>
                    <a:p>
                      <a:pPr algn="just" fontAlgn="ctr"/>
                      <a:r>
                        <a:rPr lang="es-ES_tradnl" sz="1400" b="0" i="0" u="none" strike="noStrike" dirty="0">
                          <a:solidFill>
                            <a:srgbClr val="000000"/>
                          </a:solidFill>
                          <a:effectLst/>
                          <a:latin typeface="Century Gothic"/>
                        </a:rPr>
                        <a:t>Ayuntamiento de San Diego de Alejandría</a:t>
                      </a:r>
                    </a:p>
                  </a:txBody>
                  <a:tcPr marL="8645" marR="8645" marT="8645" marB="0" anchor="ctr">
                    <a:lnL>
                      <a:noFill/>
                    </a:lnL>
                    <a:lnR>
                      <a:noFill/>
                    </a:lnR>
                    <a:lnT>
                      <a:noFill/>
                    </a:lnT>
                    <a:lnB>
                      <a:noFill/>
                    </a:lnB>
                  </a:tcPr>
                </a:tc>
                <a:tc>
                  <a:txBody>
                    <a:bodyPr/>
                    <a:lstStyle/>
                    <a:p>
                      <a:pPr algn="ctr" fontAlgn="ctr"/>
                      <a:r>
                        <a:rPr lang="is-IS" sz="1400" b="0" i="0" u="none" strike="noStrike">
                          <a:solidFill>
                            <a:srgbClr val="000000"/>
                          </a:solidFill>
                          <a:effectLst/>
                          <a:latin typeface="Century Gothic"/>
                        </a:rPr>
                        <a:t>25</a:t>
                      </a:r>
                    </a:p>
                  </a:txBody>
                  <a:tcPr marL="8645" marR="8645" marT="8645" marB="0" anchor="ctr">
                    <a:lnL>
                      <a:noFill/>
                    </a:lnL>
                    <a:lnR>
                      <a:noFill/>
                    </a:lnR>
                    <a:lnT>
                      <a:noFill/>
                    </a:lnT>
                    <a:lnB>
                      <a:noFill/>
                    </a:lnB>
                  </a:tcPr>
                </a:tc>
                <a:tc>
                  <a:txBody>
                    <a:bodyPr/>
                    <a:lstStyle/>
                    <a:p>
                      <a:pPr algn="ctr" fontAlgn="ctr"/>
                      <a:r>
                        <a:rPr lang="es-ES" sz="1400" b="0" i="0" u="none" strike="noStrike">
                          <a:solidFill>
                            <a:srgbClr val="000000"/>
                          </a:solidFill>
                          <a:effectLst/>
                          <a:latin typeface="Century Gothic"/>
                        </a:rPr>
                        <a:t>0</a:t>
                      </a:r>
                    </a:p>
                  </a:txBody>
                  <a:tcPr marL="8645" marR="8645" marT="8645" marB="0" anchor="ctr">
                    <a:lnL>
                      <a:noFill/>
                    </a:lnL>
                    <a:lnR>
                      <a:noFill/>
                    </a:lnR>
                    <a:lnT>
                      <a:noFill/>
                    </a:lnT>
                    <a:lnB>
                      <a:noFill/>
                    </a:lnB>
                  </a:tcPr>
                </a:tc>
                <a:tc>
                  <a:txBody>
                    <a:bodyPr/>
                    <a:lstStyle/>
                    <a:p>
                      <a:pPr algn="ctr" fontAlgn="ctr"/>
                      <a:r>
                        <a:rPr lang="is-IS" sz="1400" b="0" i="0" u="none" strike="noStrike">
                          <a:solidFill>
                            <a:srgbClr val="000000"/>
                          </a:solidFill>
                          <a:effectLst/>
                          <a:latin typeface="Century Gothic"/>
                        </a:rPr>
                        <a:t>25</a:t>
                      </a:r>
                    </a:p>
                  </a:txBody>
                  <a:tcPr marL="8645" marR="8645" marT="8645" marB="0" anchor="ctr">
                    <a:lnL>
                      <a:noFill/>
                    </a:lnL>
                    <a:lnR>
                      <a:noFill/>
                    </a:lnR>
                    <a:lnT>
                      <a:noFill/>
                    </a:lnT>
                    <a:lnB>
                      <a:noFill/>
                    </a:lnB>
                  </a:tcPr>
                </a:tc>
                <a:tc>
                  <a:txBody>
                    <a:bodyPr/>
                    <a:lstStyle/>
                    <a:p>
                      <a:pPr algn="ctr" fontAlgn="ctr"/>
                      <a:r>
                        <a:rPr lang="es-ES" sz="1400" b="0" i="0" u="none" strike="noStrike">
                          <a:solidFill>
                            <a:srgbClr val="000000"/>
                          </a:solidFill>
                          <a:effectLst/>
                          <a:latin typeface="Century Gothic"/>
                        </a:rPr>
                        <a:t>0</a:t>
                      </a:r>
                    </a:p>
                  </a:txBody>
                  <a:tcPr marL="8645" marR="8645" marT="8645" marB="0" anchor="ctr">
                    <a:lnL>
                      <a:noFill/>
                    </a:lnL>
                    <a:lnR>
                      <a:noFill/>
                    </a:lnR>
                    <a:lnT>
                      <a:noFill/>
                    </a:lnT>
                    <a:lnB>
                      <a:noFill/>
                    </a:lnB>
                  </a:tcPr>
                </a:tc>
                <a:tc>
                  <a:txBody>
                    <a:bodyPr/>
                    <a:lstStyle/>
                    <a:p>
                      <a:pPr algn="ctr" fontAlgn="ctr"/>
                      <a:r>
                        <a:rPr lang="hr-HR" sz="1400" b="0" i="0" u="none" strike="noStrike">
                          <a:solidFill>
                            <a:srgbClr val="000000"/>
                          </a:solidFill>
                          <a:effectLst/>
                          <a:latin typeface="Century Gothic"/>
                        </a:rPr>
                        <a:t>12.50</a:t>
                      </a:r>
                    </a:p>
                  </a:txBody>
                  <a:tcPr marL="8645" marR="8645" marT="8645" marB="0" anchor="ctr">
                    <a:lnL>
                      <a:noFill/>
                    </a:lnL>
                    <a:lnR>
                      <a:noFill/>
                    </a:lnR>
                    <a:lnT>
                      <a:noFill/>
                    </a:lnT>
                    <a:lnB>
                      <a:noFill/>
                    </a:lnB>
                  </a:tcPr>
                </a:tc>
              </a:tr>
              <a:tr h="470606">
                <a:tc>
                  <a:txBody>
                    <a:bodyPr/>
                    <a:lstStyle/>
                    <a:p>
                      <a:pPr algn="just" fontAlgn="ctr"/>
                      <a:r>
                        <a:rPr lang="es-ES_tradnl" sz="1400" b="0" i="0" u="none" strike="noStrike" dirty="0">
                          <a:solidFill>
                            <a:srgbClr val="000000"/>
                          </a:solidFill>
                          <a:effectLst/>
                          <a:latin typeface="Century Gothic"/>
                        </a:rPr>
                        <a:t>Ayuntamiento de Villa Hidalgo</a:t>
                      </a:r>
                    </a:p>
                  </a:txBody>
                  <a:tcPr marL="8645" marR="8645" marT="8645" marB="0" anchor="ctr">
                    <a:lnL>
                      <a:noFill/>
                    </a:lnL>
                    <a:lnR>
                      <a:noFill/>
                    </a:lnR>
                    <a:lnT>
                      <a:noFill/>
                    </a:lnT>
                    <a:lnB>
                      <a:noFill/>
                    </a:lnB>
                    <a:solidFill>
                      <a:srgbClr val="B7DEE8"/>
                    </a:solidFill>
                  </a:tcPr>
                </a:tc>
                <a:tc>
                  <a:txBody>
                    <a:bodyPr/>
                    <a:lstStyle/>
                    <a:p>
                      <a:pPr algn="ctr" fontAlgn="ctr"/>
                      <a:r>
                        <a:rPr lang="is-IS" sz="1400" b="0" i="0" u="none" strike="noStrike">
                          <a:solidFill>
                            <a:srgbClr val="000000"/>
                          </a:solidFill>
                          <a:effectLst/>
                          <a:latin typeface="Century Gothic"/>
                        </a:rPr>
                        <a:t>25</a:t>
                      </a:r>
                    </a:p>
                  </a:txBody>
                  <a:tcPr marL="8645" marR="8645" marT="8645" marB="0" anchor="ctr">
                    <a:lnL>
                      <a:noFill/>
                    </a:lnL>
                    <a:lnR>
                      <a:noFill/>
                    </a:lnR>
                    <a:lnT>
                      <a:noFill/>
                    </a:lnT>
                    <a:lnB>
                      <a:noFill/>
                    </a:lnB>
                    <a:solidFill>
                      <a:srgbClr val="B7DEE8"/>
                    </a:solidFill>
                  </a:tcPr>
                </a:tc>
                <a:tc>
                  <a:txBody>
                    <a:bodyPr/>
                    <a:lstStyle/>
                    <a:p>
                      <a:pPr algn="ctr" fontAlgn="ctr"/>
                      <a:r>
                        <a:rPr lang="es-ES" sz="1400" b="0" i="0" u="none" strike="noStrike">
                          <a:solidFill>
                            <a:srgbClr val="000000"/>
                          </a:solidFill>
                          <a:effectLst/>
                          <a:latin typeface="Century Gothic"/>
                        </a:rPr>
                        <a:t>0</a:t>
                      </a:r>
                    </a:p>
                  </a:txBody>
                  <a:tcPr marL="8645" marR="8645" marT="8645" marB="0" anchor="ctr">
                    <a:lnL>
                      <a:noFill/>
                    </a:lnL>
                    <a:lnR>
                      <a:noFill/>
                    </a:lnR>
                    <a:lnT>
                      <a:noFill/>
                    </a:lnT>
                    <a:lnB>
                      <a:noFill/>
                    </a:lnB>
                    <a:solidFill>
                      <a:srgbClr val="B7DEE8"/>
                    </a:solidFill>
                  </a:tcPr>
                </a:tc>
                <a:tc>
                  <a:txBody>
                    <a:bodyPr/>
                    <a:lstStyle/>
                    <a:p>
                      <a:pPr algn="ctr" fontAlgn="ctr"/>
                      <a:r>
                        <a:rPr lang="is-IS" sz="1400" b="0" i="0" u="none" strike="noStrike" dirty="0">
                          <a:solidFill>
                            <a:srgbClr val="000000"/>
                          </a:solidFill>
                          <a:effectLst/>
                          <a:latin typeface="Century Gothic"/>
                        </a:rPr>
                        <a:t>25</a:t>
                      </a:r>
                    </a:p>
                  </a:txBody>
                  <a:tcPr marL="8645" marR="8645" marT="8645" marB="0" anchor="ctr">
                    <a:lnL>
                      <a:noFill/>
                    </a:lnL>
                    <a:lnR>
                      <a:noFill/>
                    </a:lnR>
                    <a:lnT>
                      <a:noFill/>
                    </a:lnT>
                    <a:lnB>
                      <a:noFill/>
                    </a:lnB>
                    <a:solidFill>
                      <a:srgbClr val="B7DEE8"/>
                    </a:solidFill>
                  </a:tcPr>
                </a:tc>
                <a:tc>
                  <a:txBody>
                    <a:bodyPr/>
                    <a:lstStyle/>
                    <a:p>
                      <a:pPr algn="ctr" fontAlgn="ctr"/>
                      <a:r>
                        <a:rPr lang="es-ES" sz="1400" b="0" i="0" u="none" strike="noStrike">
                          <a:solidFill>
                            <a:srgbClr val="000000"/>
                          </a:solidFill>
                          <a:effectLst/>
                          <a:latin typeface="Century Gothic"/>
                        </a:rPr>
                        <a:t>0</a:t>
                      </a:r>
                    </a:p>
                  </a:txBody>
                  <a:tcPr marL="8645" marR="8645" marT="8645" marB="0" anchor="ctr">
                    <a:lnL>
                      <a:noFill/>
                    </a:lnL>
                    <a:lnR>
                      <a:noFill/>
                    </a:lnR>
                    <a:lnT>
                      <a:noFill/>
                    </a:lnT>
                    <a:lnB>
                      <a:noFill/>
                    </a:lnB>
                    <a:solidFill>
                      <a:srgbClr val="B7DEE8"/>
                    </a:solidFill>
                  </a:tcPr>
                </a:tc>
                <a:tc>
                  <a:txBody>
                    <a:bodyPr/>
                    <a:lstStyle/>
                    <a:p>
                      <a:pPr algn="ctr" fontAlgn="ctr"/>
                      <a:r>
                        <a:rPr lang="hr-HR" sz="1400" b="0" i="0" u="none" strike="noStrike">
                          <a:solidFill>
                            <a:srgbClr val="000000"/>
                          </a:solidFill>
                          <a:effectLst/>
                          <a:latin typeface="Century Gothic"/>
                        </a:rPr>
                        <a:t>12.50</a:t>
                      </a:r>
                    </a:p>
                  </a:txBody>
                  <a:tcPr marL="8645" marR="8645" marT="8645" marB="0" anchor="ctr">
                    <a:lnL>
                      <a:noFill/>
                    </a:lnL>
                    <a:lnR>
                      <a:noFill/>
                    </a:lnR>
                    <a:lnT>
                      <a:noFill/>
                    </a:lnT>
                    <a:lnB>
                      <a:noFill/>
                    </a:lnB>
                    <a:solidFill>
                      <a:srgbClr val="B7DEE8"/>
                    </a:solidFill>
                  </a:tcPr>
                </a:tc>
              </a:tr>
              <a:tr h="470606">
                <a:tc>
                  <a:txBody>
                    <a:bodyPr/>
                    <a:lstStyle/>
                    <a:p>
                      <a:pPr algn="just" fontAlgn="ctr"/>
                      <a:r>
                        <a:rPr lang="es-ES_tradnl" sz="1400" b="0" i="0" u="none" strike="noStrike" dirty="0">
                          <a:solidFill>
                            <a:srgbClr val="000000"/>
                          </a:solidFill>
                          <a:effectLst/>
                          <a:latin typeface="Century Gothic"/>
                        </a:rPr>
                        <a:t>Ayuntamiento de Ojuelos</a:t>
                      </a:r>
                    </a:p>
                  </a:txBody>
                  <a:tcPr marL="8645" marR="8645" marT="8645" marB="0" anchor="ctr">
                    <a:lnL>
                      <a:noFill/>
                    </a:lnL>
                    <a:lnR>
                      <a:noFill/>
                    </a:lnR>
                    <a:lnT>
                      <a:noFill/>
                    </a:lnT>
                    <a:lnB>
                      <a:noFill/>
                    </a:lnB>
                  </a:tcPr>
                </a:tc>
                <a:tc>
                  <a:txBody>
                    <a:bodyPr/>
                    <a:lstStyle/>
                    <a:p>
                      <a:pPr algn="ctr" fontAlgn="ctr"/>
                      <a:r>
                        <a:rPr lang="es-ES" sz="1400" b="0" i="0" u="none" strike="noStrike">
                          <a:solidFill>
                            <a:srgbClr val="000000"/>
                          </a:solidFill>
                          <a:effectLst/>
                          <a:latin typeface="Century Gothic"/>
                        </a:rPr>
                        <a:t>0</a:t>
                      </a:r>
                    </a:p>
                  </a:txBody>
                  <a:tcPr marL="8645" marR="8645" marT="8645" marB="0" anchor="ctr">
                    <a:lnL>
                      <a:noFill/>
                    </a:lnL>
                    <a:lnR>
                      <a:noFill/>
                    </a:lnR>
                    <a:lnT>
                      <a:noFill/>
                    </a:lnT>
                    <a:lnB>
                      <a:noFill/>
                    </a:lnB>
                  </a:tcPr>
                </a:tc>
                <a:tc>
                  <a:txBody>
                    <a:bodyPr/>
                    <a:lstStyle/>
                    <a:p>
                      <a:pPr algn="ctr" fontAlgn="ctr"/>
                      <a:r>
                        <a:rPr lang="es-ES" sz="1400" b="0" i="0" u="none" strike="noStrike">
                          <a:solidFill>
                            <a:srgbClr val="000000"/>
                          </a:solidFill>
                          <a:effectLst/>
                          <a:latin typeface="Century Gothic"/>
                        </a:rPr>
                        <a:t>0</a:t>
                      </a:r>
                    </a:p>
                  </a:txBody>
                  <a:tcPr marL="8645" marR="8645" marT="8645" marB="0" anchor="ctr">
                    <a:lnL>
                      <a:noFill/>
                    </a:lnL>
                    <a:lnR>
                      <a:noFill/>
                    </a:lnR>
                    <a:lnT>
                      <a:noFill/>
                    </a:lnT>
                    <a:lnB>
                      <a:noFill/>
                    </a:lnB>
                  </a:tcPr>
                </a:tc>
                <a:tc>
                  <a:txBody>
                    <a:bodyPr/>
                    <a:lstStyle/>
                    <a:p>
                      <a:pPr algn="ctr" fontAlgn="ctr"/>
                      <a:r>
                        <a:rPr lang="es-ES" sz="1400" b="0" i="0" u="none" strike="noStrike">
                          <a:solidFill>
                            <a:srgbClr val="000000"/>
                          </a:solidFill>
                          <a:effectLst/>
                          <a:latin typeface="Century Gothic"/>
                        </a:rPr>
                        <a:t>0</a:t>
                      </a:r>
                    </a:p>
                  </a:txBody>
                  <a:tcPr marL="8645" marR="8645" marT="8645" marB="0" anchor="ctr">
                    <a:lnL>
                      <a:noFill/>
                    </a:lnL>
                    <a:lnR>
                      <a:noFill/>
                    </a:lnR>
                    <a:lnT>
                      <a:noFill/>
                    </a:lnT>
                    <a:lnB>
                      <a:noFill/>
                    </a:lnB>
                  </a:tcPr>
                </a:tc>
                <a:tc>
                  <a:txBody>
                    <a:bodyPr/>
                    <a:lstStyle/>
                    <a:p>
                      <a:pPr algn="ctr" fontAlgn="ctr"/>
                      <a:r>
                        <a:rPr lang="es-ES" sz="1400" b="0" i="0" u="none" strike="noStrike">
                          <a:solidFill>
                            <a:srgbClr val="000000"/>
                          </a:solidFill>
                          <a:effectLst/>
                          <a:latin typeface="Century Gothic"/>
                        </a:rPr>
                        <a:t>0</a:t>
                      </a:r>
                    </a:p>
                  </a:txBody>
                  <a:tcPr marL="8645" marR="8645" marT="8645" marB="0" anchor="ctr">
                    <a:lnL>
                      <a:noFill/>
                    </a:lnL>
                    <a:lnR>
                      <a:noFill/>
                    </a:lnR>
                    <a:lnT>
                      <a:noFill/>
                    </a:lnT>
                    <a:lnB>
                      <a:noFill/>
                    </a:lnB>
                  </a:tcPr>
                </a:tc>
                <a:tc>
                  <a:txBody>
                    <a:bodyPr/>
                    <a:lstStyle/>
                    <a:p>
                      <a:pPr algn="ctr" fontAlgn="ctr"/>
                      <a:r>
                        <a:rPr lang="nb-NO" sz="1400" b="0" i="0" u="none" strike="noStrike">
                          <a:solidFill>
                            <a:srgbClr val="000000"/>
                          </a:solidFill>
                          <a:effectLst/>
                          <a:latin typeface="Century Gothic"/>
                        </a:rPr>
                        <a:t>0.00</a:t>
                      </a:r>
                    </a:p>
                  </a:txBody>
                  <a:tcPr marL="8645" marR="8645" marT="8645" marB="0" anchor="ctr">
                    <a:lnL>
                      <a:noFill/>
                    </a:lnL>
                    <a:lnR>
                      <a:noFill/>
                    </a:lnR>
                    <a:lnT>
                      <a:noFill/>
                    </a:lnT>
                    <a:lnB>
                      <a:noFill/>
                    </a:lnB>
                  </a:tcPr>
                </a:tc>
              </a:tr>
              <a:tr h="470606">
                <a:tc>
                  <a:txBody>
                    <a:bodyPr/>
                    <a:lstStyle/>
                    <a:p>
                      <a:pPr algn="just" fontAlgn="ctr"/>
                      <a:r>
                        <a:rPr lang="es-ES_tradnl" sz="1400" b="0" i="0" u="none" strike="noStrike" dirty="0">
                          <a:solidFill>
                            <a:srgbClr val="000000"/>
                          </a:solidFill>
                          <a:effectLst/>
                          <a:latin typeface="Century Gothic"/>
                        </a:rPr>
                        <a:t>Ayuntamiento de Unión de San Antonio</a:t>
                      </a:r>
                    </a:p>
                  </a:txBody>
                  <a:tcPr marL="8645" marR="8645" marT="8645" marB="0" anchor="ctr">
                    <a:lnL>
                      <a:noFill/>
                    </a:lnL>
                    <a:lnR>
                      <a:noFill/>
                    </a:lnR>
                    <a:lnT>
                      <a:noFill/>
                    </a:lnT>
                    <a:lnB>
                      <a:noFill/>
                    </a:lnB>
                    <a:solidFill>
                      <a:srgbClr val="B7DEE8"/>
                    </a:solidFill>
                  </a:tcPr>
                </a:tc>
                <a:tc>
                  <a:txBody>
                    <a:bodyPr/>
                    <a:lstStyle/>
                    <a:p>
                      <a:pPr algn="ctr" fontAlgn="ctr"/>
                      <a:r>
                        <a:rPr lang="es-ES" sz="1400" b="0" i="0" u="none" strike="noStrike">
                          <a:solidFill>
                            <a:srgbClr val="000000"/>
                          </a:solidFill>
                          <a:effectLst/>
                          <a:latin typeface="Century Gothic"/>
                        </a:rPr>
                        <a:t>0</a:t>
                      </a:r>
                    </a:p>
                  </a:txBody>
                  <a:tcPr marL="8645" marR="8645" marT="8645" marB="0" anchor="ctr">
                    <a:lnL>
                      <a:noFill/>
                    </a:lnL>
                    <a:lnR>
                      <a:noFill/>
                    </a:lnR>
                    <a:lnT>
                      <a:noFill/>
                    </a:lnT>
                    <a:lnB>
                      <a:noFill/>
                    </a:lnB>
                    <a:solidFill>
                      <a:srgbClr val="B7DEE8"/>
                    </a:solidFill>
                  </a:tcPr>
                </a:tc>
                <a:tc>
                  <a:txBody>
                    <a:bodyPr/>
                    <a:lstStyle/>
                    <a:p>
                      <a:pPr algn="ctr" fontAlgn="ctr"/>
                      <a:r>
                        <a:rPr lang="es-ES" sz="1400" b="0" i="0" u="none" strike="noStrike">
                          <a:solidFill>
                            <a:srgbClr val="000000"/>
                          </a:solidFill>
                          <a:effectLst/>
                          <a:latin typeface="Century Gothic"/>
                        </a:rPr>
                        <a:t>0</a:t>
                      </a:r>
                    </a:p>
                  </a:txBody>
                  <a:tcPr marL="8645" marR="8645" marT="8645" marB="0" anchor="ctr">
                    <a:lnL>
                      <a:noFill/>
                    </a:lnL>
                    <a:lnR>
                      <a:noFill/>
                    </a:lnR>
                    <a:lnT>
                      <a:noFill/>
                    </a:lnT>
                    <a:lnB>
                      <a:noFill/>
                    </a:lnB>
                    <a:solidFill>
                      <a:srgbClr val="B7DEE8"/>
                    </a:solidFill>
                  </a:tcPr>
                </a:tc>
                <a:tc>
                  <a:txBody>
                    <a:bodyPr/>
                    <a:lstStyle/>
                    <a:p>
                      <a:pPr algn="ctr" fontAlgn="ctr"/>
                      <a:r>
                        <a:rPr lang="es-ES" sz="1400" b="0" i="0" u="none" strike="noStrike">
                          <a:solidFill>
                            <a:srgbClr val="000000"/>
                          </a:solidFill>
                          <a:effectLst/>
                          <a:latin typeface="Century Gothic"/>
                        </a:rPr>
                        <a:t>0</a:t>
                      </a:r>
                    </a:p>
                  </a:txBody>
                  <a:tcPr marL="8645" marR="8645" marT="8645" marB="0" anchor="ctr">
                    <a:lnL>
                      <a:noFill/>
                    </a:lnL>
                    <a:lnR>
                      <a:noFill/>
                    </a:lnR>
                    <a:lnT>
                      <a:noFill/>
                    </a:lnT>
                    <a:lnB>
                      <a:noFill/>
                    </a:lnB>
                    <a:solidFill>
                      <a:srgbClr val="B7DEE8"/>
                    </a:solidFill>
                  </a:tcPr>
                </a:tc>
                <a:tc>
                  <a:txBody>
                    <a:bodyPr/>
                    <a:lstStyle/>
                    <a:p>
                      <a:pPr algn="ctr" fontAlgn="ctr"/>
                      <a:r>
                        <a:rPr lang="es-ES" sz="1400" b="0" i="0" u="none" strike="noStrike">
                          <a:solidFill>
                            <a:srgbClr val="000000"/>
                          </a:solidFill>
                          <a:effectLst/>
                          <a:latin typeface="Century Gothic"/>
                        </a:rPr>
                        <a:t>0</a:t>
                      </a:r>
                    </a:p>
                  </a:txBody>
                  <a:tcPr marL="8645" marR="8645" marT="8645" marB="0" anchor="ctr">
                    <a:lnL>
                      <a:noFill/>
                    </a:lnL>
                    <a:lnR>
                      <a:noFill/>
                    </a:lnR>
                    <a:lnT>
                      <a:noFill/>
                    </a:lnT>
                    <a:lnB>
                      <a:noFill/>
                    </a:lnB>
                    <a:solidFill>
                      <a:srgbClr val="B7DEE8"/>
                    </a:solidFill>
                  </a:tcPr>
                </a:tc>
                <a:tc>
                  <a:txBody>
                    <a:bodyPr/>
                    <a:lstStyle/>
                    <a:p>
                      <a:pPr algn="ctr" fontAlgn="ctr"/>
                      <a:r>
                        <a:rPr lang="nb-NO" sz="1400" b="0" i="0" u="none" strike="noStrike">
                          <a:solidFill>
                            <a:srgbClr val="000000"/>
                          </a:solidFill>
                          <a:effectLst/>
                          <a:latin typeface="Century Gothic"/>
                        </a:rPr>
                        <a:t>0.00</a:t>
                      </a:r>
                    </a:p>
                  </a:txBody>
                  <a:tcPr marL="8645" marR="8645" marT="8645" marB="0" anchor="ctr">
                    <a:lnL>
                      <a:noFill/>
                    </a:lnL>
                    <a:lnR>
                      <a:noFill/>
                    </a:lnR>
                    <a:lnT>
                      <a:noFill/>
                    </a:lnT>
                    <a:lnB>
                      <a:noFill/>
                    </a:lnB>
                    <a:solidFill>
                      <a:srgbClr val="B7DEE8"/>
                    </a:solidFill>
                  </a:tcPr>
                </a:tc>
              </a:tr>
              <a:tr h="504220">
                <a:tc>
                  <a:txBody>
                    <a:bodyPr/>
                    <a:lstStyle/>
                    <a:p>
                      <a:pPr algn="ctr" fontAlgn="ctr"/>
                      <a:r>
                        <a:rPr lang="es-ES_tradnl" sz="1400" b="1" i="0" u="none" strike="noStrike">
                          <a:solidFill>
                            <a:srgbClr val="FFFFFF"/>
                          </a:solidFill>
                          <a:effectLst/>
                          <a:latin typeface="Century Gothic"/>
                        </a:rPr>
                        <a:t>Promedio</a:t>
                      </a:r>
                    </a:p>
                  </a:txBody>
                  <a:tcPr marL="8645" marR="8645" marT="8645" marB="0" anchor="ctr">
                    <a:lnL>
                      <a:noFill/>
                    </a:lnL>
                    <a:lnR>
                      <a:noFill/>
                    </a:lnR>
                    <a:lnT>
                      <a:noFill/>
                    </a:lnT>
                    <a:lnB>
                      <a:noFill/>
                    </a:lnB>
                    <a:solidFill>
                      <a:srgbClr val="4BACC6"/>
                    </a:solidFill>
                  </a:tcPr>
                </a:tc>
                <a:tc>
                  <a:txBody>
                    <a:bodyPr/>
                    <a:lstStyle/>
                    <a:p>
                      <a:pPr algn="ctr" fontAlgn="ctr"/>
                      <a:r>
                        <a:rPr lang="hr-HR" sz="1400" b="1" i="0" u="none" strike="noStrike">
                          <a:solidFill>
                            <a:srgbClr val="FFFFFF"/>
                          </a:solidFill>
                          <a:effectLst/>
                          <a:latin typeface="Century Gothic"/>
                        </a:rPr>
                        <a:t>28.13</a:t>
                      </a:r>
                    </a:p>
                  </a:txBody>
                  <a:tcPr marL="8645" marR="8645" marT="8645" marB="0" anchor="ctr">
                    <a:lnL>
                      <a:noFill/>
                    </a:lnL>
                    <a:lnR>
                      <a:noFill/>
                    </a:lnR>
                    <a:lnT>
                      <a:noFill/>
                    </a:lnT>
                    <a:lnB>
                      <a:noFill/>
                    </a:lnB>
                    <a:solidFill>
                      <a:srgbClr val="4BACC6"/>
                    </a:solidFill>
                  </a:tcPr>
                </a:tc>
                <a:tc>
                  <a:txBody>
                    <a:bodyPr/>
                    <a:lstStyle/>
                    <a:p>
                      <a:pPr algn="ctr" fontAlgn="ctr"/>
                      <a:r>
                        <a:rPr lang="hr-HR" sz="1400" b="1" i="0" u="none" strike="noStrike">
                          <a:solidFill>
                            <a:srgbClr val="FFFFFF"/>
                          </a:solidFill>
                          <a:effectLst/>
                          <a:latin typeface="Century Gothic"/>
                        </a:rPr>
                        <a:t>6.25</a:t>
                      </a:r>
                    </a:p>
                  </a:txBody>
                  <a:tcPr marL="8645" marR="8645" marT="8645" marB="0" anchor="ctr">
                    <a:lnL>
                      <a:noFill/>
                    </a:lnL>
                    <a:lnR>
                      <a:noFill/>
                    </a:lnR>
                    <a:lnT>
                      <a:noFill/>
                    </a:lnT>
                    <a:lnB>
                      <a:noFill/>
                    </a:lnB>
                    <a:solidFill>
                      <a:srgbClr val="4BACC6"/>
                    </a:solidFill>
                  </a:tcPr>
                </a:tc>
                <a:tc>
                  <a:txBody>
                    <a:bodyPr/>
                    <a:lstStyle/>
                    <a:p>
                      <a:pPr algn="ctr" fontAlgn="ctr"/>
                      <a:r>
                        <a:rPr lang="nb-NO" sz="1400" b="1" i="0" u="none" strike="noStrike">
                          <a:solidFill>
                            <a:srgbClr val="FFFFFF"/>
                          </a:solidFill>
                          <a:effectLst/>
                          <a:latin typeface="Century Gothic"/>
                        </a:rPr>
                        <a:t>25.00</a:t>
                      </a:r>
                    </a:p>
                  </a:txBody>
                  <a:tcPr marL="8645" marR="8645" marT="8645" marB="0" anchor="ctr">
                    <a:lnL>
                      <a:noFill/>
                    </a:lnL>
                    <a:lnR>
                      <a:noFill/>
                    </a:lnR>
                    <a:lnT>
                      <a:noFill/>
                    </a:lnT>
                    <a:lnB>
                      <a:noFill/>
                    </a:lnB>
                    <a:solidFill>
                      <a:srgbClr val="4BACC6"/>
                    </a:solidFill>
                  </a:tcPr>
                </a:tc>
                <a:tc>
                  <a:txBody>
                    <a:bodyPr/>
                    <a:lstStyle/>
                    <a:p>
                      <a:pPr algn="ctr" fontAlgn="ctr"/>
                      <a:r>
                        <a:rPr lang="hr-HR" sz="1400" b="1" i="0" u="none" strike="noStrike" dirty="0">
                          <a:solidFill>
                            <a:srgbClr val="FFFFFF"/>
                          </a:solidFill>
                          <a:effectLst/>
                          <a:latin typeface="Century Gothic"/>
                        </a:rPr>
                        <a:t>3.13</a:t>
                      </a:r>
                    </a:p>
                  </a:txBody>
                  <a:tcPr marL="8645" marR="8645" marT="8645" marB="0" anchor="ctr">
                    <a:lnL>
                      <a:noFill/>
                    </a:lnL>
                    <a:lnR>
                      <a:noFill/>
                    </a:lnR>
                    <a:lnT>
                      <a:noFill/>
                    </a:lnT>
                    <a:lnB>
                      <a:noFill/>
                    </a:lnB>
                    <a:solidFill>
                      <a:srgbClr val="4BACC6"/>
                    </a:solidFill>
                  </a:tcPr>
                </a:tc>
                <a:tc>
                  <a:txBody>
                    <a:bodyPr/>
                    <a:lstStyle/>
                    <a:p>
                      <a:pPr algn="ctr" fontAlgn="ctr"/>
                      <a:r>
                        <a:rPr lang="nb-NO" sz="1400" b="1" i="0" u="none" strike="noStrike" dirty="0">
                          <a:solidFill>
                            <a:srgbClr val="FFFFFF"/>
                          </a:solidFill>
                          <a:effectLst/>
                          <a:latin typeface="Century Gothic"/>
                        </a:rPr>
                        <a:t>15.63</a:t>
                      </a:r>
                    </a:p>
                  </a:txBody>
                  <a:tcPr marL="8645" marR="8645" marT="8645" marB="0" anchor="ctr">
                    <a:lnL>
                      <a:noFill/>
                    </a:lnL>
                    <a:lnR>
                      <a:noFill/>
                    </a:lnR>
                    <a:lnT>
                      <a:noFill/>
                    </a:lnT>
                    <a:lnB>
                      <a:noFill/>
                    </a:lnB>
                    <a:solidFill>
                      <a:srgbClr val="4BACC6"/>
                    </a:solidFill>
                  </a:tcPr>
                </a:tc>
              </a:tr>
            </a:tbl>
          </a:graphicData>
        </a:graphic>
      </p:graphicFrame>
    </p:spTree>
    <p:extLst>
      <p:ext uri="{BB962C8B-B14F-4D97-AF65-F5344CB8AC3E}">
        <p14:creationId xmlns:p14="http://schemas.microsoft.com/office/powerpoint/2010/main" val="124419653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699792" y="274638"/>
            <a:ext cx="5987008" cy="1143000"/>
          </a:xfrm>
        </p:spPr>
        <p:txBody>
          <a:bodyPr>
            <a:noAutofit/>
          </a:bodyPr>
          <a:lstStyle/>
          <a:p>
            <a:pPr>
              <a:defRPr/>
            </a:pPr>
            <a:r>
              <a:rPr lang="es-MX"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Promedio por Criterio Adjetivo </a:t>
            </a:r>
            <a:r>
              <a:rPr lang="es-MX" sz="24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
            </a:r>
            <a:br>
              <a:rPr lang="es-MX" sz="24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br>
            <a:r>
              <a:rPr lang="es-MX" sz="24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Región 2. </a:t>
            </a:r>
            <a:r>
              <a:rPr lang="es-MX"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Altos Norte</a:t>
            </a:r>
          </a:p>
        </p:txBody>
      </p:sp>
      <p:sp>
        <p:nvSpPr>
          <p:cNvPr id="4" name="3 CuadroTexto"/>
          <p:cNvSpPr txBox="1"/>
          <p:nvPr/>
        </p:nvSpPr>
        <p:spPr>
          <a:xfrm>
            <a:off x="3702571" y="4902428"/>
            <a:ext cx="3344432" cy="523220"/>
          </a:xfrm>
          <a:prstGeom prst="rect">
            <a:avLst/>
          </a:prstGeom>
          <a:noFill/>
        </p:spPr>
        <p:txBody>
          <a:bodyPr wrap="square" rtlCol="0">
            <a:spAutoFit/>
          </a:bodyPr>
          <a:lstStyle/>
          <a:p>
            <a:r>
              <a:rPr lang="es-MX" sz="1400" b="1" dirty="0" smtClean="0">
                <a:latin typeface="Century Gothic" pitchFamily="34" charset="0"/>
                <a:cs typeface="Arial" pitchFamily="34" charset="0"/>
              </a:rPr>
              <a:t>Ayuntamiento de Lagos de Moreno</a:t>
            </a:r>
          </a:p>
          <a:p>
            <a:pPr algn="ctr"/>
            <a:r>
              <a:rPr lang="es-MX" sz="1400" b="1" dirty="0" smtClean="0">
                <a:latin typeface="Century Gothic" pitchFamily="34" charset="0"/>
                <a:cs typeface="Arial" pitchFamily="34" charset="0"/>
              </a:rPr>
              <a:t>Calificación: 43.75</a:t>
            </a:r>
          </a:p>
        </p:txBody>
      </p:sp>
      <p:pic>
        <p:nvPicPr>
          <p:cNvPr id="8195" name="Picture 3"/>
          <p:cNvPicPr>
            <a:picLocks noChangeAspect="1" noChangeArrowheads="1"/>
          </p:cNvPicPr>
          <p:nvPr/>
        </p:nvPicPr>
        <p:blipFill>
          <a:blip r:embed="rId3">
            <a:clrChange>
              <a:clrFrom>
                <a:srgbClr val="FFFFFF"/>
              </a:clrFrom>
              <a:clrTo>
                <a:srgbClr val="FFFFFF">
                  <a:alpha val="0"/>
                </a:srgbClr>
              </a:clrTo>
            </a:clrChange>
            <a:duotone>
              <a:schemeClr val="accent5">
                <a:shade val="45000"/>
                <a:satMod val="135000"/>
              </a:schemeClr>
              <a:prstClr val="white"/>
            </a:duoton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4283968" y="1478887"/>
            <a:ext cx="4131268" cy="44279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2 Elipse"/>
          <p:cNvSpPr/>
          <p:nvPr/>
        </p:nvSpPr>
        <p:spPr>
          <a:xfrm>
            <a:off x="6349602" y="2881399"/>
            <a:ext cx="1246734" cy="767917"/>
          </a:xfrm>
          <a:prstGeom prst="ellipse">
            <a:avLst/>
          </a:prstGeom>
          <a:noFill/>
          <a:ln w="38100">
            <a:solidFill>
              <a:srgbClr val="26D3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a:ln>
                <a:solidFill>
                  <a:srgbClr val="26D3FF"/>
                </a:solidFill>
              </a:ln>
            </a:endParaRPr>
          </a:p>
        </p:txBody>
      </p:sp>
      <p:graphicFrame>
        <p:nvGraphicFramePr>
          <p:cNvPr id="7" name="Tabla 6"/>
          <p:cNvGraphicFramePr>
            <a:graphicFrameLocks noGrp="1"/>
          </p:cNvGraphicFramePr>
          <p:nvPr>
            <p:extLst>
              <p:ext uri="{D42A27DB-BD31-4B8C-83A1-F6EECF244321}">
                <p14:modId xmlns:p14="http://schemas.microsoft.com/office/powerpoint/2010/main" val="1399634273"/>
              </p:ext>
            </p:extLst>
          </p:nvPr>
        </p:nvGraphicFramePr>
        <p:xfrm>
          <a:off x="395536" y="1940858"/>
          <a:ext cx="3240360" cy="3687057"/>
        </p:xfrm>
        <a:graphic>
          <a:graphicData uri="http://schemas.openxmlformats.org/drawingml/2006/table">
            <a:tbl>
              <a:tblPr/>
              <a:tblGrid>
                <a:gridCol w="1701246"/>
                <a:gridCol w="1539114"/>
              </a:tblGrid>
              <a:tr h="624046">
                <a:tc>
                  <a:txBody>
                    <a:bodyPr/>
                    <a:lstStyle/>
                    <a:p>
                      <a:pPr algn="ctr" fontAlgn="ctr"/>
                      <a:r>
                        <a:rPr lang="hr-HR" sz="1600" b="1" i="0" u="none" strike="noStrike">
                          <a:solidFill>
                            <a:srgbClr val="FFFFFF"/>
                          </a:solidFill>
                          <a:effectLst/>
                          <a:latin typeface="Century Gothic"/>
                        </a:rPr>
                        <a:t>Criterio Adjetivo</a:t>
                      </a:r>
                    </a:p>
                  </a:txBody>
                  <a:tcPr marL="12700" marR="12700" marT="12700" marB="0" anchor="ctr">
                    <a:lnL>
                      <a:noFill/>
                    </a:lnL>
                    <a:lnR>
                      <a:noFill/>
                    </a:lnR>
                    <a:lnT>
                      <a:noFill/>
                    </a:lnT>
                    <a:lnB w="25400" cap="flat" cmpd="dbl" algn="ctr">
                      <a:solidFill>
                        <a:srgbClr val="000000"/>
                      </a:solidFill>
                      <a:prstDash val="solid"/>
                      <a:round/>
                      <a:headEnd type="none" w="med" len="med"/>
                      <a:tailEnd type="none" w="med" len="med"/>
                    </a:lnB>
                    <a:solidFill>
                      <a:srgbClr val="4BACC6"/>
                    </a:solidFill>
                  </a:tcPr>
                </a:tc>
                <a:tc>
                  <a:txBody>
                    <a:bodyPr/>
                    <a:lstStyle/>
                    <a:p>
                      <a:pPr algn="ctr" fontAlgn="ctr"/>
                      <a:r>
                        <a:rPr lang="es-ES_tradnl" sz="1600" b="1" i="0" u="none" strike="noStrike" dirty="0" smtClean="0">
                          <a:solidFill>
                            <a:srgbClr val="FFFFFF"/>
                          </a:solidFill>
                          <a:effectLst/>
                          <a:latin typeface="Century Gothic"/>
                        </a:rPr>
                        <a:t>Promedio de la Región Altos Norte</a:t>
                      </a:r>
                      <a:endParaRPr lang="es-ES_tradnl" sz="1600" b="1" i="0" u="none" strike="noStrike" dirty="0">
                        <a:solidFill>
                          <a:srgbClr val="FFFFFF"/>
                        </a:solidFill>
                        <a:effectLst/>
                        <a:latin typeface="Century Gothic"/>
                      </a:endParaRPr>
                    </a:p>
                  </a:txBody>
                  <a:tcPr marL="12700" marR="12700" marT="12700" marB="0" anchor="ctr">
                    <a:lnL>
                      <a:noFill/>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4BACC6"/>
                    </a:solidFill>
                  </a:tcPr>
                </a:tc>
              </a:tr>
              <a:tr h="593265">
                <a:tc>
                  <a:txBody>
                    <a:bodyPr/>
                    <a:lstStyle/>
                    <a:p>
                      <a:pPr algn="ctr" fontAlgn="ctr"/>
                      <a:r>
                        <a:rPr lang="pt-BR" sz="1400" b="1" i="0" u="none" strike="noStrike" dirty="0" err="1">
                          <a:solidFill>
                            <a:srgbClr val="FFFFFF"/>
                          </a:solidFill>
                          <a:effectLst/>
                          <a:latin typeface="Century Gothic"/>
                        </a:rPr>
                        <a:t>Publicidad</a:t>
                      </a:r>
                      <a:endParaRPr lang="pt-BR" sz="1400" b="1" i="0" u="none" strike="noStrike" dirty="0">
                        <a:solidFill>
                          <a:srgbClr val="FFFFFF"/>
                        </a:solidFill>
                        <a:effectLst/>
                        <a:latin typeface="Century Gothic"/>
                      </a:endParaRPr>
                    </a:p>
                  </a:txBody>
                  <a:tcPr marL="12700" marR="12700" marT="12700" marB="0" anchor="ctr">
                    <a:lnL>
                      <a:noFill/>
                    </a:lnL>
                    <a:lnR>
                      <a:noFill/>
                    </a:lnR>
                    <a:lnT w="25400" cap="flat" cmpd="dbl" algn="ctr">
                      <a:solidFill>
                        <a:srgbClr val="000000"/>
                      </a:solidFill>
                      <a:prstDash val="solid"/>
                      <a:round/>
                      <a:headEnd type="none" w="med" len="med"/>
                      <a:tailEnd type="none" w="med" len="med"/>
                    </a:lnT>
                    <a:lnB>
                      <a:noFill/>
                    </a:lnB>
                    <a:solidFill>
                      <a:srgbClr val="4BACC6"/>
                    </a:solidFill>
                  </a:tcPr>
                </a:tc>
                <a:tc>
                  <a:txBody>
                    <a:bodyPr/>
                    <a:lstStyle/>
                    <a:p>
                      <a:pPr algn="ctr" fontAlgn="ctr"/>
                      <a:r>
                        <a:rPr lang="hr-HR" sz="1600" b="1" i="0" u="none" strike="noStrike" dirty="0">
                          <a:solidFill>
                            <a:srgbClr val="000000"/>
                          </a:solidFill>
                          <a:effectLst/>
                          <a:latin typeface="Century Gothic"/>
                        </a:rPr>
                        <a:t>28.13</a:t>
                      </a:r>
                    </a:p>
                  </a:txBody>
                  <a:tcPr marL="12700" marR="12700" marT="12700" marB="0" anchor="ctr">
                    <a:lnL>
                      <a:noFill/>
                    </a:lnL>
                    <a:lnR w="6350" cap="flat" cmpd="sng" algn="ctr">
                      <a:solidFill>
                        <a:srgbClr val="4BACC6"/>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4BACC6"/>
                      </a:solidFill>
                      <a:prstDash val="solid"/>
                      <a:round/>
                      <a:headEnd type="none" w="med" len="med"/>
                      <a:tailEnd type="none" w="med" len="med"/>
                    </a:lnB>
                  </a:tcPr>
                </a:tc>
              </a:tr>
              <a:tr h="587393">
                <a:tc>
                  <a:txBody>
                    <a:bodyPr/>
                    <a:lstStyle/>
                    <a:p>
                      <a:pPr algn="ctr" fontAlgn="ctr"/>
                      <a:r>
                        <a:rPr lang="es-ES_tradnl" sz="1400" b="1" i="0" u="none" strike="noStrike">
                          <a:solidFill>
                            <a:srgbClr val="FFFFFF"/>
                          </a:solidFill>
                          <a:effectLst/>
                          <a:latin typeface="Century Gothic"/>
                        </a:rPr>
                        <a:t>Vigencia</a:t>
                      </a:r>
                    </a:p>
                  </a:txBody>
                  <a:tcPr marL="12700" marR="12700" marT="12700" marB="0" anchor="ctr">
                    <a:lnL>
                      <a:noFill/>
                    </a:lnL>
                    <a:lnR>
                      <a:noFill/>
                    </a:lnR>
                    <a:lnT>
                      <a:noFill/>
                    </a:lnT>
                    <a:lnB>
                      <a:noFill/>
                    </a:lnB>
                    <a:solidFill>
                      <a:srgbClr val="4BACC6"/>
                    </a:solidFill>
                  </a:tcPr>
                </a:tc>
                <a:tc>
                  <a:txBody>
                    <a:bodyPr/>
                    <a:lstStyle/>
                    <a:p>
                      <a:pPr algn="ctr" fontAlgn="ctr"/>
                      <a:r>
                        <a:rPr lang="hr-HR" sz="1600" b="1" i="0" u="none" strike="noStrike">
                          <a:solidFill>
                            <a:srgbClr val="000000"/>
                          </a:solidFill>
                          <a:effectLst/>
                          <a:latin typeface="Century Gothic"/>
                        </a:rPr>
                        <a:t>6.25</a:t>
                      </a:r>
                    </a:p>
                  </a:txBody>
                  <a:tcPr marL="12700" marR="12700" marT="12700" marB="0" anchor="ctr">
                    <a:lnL>
                      <a:noFill/>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tcPr>
                </a:tc>
              </a:tr>
              <a:tr h="587393">
                <a:tc>
                  <a:txBody>
                    <a:bodyPr/>
                    <a:lstStyle/>
                    <a:p>
                      <a:pPr algn="ctr" fontAlgn="ctr"/>
                      <a:r>
                        <a:rPr lang="es-ES_tradnl" sz="1400" b="1" i="0" u="none" strike="noStrike" dirty="0">
                          <a:solidFill>
                            <a:srgbClr val="FFFFFF"/>
                          </a:solidFill>
                          <a:effectLst/>
                          <a:latin typeface="Century Gothic"/>
                        </a:rPr>
                        <a:t>Accesibilidad</a:t>
                      </a:r>
                    </a:p>
                  </a:txBody>
                  <a:tcPr marL="12700" marR="12700" marT="12700" marB="0" anchor="ctr">
                    <a:lnL>
                      <a:noFill/>
                    </a:lnL>
                    <a:lnR>
                      <a:noFill/>
                    </a:lnR>
                    <a:lnT>
                      <a:noFill/>
                    </a:lnT>
                    <a:lnB>
                      <a:noFill/>
                    </a:lnB>
                    <a:solidFill>
                      <a:srgbClr val="4BACC6"/>
                    </a:solidFill>
                  </a:tcPr>
                </a:tc>
                <a:tc>
                  <a:txBody>
                    <a:bodyPr/>
                    <a:lstStyle/>
                    <a:p>
                      <a:pPr algn="ctr" fontAlgn="ctr"/>
                      <a:r>
                        <a:rPr lang="nb-NO" sz="1600" b="1" i="0" u="none" strike="noStrike" dirty="0">
                          <a:solidFill>
                            <a:srgbClr val="000000"/>
                          </a:solidFill>
                          <a:effectLst/>
                          <a:latin typeface="Century Gothic"/>
                        </a:rPr>
                        <a:t>25.00</a:t>
                      </a:r>
                    </a:p>
                  </a:txBody>
                  <a:tcPr marL="12700" marR="12700" marT="12700" marB="0" anchor="ctr">
                    <a:lnL>
                      <a:noFill/>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tcPr>
                </a:tc>
              </a:tr>
              <a:tr h="587393">
                <a:tc>
                  <a:txBody>
                    <a:bodyPr/>
                    <a:lstStyle/>
                    <a:p>
                      <a:pPr algn="ctr" fontAlgn="ctr"/>
                      <a:r>
                        <a:rPr lang="es-ES_tradnl" sz="1400" b="1" i="0" u="none" strike="noStrike" dirty="0">
                          <a:solidFill>
                            <a:srgbClr val="FFFFFF"/>
                          </a:solidFill>
                          <a:effectLst/>
                          <a:latin typeface="Century Gothic"/>
                        </a:rPr>
                        <a:t>Información Completa</a:t>
                      </a:r>
                    </a:p>
                  </a:txBody>
                  <a:tcPr marL="12700" marR="12700" marT="12700" marB="0" anchor="ctr">
                    <a:lnL>
                      <a:noFill/>
                    </a:lnL>
                    <a:lnR>
                      <a:noFill/>
                    </a:lnR>
                    <a:lnT>
                      <a:noFill/>
                    </a:lnT>
                    <a:lnB>
                      <a:noFill/>
                    </a:lnB>
                    <a:solidFill>
                      <a:srgbClr val="4BACC6"/>
                    </a:solidFill>
                  </a:tcPr>
                </a:tc>
                <a:tc>
                  <a:txBody>
                    <a:bodyPr/>
                    <a:lstStyle/>
                    <a:p>
                      <a:pPr algn="ctr" fontAlgn="ctr"/>
                      <a:r>
                        <a:rPr lang="hr-HR" sz="1600" b="1" i="0" u="none" strike="noStrike" dirty="0">
                          <a:solidFill>
                            <a:srgbClr val="000000"/>
                          </a:solidFill>
                          <a:effectLst/>
                          <a:latin typeface="Century Gothic"/>
                        </a:rPr>
                        <a:t>3.13</a:t>
                      </a:r>
                    </a:p>
                  </a:txBody>
                  <a:tcPr marL="12700" marR="12700" marT="12700" marB="0" anchor="ctr">
                    <a:lnL>
                      <a:noFill/>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tcPr>
                </a:tc>
              </a:tr>
              <a:tr h="587393">
                <a:tc>
                  <a:txBody>
                    <a:bodyPr/>
                    <a:lstStyle/>
                    <a:p>
                      <a:pPr algn="ctr" fontAlgn="ctr"/>
                      <a:r>
                        <a:rPr lang="es-ES_tradnl" sz="1400" b="1" i="0" u="none" strike="noStrike">
                          <a:solidFill>
                            <a:srgbClr val="FFFFFF"/>
                          </a:solidFill>
                          <a:effectLst/>
                          <a:latin typeface="Century Gothic"/>
                        </a:rPr>
                        <a:t>Cumplimiento Global</a:t>
                      </a:r>
                    </a:p>
                  </a:txBody>
                  <a:tcPr marL="12700" marR="12700" marT="12700" marB="0" anchor="ctr">
                    <a:lnL>
                      <a:noFill/>
                    </a:lnL>
                    <a:lnR>
                      <a:noFill/>
                    </a:lnR>
                    <a:lnT>
                      <a:noFill/>
                    </a:lnT>
                    <a:lnB>
                      <a:noFill/>
                    </a:lnB>
                    <a:solidFill>
                      <a:srgbClr val="4BACC6"/>
                    </a:solidFill>
                  </a:tcPr>
                </a:tc>
                <a:tc>
                  <a:txBody>
                    <a:bodyPr/>
                    <a:lstStyle/>
                    <a:p>
                      <a:pPr algn="ctr" fontAlgn="ctr"/>
                      <a:r>
                        <a:rPr lang="nb-NO" sz="1600" b="1" i="0" u="none" strike="noStrike" dirty="0">
                          <a:solidFill>
                            <a:srgbClr val="000000"/>
                          </a:solidFill>
                          <a:effectLst/>
                          <a:latin typeface="Century Gothic"/>
                        </a:rPr>
                        <a:t>15.63</a:t>
                      </a:r>
                    </a:p>
                  </a:txBody>
                  <a:tcPr marL="12700" marR="12700" marT="12700" marB="0" anchor="ctr">
                    <a:lnL>
                      <a:noFill/>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21175922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699792" y="274638"/>
            <a:ext cx="5987008" cy="1143000"/>
          </a:xfrm>
        </p:spPr>
        <p:txBody>
          <a:bodyPr>
            <a:normAutofit/>
          </a:bodyPr>
          <a:lstStyle/>
          <a:p>
            <a:r>
              <a:rPr lang="es-MX"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Calificaciones</a:t>
            </a:r>
            <a:br>
              <a:rPr lang="es-MX"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br>
            <a:r>
              <a:rPr lang="es-MX"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Región </a:t>
            </a:r>
            <a:r>
              <a:rPr lang="es-MX" sz="24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2. Altos Norte</a:t>
            </a:r>
            <a:endParaRPr lang="es-MX" sz="2400" dirty="0"/>
          </a:p>
        </p:txBody>
      </p:sp>
      <p:graphicFrame>
        <p:nvGraphicFramePr>
          <p:cNvPr id="4" name="1 Gráfico"/>
          <p:cNvGraphicFramePr>
            <a:graphicFrameLocks/>
          </p:cNvGraphicFramePr>
          <p:nvPr>
            <p:extLst>
              <p:ext uri="{D42A27DB-BD31-4B8C-83A1-F6EECF244321}">
                <p14:modId xmlns:p14="http://schemas.microsoft.com/office/powerpoint/2010/main" val="2067515554"/>
              </p:ext>
            </p:extLst>
          </p:nvPr>
        </p:nvGraphicFramePr>
        <p:xfrm>
          <a:off x="160742" y="1442396"/>
          <a:ext cx="8803745" cy="541560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1166483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699792" y="274638"/>
            <a:ext cx="5987008" cy="1143000"/>
          </a:xfrm>
        </p:spPr>
        <p:txBody>
          <a:bodyPr>
            <a:noAutofit/>
          </a:bodyPr>
          <a:lstStyle/>
          <a:p>
            <a:pPr>
              <a:defRPr/>
            </a:pPr>
            <a:r>
              <a:rPr lang="es-MX"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Resultado Global por Criterio Adjetivo por Ayuntamiento </a:t>
            </a:r>
            <a:br>
              <a:rPr lang="es-MX"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br>
            <a:r>
              <a:rPr lang="es-MX"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Región </a:t>
            </a:r>
            <a:r>
              <a:rPr lang="es-MX" sz="24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3. </a:t>
            </a:r>
            <a:r>
              <a:rPr lang="es-MX"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Altos Sur</a:t>
            </a:r>
          </a:p>
        </p:txBody>
      </p:sp>
      <p:graphicFrame>
        <p:nvGraphicFramePr>
          <p:cNvPr id="4" name="3 Tabla"/>
          <p:cNvGraphicFramePr>
            <a:graphicFrameLocks noGrp="1"/>
          </p:cNvGraphicFramePr>
          <p:nvPr>
            <p:extLst>
              <p:ext uri="{D42A27DB-BD31-4B8C-83A1-F6EECF244321}">
                <p14:modId xmlns:p14="http://schemas.microsoft.com/office/powerpoint/2010/main" val="4247470463"/>
              </p:ext>
            </p:extLst>
          </p:nvPr>
        </p:nvGraphicFramePr>
        <p:xfrm>
          <a:off x="73537" y="1542466"/>
          <a:ext cx="8962959" cy="5198902"/>
        </p:xfrm>
        <a:graphic>
          <a:graphicData uri="http://schemas.openxmlformats.org/drawingml/2006/table">
            <a:tbl>
              <a:tblPr/>
              <a:tblGrid>
                <a:gridCol w="2532826"/>
                <a:gridCol w="1201973"/>
                <a:gridCol w="1201973"/>
                <a:gridCol w="1524179"/>
                <a:gridCol w="1133856"/>
                <a:gridCol w="1368152"/>
              </a:tblGrid>
              <a:tr h="404365">
                <a:tc>
                  <a:txBody>
                    <a:bodyPr/>
                    <a:lstStyle/>
                    <a:p>
                      <a:pPr algn="ctr" fontAlgn="ctr"/>
                      <a:r>
                        <a:rPr lang="es-MX" sz="1400" b="1" i="0" u="none" strike="noStrike" dirty="0">
                          <a:solidFill>
                            <a:srgbClr val="FFFFFF"/>
                          </a:solidFill>
                          <a:effectLst/>
                          <a:latin typeface="Century Gothic"/>
                        </a:rPr>
                        <a:t>Ayuntamiento</a:t>
                      </a:r>
                    </a:p>
                  </a:txBody>
                  <a:tcPr marL="6248" marR="6248" marT="6248" marB="0" anchor="ctr">
                    <a:lnL>
                      <a:noFill/>
                    </a:lnL>
                    <a:lnR>
                      <a:noFill/>
                    </a:lnR>
                    <a:lnT>
                      <a:noFill/>
                    </a:lnT>
                    <a:lnB>
                      <a:noFill/>
                    </a:lnB>
                    <a:solidFill>
                      <a:srgbClr val="4BACC6"/>
                    </a:solidFill>
                  </a:tcPr>
                </a:tc>
                <a:tc>
                  <a:txBody>
                    <a:bodyPr/>
                    <a:lstStyle/>
                    <a:p>
                      <a:pPr algn="ctr" fontAlgn="ctr"/>
                      <a:r>
                        <a:rPr lang="es-MX" sz="1400" b="1" i="0" u="none" strike="noStrike">
                          <a:solidFill>
                            <a:srgbClr val="FFFFFF"/>
                          </a:solidFill>
                          <a:effectLst/>
                          <a:latin typeface="Century Gothic"/>
                        </a:rPr>
                        <a:t>Publicidad</a:t>
                      </a:r>
                    </a:p>
                  </a:txBody>
                  <a:tcPr marL="6248" marR="6248" marT="6248" marB="0" anchor="ctr">
                    <a:lnL>
                      <a:noFill/>
                    </a:lnL>
                    <a:lnR>
                      <a:noFill/>
                    </a:lnR>
                    <a:lnT>
                      <a:noFill/>
                    </a:lnT>
                    <a:lnB>
                      <a:noFill/>
                    </a:lnB>
                    <a:solidFill>
                      <a:srgbClr val="4BACC6"/>
                    </a:solidFill>
                  </a:tcPr>
                </a:tc>
                <a:tc>
                  <a:txBody>
                    <a:bodyPr/>
                    <a:lstStyle/>
                    <a:p>
                      <a:pPr algn="ctr" fontAlgn="ctr"/>
                      <a:r>
                        <a:rPr lang="es-MX" sz="1400" b="1" i="0" u="none" strike="noStrike" dirty="0">
                          <a:solidFill>
                            <a:srgbClr val="FFFFFF"/>
                          </a:solidFill>
                          <a:effectLst/>
                          <a:latin typeface="Century Gothic"/>
                        </a:rPr>
                        <a:t>Vigencia</a:t>
                      </a:r>
                    </a:p>
                  </a:txBody>
                  <a:tcPr marL="6248" marR="6248" marT="6248" marB="0" anchor="ctr">
                    <a:lnL>
                      <a:noFill/>
                    </a:lnL>
                    <a:lnR>
                      <a:noFill/>
                    </a:lnR>
                    <a:lnT>
                      <a:noFill/>
                    </a:lnT>
                    <a:lnB>
                      <a:noFill/>
                    </a:lnB>
                    <a:solidFill>
                      <a:srgbClr val="4BACC6"/>
                    </a:solidFill>
                  </a:tcPr>
                </a:tc>
                <a:tc>
                  <a:txBody>
                    <a:bodyPr/>
                    <a:lstStyle/>
                    <a:p>
                      <a:pPr algn="ctr" fontAlgn="ctr"/>
                      <a:r>
                        <a:rPr lang="es-MX" sz="1400" b="1" i="0" u="none" strike="noStrike">
                          <a:solidFill>
                            <a:srgbClr val="FFFFFF"/>
                          </a:solidFill>
                          <a:effectLst/>
                          <a:latin typeface="Century Gothic"/>
                        </a:rPr>
                        <a:t>Accesibilidad</a:t>
                      </a:r>
                    </a:p>
                  </a:txBody>
                  <a:tcPr marL="6248" marR="6248" marT="6248" marB="0" anchor="ctr">
                    <a:lnL>
                      <a:noFill/>
                    </a:lnL>
                    <a:lnR>
                      <a:noFill/>
                    </a:lnR>
                    <a:lnT>
                      <a:noFill/>
                    </a:lnT>
                    <a:lnB>
                      <a:noFill/>
                    </a:lnB>
                    <a:solidFill>
                      <a:srgbClr val="4BACC6"/>
                    </a:solidFill>
                  </a:tcPr>
                </a:tc>
                <a:tc>
                  <a:txBody>
                    <a:bodyPr/>
                    <a:lstStyle/>
                    <a:p>
                      <a:pPr algn="ctr" fontAlgn="ctr"/>
                      <a:r>
                        <a:rPr lang="es-MX" sz="1400" b="1" i="0" u="none" strike="noStrike">
                          <a:solidFill>
                            <a:srgbClr val="FFFFFF"/>
                          </a:solidFill>
                          <a:effectLst/>
                          <a:latin typeface="Century Gothic"/>
                        </a:rPr>
                        <a:t>Información</a:t>
                      </a:r>
                      <a:br>
                        <a:rPr lang="es-MX" sz="1400" b="1" i="0" u="none" strike="noStrike">
                          <a:solidFill>
                            <a:srgbClr val="FFFFFF"/>
                          </a:solidFill>
                          <a:effectLst/>
                          <a:latin typeface="Century Gothic"/>
                        </a:rPr>
                      </a:br>
                      <a:r>
                        <a:rPr lang="es-MX" sz="1400" b="1" i="0" u="none" strike="noStrike">
                          <a:solidFill>
                            <a:srgbClr val="FFFFFF"/>
                          </a:solidFill>
                          <a:effectLst/>
                          <a:latin typeface="Century Gothic"/>
                        </a:rPr>
                        <a:t>Completa</a:t>
                      </a:r>
                    </a:p>
                  </a:txBody>
                  <a:tcPr marL="6248" marR="6248" marT="6248" marB="0" anchor="ctr">
                    <a:lnL>
                      <a:noFill/>
                    </a:lnL>
                    <a:lnR>
                      <a:noFill/>
                    </a:lnR>
                    <a:lnT>
                      <a:noFill/>
                    </a:lnT>
                    <a:lnB>
                      <a:noFill/>
                    </a:lnB>
                    <a:solidFill>
                      <a:srgbClr val="4BACC6"/>
                    </a:solidFill>
                  </a:tcPr>
                </a:tc>
                <a:tc>
                  <a:txBody>
                    <a:bodyPr/>
                    <a:lstStyle/>
                    <a:p>
                      <a:pPr algn="ctr" fontAlgn="ctr"/>
                      <a:r>
                        <a:rPr lang="es-MX" sz="1400" b="1" i="0" u="none" strike="noStrike" dirty="0">
                          <a:solidFill>
                            <a:srgbClr val="FFFFFF"/>
                          </a:solidFill>
                          <a:effectLst/>
                          <a:latin typeface="Century Gothic"/>
                        </a:rPr>
                        <a:t>Cumplimiento Global</a:t>
                      </a:r>
                    </a:p>
                  </a:txBody>
                  <a:tcPr marL="6248" marR="6248" marT="6248" marB="0" anchor="ctr">
                    <a:lnL>
                      <a:noFill/>
                    </a:lnL>
                    <a:lnR>
                      <a:noFill/>
                    </a:lnR>
                    <a:lnT>
                      <a:noFill/>
                    </a:lnT>
                    <a:lnB>
                      <a:noFill/>
                    </a:lnB>
                    <a:solidFill>
                      <a:srgbClr val="4BACC6"/>
                    </a:solidFill>
                  </a:tcPr>
                </a:tc>
              </a:tr>
              <a:tr h="324753">
                <a:tc>
                  <a:txBody>
                    <a:bodyPr/>
                    <a:lstStyle/>
                    <a:p>
                      <a:pPr algn="l" fontAlgn="ctr"/>
                      <a:r>
                        <a:rPr lang="es-MX" sz="1300" b="1" i="0" u="none" strike="noStrike" dirty="0">
                          <a:solidFill>
                            <a:srgbClr val="000000"/>
                          </a:solidFill>
                          <a:effectLst/>
                          <a:latin typeface="Century Gothic"/>
                        </a:rPr>
                        <a:t>Ayuntamiento de San Julián</a:t>
                      </a:r>
                    </a:p>
                  </a:txBody>
                  <a:tcPr marL="6248" marR="6248" marT="6248" marB="0" anchor="ctr">
                    <a:lnL>
                      <a:noFill/>
                    </a:lnL>
                    <a:lnR>
                      <a:noFill/>
                    </a:lnR>
                    <a:lnT>
                      <a:noFill/>
                    </a:lnT>
                    <a:lnB>
                      <a:noFill/>
                    </a:lnB>
                    <a:solidFill>
                      <a:srgbClr val="B7DEE8"/>
                    </a:solidFill>
                  </a:tcPr>
                </a:tc>
                <a:tc>
                  <a:txBody>
                    <a:bodyPr/>
                    <a:lstStyle/>
                    <a:p>
                      <a:pPr algn="ctr" fontAlgn="ctr"/>
                      <a:r>
                        <a:rPr lang="es-MX" sz="1400" b="1" i="0" u="none" strike="noStrike" dirty="0">
                          <a:solidFill>
                            <a:srgbClr val="000000"/>
                          </a:solidFill>
                          <a:effectLst/>
                          <a:latin typeface="Century Gothic"/>
                        </a:rPr>
                        <a:t>50</a:t>
                      </a:r>
                    </a:p>
                  </a:txBody>
                  <a:tcPr marL="6248" marR="6248" marT="6248" marB="0" anchor="ctr">
                    <a:lnL>
                      <a:noFill/>
                    </a:lnL>
                    <a:lnR>
                      <a:noFill/>
                    </a:lnR>
                    <a:lnT>
                      <a:noFill/>
                    </a:lnT>
                    <a:lnB>
                      <a:noFill/>
                    </a:lnB>
                    <a:solidFill>
                      <a:srgbClr val="B7DEE8"/>
                    </a:solidFill>
                  </a:tcPr>
                </a:tc>
                <a:tc>
                  <a:txBody>
                    <a:bodyPr/>
                    <a:lstStyle/>
                    <a:p>
                      <a:pPr algn="ctr" fontAlgn="ctr"/>
                      <a:r>
                        <a:rPr lang="es-MX" sz="1400" b="1" i="0" u="none" strike="noStrike" dirty="0">
                          <a:solidFill>
                            <a:srgbClr val="000000"/>
                          </a:solidFill>
                          <a:effectLst/>
                          <a:latin typeface="Century Gothic"/>
                        </a:rPr>
                        <a:t>25</a:t>
                      </a:r>
                    </a:p>
                  </a:txBody>
                  <a:tcPr marL="6248" marR="6248" marT="6248" marB="0" anchor="ctr">
                    <a:lnL>
                      <a:noFill/>
                    </a:lnL>
                    <a:lnR>
                      <a:noFill/>
                    </a:lnR>
                    <a:lnT>
                      <a:noFill/>
                    </a:lnT>
                    <a:lnB>
                      <a:noFill/>
                    </a:lnB>
                    <a:solidFill>
                      <a:srgbClr val="B7DEE8"/>
                    </a:solidFill>
                  </a:tcPr>
                </a:tc>
                <a:tc>
                  <a:txBody>
                    <a:bodyPr/>
                    <a:lstStyle/>
                    <a:p>
                      <a:pPr algn="ctr" fontAlgn="ctr"/>
                      <a:r>
                        <a:rPr lang="es-MX" sz="1400" b="1" i="0" u="none" strike="noStrike" dirty="0">
                          <a:solidFill>
                            <a:srgbClr val="000000"/>
                          </a:solidFill>
                          <a:effectLst/>
                          <a:latin typeface="Century Gothic"/>
                        </a:rPr>
                        <a:t>50</a:t>
                      </a:r>
                    </a:p>
                  </a:txBody>
                  <a:tcPr marL="6248" marR="6248" marT="6248" marB="0" anchor="ctr">
                    <a:lnL>
                      <a:noFill/>
                    </a:lnL>
                    <a:lnR>
                      <a:noFill/>
                    </a:lnR>
                    <a:lnT>
                      <a:noFill/>
                    </a:lnT>
                    <a:lnB>
                      <a:noFill/>
                    </a:lnB>
                    <a:solidFill>
                      <a:srgbClr val="B7DEE8"/>
                    </a:solidFill>
                  </a:tcPr>
                </a:tc>
                <a:tc>
                  <a:txBody>
                    <a:bodyPr/>
                    <a:lstStyle/>
                    <a:p>
                      <a:pPr algn="ctr" fontAlgn="ctr"/>
                      <a:r>
                        <a:rPr lang="es-MX" sz="1400" b="1" i="0" u="none" strike="noStrike" dirty="0">
                          <a:solidFill>
                            <a:srgbClr val="000000"/>
                          </a:solidFill>
                          <a:effectLst/>
                          <a:latin typeface="Century Gothic"/>
                        </a:rPr>
                        <a:t>25</a:t>
                      </a:r>
                    </a:p>
                  </a:txBody>
                  <a:tcPr marL="6248" marR="6248" marT="6248" marB="0" anchor="ctr">
                    <a:lnL>
                      <a:noFill/>
                    </a:lnL>
                    <a:lnR>
                      <a:noFill/>
                    </a:lnR>
                    <a:lnT>
                      <a:noFill/>
                    </a:lnT>
                    <a:lnB>
                      <a:noFill/>
                    </a:lnB>
                    <a:solidFill>
                      <a:srgbClr val="B7DEE8"/>
                    </a:solidFill>
                  </a:tcPr>
                </a:tc>
                <a:tc>
                  <a:txBody>
                    <a:bodyPr/>
                    <a:lstStyle/>
                    <a:p>
                      <a:pPr algn="ctr" fontAlgn="ctr"/>
                      <a:r>
                        <a:rPr lang="es-MX" sz="1400" b="1" i="0" u="none" strike="noStrike" dirty="0">
                          <a:solidFill>
                            <a:srgbClr val="000000"/>
                          </a:solidFill>
                          <a:effectLst/>
                          <a:latin typeface="Century Gothic"/>
                        </a:rPr>
                        <a:t>37.50</a:t>
                      </a:r>
                    </a:p>
                  </a:txBody>
                  <a:tcPr marL="6248" marR="6248" marT="6248" marB="0" anchor="ctr">
                    <a:lnL>
                      <a:noFill/>
                    </a:lnL>
                    <a:lnR>
                      <a:noFill/>
                    </a:lnR>
                    <a:lnT>
                      <a:noFill/>
                    </a:lnT>
                    <a:lnB>
                      <a:noFill/>
                    </a:lnB>
                    <a:solidFill>
                      <a:srgbClr val="B7DEE8"/>
                    </a:solidFill>
                  </a:tcPr>
                </a:tc>
              </a:tr>
              <a:tr h="387359">
                <a:tc>
                  <a:txBody>
                    <a:bodyPr/>
                    <a:lstStyle/>
                    <a:p>
                      <a:pPr algn="l" fontAlgn="ctr"/>
                      <a:r>
                        <a:rPr lang="es-MX" sz="1300" b="0" i="0" u="none" strike="noStrike" dirty="0">
                          <a:solidFill>
                            <a:srgbClr val="000000"/>
                          </a:solidFill>
                          <a:effectLst/>
                          <a:latin typeface="Century Gothic"/>
                        </a:rPr>
                        <a:t>Ayuntamiento de San Ignacio Cerro Gordo</a:t>
                      </a:r>
                    </a:p>
                  </a:txBody>
                  <a:tcPr marL="6248" marR="6248" marT="6248" marB="0" anchor="ctr">
                    <a:lnL>
                      <a:noFill/>
                    </a:lnL>
                    <a:lnR>
                      <a:noFill/>
                    </a:lnR>
                    <a:lnT>
                      <a:noFill/>
                    </a:lnT>
                    <a:lnB>
                      <a:noFill/>
                    </a:lnB>
                  </a:tcPr>
                </a:tc>
                <a:tc>
                  <a:txBody>
                    <a:bodyPr/>
                    <a:lstStyle/>
                    <a:p>
                      <a:pPr algn="ctr" fontAlgn="ctr"/>
                      <a:r>
                        <a:rPr lang="es-MX" sz="1400" b="0" i="0" u="none" strike="noStrike" dirty="0">
                          <a:solidFill>
                            <a:srgbClr val="000000"/>
                          </a:solidFill>
                          <a:effectLst/>
                          <a:latin typeface="Century Gothic"/>
                        </a:rPr>
                        <a:t>50</a:t>
                      </a:r>
                    </a:p>
                  </a:txBody>
                  <a:tcPr marL="6248" marR="6248" marT="6248" marB="0" anchor="ctr">
                    <a:lnL>
                      <a:noFill/>
                    </a:lnL>
                    <a:lnR>
                      <a:noFill/>
                    </a:lnR>
                    <a:lnT>
                      <a:noFill/>
                    </a:lnT>
                    <a:lnB>
                      <a:noFill/>
                    </a:lnB>
                  </a:tcPr>
                </a:tc>
                <a:tc>
                  <a:txBody>
                    <a:bodyPr/>
                    <a:lstStyle/>
                    <a:p>
                      <a:pPr algn="ctr" fontAlgn="ctr"/>
                      <a:r>
                        <a:rPr lang="es-MX" sz="1400" b="0" i="0" u="none" strike="noStrike">
                          <a:solidFill>
                            <a:srgbClr val="000000"/>
                          </a:solidFill>
                          <a:effectLst/>
                          <a:latin typeface="Century Gothic"/>
                        </a:rPr>
                        <a:t>0</a:t>
                      </a:r>
                    </a:p>
                  </a:txBody>
                  <a:tcPr marL="6248" marR="6248" marT="6248" marB="0" anchor="ctr">
                    <a:lnL>
                      <a:noFill/>
                    </a:lnL>
                    <a:lnR>
                      <a:noFill/>
                    </a:lnR>
                    <a:lnT>
                      <a:noFill/>
                    </a:lnT>
                    <a:lnB>
                      <a:noFill/>
                    </a:lnB>
                  </a:tcPr>
                </a:tc>
                <a:tc>
                  <a:txBody>
                    <a:bodyPr/>
                    <a:lstStyle/>
                    <a:p>
                      <a:pPr algn="ctr" fontAlgn="ctr"/>
                      <a:r>
                        <a:rPr lang="es-MX" sz="1400" b="0" i="0" u="none" strike="noStrike">
                          <a:solidFill>
                            <a:srgbClr val="000000"/>
                          </a:solidFill>
                          <a:effectLst/>
                          <a:latin typeface="Century Gothic"/>
                        </a:rPr>
                        <a:t>50</a:t>
                      </a:r>
                    </a:p>
                  </a:txBody>
                  <a:tcPr marL="6248" marR="6248" marT="6248" marB="0" anchor="ctr">
                    <a:lnL>
                      <a:noFill/>
                    </a:lnL>
                    <a:lnR>
                      <a:noFill/>
                    </a:lnR>
                    <a:lnT>
                      <a:noFill/>
                    </a:lnT>
                    <a:lnB>
                      <a:noFill/>
                    </a:lnB>
                  </a:tcPr>
                </a:tc>
                <a:tc>
                  <a:txBody>
                    <a:bodyPr/>
                    <a:lstStyle/>
                    <a:p>
                      <a:pPr algn="ctr" fontAlgn="ctr"/>
                      <a:r>
                        <a:rPr lang="es-MX" sz="1400" b="0" i="0" u="none" strike="noStrike" dirty="0">
                          <a:solidFill>
                            <a:srgbClr val="000000"/>
                          </a:solidFill>
                          <a:effectLst/>
                          <a:latin typeface="Century Gothic"/>
                        </a:rPr>
                        <a:t>0</a:t>
                      </a:r>
                    </a:p>
                  </a:txBody>
                  <a:tcPr marL="6248" marR="6248" marT="6248" marB="0" anchor="ctr">
                    <a:lnL>
                      <a:noFill/>
                    </a:lnL>
                    <a:lnR>
                      <a:noFill/>
                    </a:lnR>
                    <a:lnT>
                      <a:noFill/>
                    </a:lnT>
                    <a:lnB>
                      <a:noFill/>
                    </a:lnB>
                  </a:tcPr>
                </a:tc>
                <a:tc>
                  <a:txBody>
                    <a:bodyPr/>
                    <a:lstStyle/>
                    <a:p>
                      <a:pPr algn="ctr" fontAlgn="ctr"/>
                      <a:r>
                        <a:rPr lang="es-MX" sz="1400" b="0" i="0" u="none" strike="noStrike" dirty="0">
                          <a:solidFill>
                            <a:srgbClr val="000000"/>
                          </a:solidFill>
                          <a:effectLst/>
                          <a:latin typeface="Century Gothic"/>
                        </a:rPr>
                        <a:t>25.00</a:t>
                      </a:r>
                    </a:p>
                  </a:txBody>
                  <a:tcPr marL="6248" marR="6248" marT="6248" marB="0" anchor="ctr">
                    <a:lnL>
                      <a:noFill/>
                    </a:lnL>
                    <a:lnR>
                      <a:noFill/>
                    </a:lnR>
                    <a:lnT>
                      <a:noFill/>
                    </a:lnT>
                    <a:lnB>
                      <a:noFill/>
                    </a:lnB>
                  </a:tcPr>
                </a:tc>
              </a:tr>
              <a:tr h="324753">
                <a:tc>
                  <a:txBody>
                    <a:bodyPr/>
                    <a:lstStyle/>
                    <a:p>
                      <a:pPr algn="l" fontAlgn="ctr"/>
                      <a:r>
                        <a:rPr lang="es-MX" sz="1300" b="0" i="0" u="none" strike="noStrike" dirty="0">
                          <a:solidFill>
                            <a:srgbClr val="000000"/>
                          </a:solidFill>
                          <a:effectLst/>
                          <a:latin typeface="Century Gothic"/>
                        </a:rPr>
                        <a:t>Ayuntamiento de Jalostotitlán</a:t>
                      </a:r>
                    </a:p>
                  </a:txBody>
                  <a:tcPr marL="6248" marR="6248" marT="6248" marB="0" anchor="ctr">
                    <a:lnL>
                      <a:noFill/>
                    </a:lnL>
                    <a:lnR>
                      <a:noFill/>
                    </a:lnR>
                    <a:lnT>
                      <a:noFill/>
                    </a:lnT>
                    <a:lnB>
                      <a:noFill/>
                    </a:lnB>
                    <a:solidFill>
                      <a:srgbClr val="B7DEE8"/>
                    </a:solidFill>
                  </a:tcPr>
                </a:tc>
                <a:tc>
                  <a:txBody>
                    <a:bodyPr/>
                    <a:lstStyle/>
                    <a:p>
                      <a:pPr algn="ctr" fontAlgn="ctr"/>
                      <a:r>
                        <a:rPr lang="es-MX" sz="1400" b="0" i="0" u="none" strike="noStrike">
                          <a:solidFill>
                            <a:srgbClr val="000000"/>
                          </a:solidFill>
                          <a:effectLst/>
                          <a:latin typeface="Century Gothic"/>
                        </a:rPr>
                        <a:t>25</a:t>
                      </a:r>
                    </a:p>
                  </a:txBody>
                  <a:tcPr marL="6248" marR="6248" marT="6248" marB="0" anchor="ctr">
                    <a:lnL>
                      <a:noFill/>
                    </a:lnL>
                    <a:lnR>
                      <a:noFill/>
                    </a:lnR>
                    <a:lnT>
                      <a:noFill/>
                    </a:lnT>
                    <a:lnB>
                      <a:noFill/>
                    </a:lnB>
                    <a:solidFill>
                      <a:srgbClr val="B7DEE8"/>
                    </a:solidFill>
                  </a:tcPr>
                </a:tc>
                <a:tc>
                  <a:txBody>
                    <a:bodyPr/>
                    <a:lstStyle/>
                    <a:p>
                      <a:pPr algn="ctr" fontAlgn="ctr"/>
                      <a:r>
                        <a:rPr lang="es-MX" sz="1400" b="0" i="0" u="none" strike="noStrike" dirty="0">
                          <a:solidFill>
                            <a:srgbClr val="000000"/>
                          </a:solidFill>
                          <a:effectLst/>
                          <a:latin typeface="Century Gothic"/>
                        </a:rPr>
                        <a:t>25</a:t>
                      </a:r>
                    </a:p>
                  </a:txBody>
                  <a:tcPr marL="6248" marR="6248" marT="6248" marB="0" anchor="ctr">
                    <a:lnL>
                      <a:noFill/>
                    </a:lnL>
                    <a:lnR>
                      <a:noFill/>
                    </a:lnR>
                    <a:lnT>
                      <a:noFill/>
                    </a:lnT>
                    <a:lnB>
                      <a:noFill/>
                    </a:lnB>
                    <a:solidFill>
                      <a:srgbClr val="B7DEE8"/>
                    </a:solidFill>
                  </a:tcPr>
                </a:tc>
                <a:tc>
                  <a:txBody>
                    <a:bodyPr/>
                    <a:lstStyle/>
                    <a:p>
                      <a:pPr algn="ctr" fontAlgn="ctr"/>
                      <a:r>
                        <a:rPr lang="es-MX" sz="1400" b="0" i="0" u="none" strike="noStrike">
                          <a:solidFill>
                            <a:srgbClr val="000000"/>
                          </a:solidFill>
                          <a:effectLst/>
                          <a:latin typeface="Century Gothic"/>
                        </a:rPr>
                        <a:t>25</a:t>
                      </a:r>
                    </a:p>
                  </a:txBody>
                  <a:tcPr marL="6248" marR="6248" marT="6248" marB="0" anchor="ctr">
                    <a:lnL>
                      <a:noFill/>
                    </a:lnL>
                    <a:lnR>
                      <a:noFill/>
                    </a:lnR>
                    <a:lnT>
                      <a:noFill/>
                    </a:lnT>
                    <a:lnB>
                      <a:noFill/>
                    </a:lnB>
                    <a:solidFill>
                      <a:srgbClr val="B7DEE8"/>
                    </a:solidFill>
                  </a:tcPr>
                </a:tc>
                <a:tc>
                  <a:txBody>
                    <a:bodyPr/>
                    <a:lstStyle/>
                    <a:p>
                      <a:pPr algn="ctr" fontAlgn="ctr"/>
                      <a:r>
                        <a:rPr lang="es-MX" sz="1400" b="0" i="0" u="none" strike="noStrike">
                          <a:solidFill>
                            <a:srgbClr val="000000"/>
                          </a:solidFill>
                          <a:effectLst/>
                          <a:latin typeface="Century Gothic"/>
                        </a:rPr>
                        <a:t>0</a:t>
                      </a:r>
                    </a:p>
                  </a:txBody>
                  <a:tcPr marL="6248" marR="6248" marT="6248" marB="0" anchor="ctr">
                    <a:lnL>
                      <a:noFill/>
                    </a:lnL>
                    <a:lnR>
                      <a:noFill/>
                    </a:lnR>
                    <a:lnT>
                      <a:noFill/>
                    </a:lnT>
                    <a:lnB>
                      <a:noFill/>
                    </a:lnB>
                    <a:solidFill>
                      <a:srgbClr val="B7DEE8"/>
                    </a:solidFill>
                  </a:tcPr>
                </a:tc>
                <a:tc>
                  <a:txBody>
                    <a:bodyPr/>
                    <a:lstStyle/>
                    <a:p>
                      <a:pPr algn="ctr" fontAlgn="ctr"/>
                      <a:r>
                        <a:rPr lang="es-MX" sz="1400" b="0" i="0" u="none" strike="noStrike" dirty="0">
                          <a:solidFill>
                            <a:srgbClr val="000000"/>
                          </a:solidFill>
                          <a:effectLst/>
                          <a:latin typeface="Century Gothic"/>
                        </a:rPr>
                        <a:t>18.75</a:t>
                      </a:r>
                    </a:p>
                  </a:txBody>
                  <a:tcPr marL="6248" marR="6248" marT="6248" marB="0" anchor="ctr">
                    <a:lnL>
                      <a:noFill/>
                    </a:lnL>
                    <a:lnR>
                      <a:noFill/>
                    </a:lnR>
                    <a:lnT>
                      <a:noFill/>
                    </a:lnT>
                    <a:lnB>
                      <a:noFill/>
                    </a:lnB>
                    <a:solidFill>
                      <a:srgbClr val="B7DEE8"/>
                    </a:solidFill>
                  </a:tcPr>
                </a:tc>
              </a:tr>
              <a:tr h="387359">
                <a:tc>
                  <a:txBody>
                    <a:bodyPr/>
                    <a:lstStyle/>
                    <a:p>
                      <a:pPr algn="l" fontAlgn="ctr"/>
                      <a:r>
                        <a:rPr lang="es-MX" sz="1300" b="0" i="0" u="none" strike="noStrike">
                          <a:solidFill>
                            <a:srgbClr val="000000"/>
                          </a:solidFill>
                          <a:effectLst/>
                          <a:latin typeface="Century Gothic"/>
                        </a:rPr>
                        <a:t>Ayuntamiento de Jesús de María</a:t>
                      </a:r>
                    </a:p>
                  </a:txBody>
                  <a:tcPr marL="6248" marR="6248" marT="6248" marB="0" anchor="ctr">
                    <a:lnL>
                      <a:noFill/>
                    </a:lnL>
                    <a:lnR>
                      <a:noFill/>
                    </a:lnR>
                    <a:lnT>
                      <a:noFill/>
                    </a:lnT>
                    <a:lnB>
                      <a:noFill/>
                    </a:lnB>
                  </a:tcPr>
                </a:tc>
                <a:tc>
                  <a:txBody>
                    <a:bodyPr/>
                    <a:lstStyle/>
                    <a:p>
                      <a:pPr algn="ctr" fontAlgn="ctr"/>
                      <a:r>
                        <a:rPr lang="es-MX" sz="1400" b="0" i="0" u="none" strike="noStrike" dirty="0">
                          <a:solidFill>
                            <a:srgbClr val="000000"/>
                          </a:solidFill>
                          <a:effectLst/>
                          <a:latin typeface="Century Gothic"/>
                        </a:rPr>
                        <a:t>50</a:t>
                      </a:r>
                    </a:p>
                  </a:txBody>
                  <a:tcPr marL="6248" marR="6248" marT="6248" marB="0" anchor="ctr">
                    <a:lnL>
                      <a:noFill/>
                    </a:lnL>
                    <a:lnR>
                      <a:noFill/>
                    </a:lnR>
                    <a:lnT>
                      <a:noFill/>
                    </a:lnT>
                    <a:lnB>
                      <a:noFill/>
                    </a:lnB>
                  </a:tcPr>
                </a:tc>
                <a:tc>
                  <a:txBody>
                    <a:bodyPr/>
                    <a:lstStyle/>
                    <a:p>
                      <a:pPr algn="ctr" fontAlgn="ctr"/>
                      <a:r>
                        <a:rPr lang="es-MX" sz="1400" b="0" i="0" u="none" strike="noStrike">
                          <a:solidFill>
                            <a:srgbClr val="000000"/>
                          </a:solidFill>
                          <a:effectLst/>
                          <a:latin typeface="Century Gothic"/>
                        </a:rPr>
                        <a:t>0</a:t>
                      </a:r>
                    </a:p>
                  </a:txBody>
                  <a:tcPr marL="6248" marR="6248" marT="6248" marB="0" anchor="ctr">
                    <a:lnL>
                      <a:noFill/>
                    </a:lnL>
                    <a:lnR>
                      <a:noFill/>
                    </a:lnR>
                    <a:lnT>
                      <a:noFill/>
                    </a:lnT>
                    <a:lnB>
                      <a:noFill/>
                    </a:lnB>
                  </a:tcPr>
                </a:tc>
                <a:tc>
                  <a:txBody>
                    <a:bodyPr/>
                    <a:lstStyle/>
                    <a:p>
                      <a:pPr algn="ctr" fontAlgn="ctr"/>
                      <a:r>
                        <a:rPr lang="es-MX" sz="1400" b="0" i="0" u="none" strike="noStrike">
                          <a:solidFill>
                            <a:srgbClr val="000000"/>
                          </a:solidFill>
                          <a:effectLst/>
                          <a:latin typeface="Century Gothic"/>
                        </a:rPr>
                        <a:t>25</a:t>
                      </a:r>
                    </a:p>
                  </a:txBody>
                  <a:tcPr marL="6248" marR="6248" marT="6248" marB="0" anchor="ctr">
                    <a:lnL>
                      <a:noFill/>
                    </a:lnL>
                    <a:lnR>
                      <a:noFill/>
                    </a:lnR>
                    <a:lnT>
                      <a:noFill/>
                    </a:lnT>
                    <a:lnB>
                      <a:noFill/>
                    </a:lnB>
                  </a:tcPr>
                </a:tc>
                <a:tc>
                  <a:txBody>
                    <a:bodyPr/>
                    <a:lstStyle/>
                    <a:p>
                      <a:pPr algn="ctr" fontAlgn="ctr"/>
                      <a:r>
                        <a:rPr lang="es-MX" sz="1400" b="0" i="0" u="none" strike="noStrike">
                          <a:solidFill>
                            <a:srgbClr val="000000"/>
                          </a:solidFill>
                          <a:effectLst/>
                          <a:latin typeface="Century Gothic"/>
                        </a:rPr>
                        <a:t>0</a:t>
                      </a:r>
                    </a:p>
                  </a:txBody>
                  <a:tcPr marL="6248" marR="6248" marT="6248" marB="0" anchor="ctr">
                    <a:lnL>
                      <a:noFill/>
                    </a:lnL>
                    <a:lnR>
                      <a:noFill/>
                    </a:lnR>
                    <a:lnT>
                      <a:noFill/>
                    </a:lnT>
                    <a:lnB>
                      <a:noFill/>
                    </a:lnB>
                  </a:tcPr>
                </a:tc>
                <a:tc>
                  <a:txBody>
                    <a:bodyPr/>
                    <a:lstStyle/>
                    <a:p>
                      <a:pPr algn="ctr" fontAlgn="ctr"/>
                      <a:r>
                        <a:rPr lang="es-MX" sz="1400" b="0" i="0" u="none" strike="noStrike" dirty="0">
                          <a:solidFill>
                            <a:srgbClr val="000000"/>
                          </a:solidFill>
                          <a:effectLst/>
                          <a:latin typeface="Century Gothic"/>
                        </a:rPr>
                        <a:t>18.75</a:t>
                      </a:r>
                    </a:p>
                  </a:txBody>
                  <a:tcPr marL="6248" marR="6248" marT="6248" marB="0" anchor="ctr">
                    <a:lnL>
                      <a:noFill/>
                    </a:lnL>
                    <a:lnR>
                      <a:noFill/>
                    </a:lnR>
                    <a:lnT>
                      <a:noFill/>
                    </a:lnT>
                    <a:lnB>
                      <a:noFill/>
                    </a:lnB>
                  </a:tcPr>
                </a:tc>
              </a:tr>
              <a:tr h="387359">
                <a:tc>
                  <a:txBody>
                    <a:bodyPr/>
                    <a:lstStyle/>
                    <a:p>
                      <a:pPr algn="l" fontAlgn="ctr"/>
                      <a:r>
                        <a:rPr lang="es-MX" sz="1300" b="0" i="0" u="none" strike="noStrike">
                          <a:solidFill>
                            <a:srgbClr val="000000"/>
                          </a:solidFill>
                          <a:effectLst/>
                          <a:latin typeface="Century Gothic"/>
                        </a:rPr>
                        <a:t>Ayuntamiento de San Miguel el Alto</a:t>
                      </a:r>
                    </a:p>
                  </a:txBody>
                  <a:tcPr marL="6248" marR="6248" marT="6248" marB="0" anchor="ctr">
                    <a:lnL>
                      <a:noFill/>
                    </a:lnL>
                    <a:lnR>
                      <a:noFill/>
                    </a:lnR>
                    <a:lnT>
                      <a:noFill/>
                    </a:lnT>
                    <a:lnB>
                      <a:noFill/>
                    </a:lnB>
                    <a:solidFill>
                      <a:srgbClr val="B7DEE8"/>
                    </a:solidFill>
                  </a:tcPr>
                </a:tc>
                <a:tc>
                  <a:txBody>
                    <a:bodyPr/>
                    <a:lstStyle/>
                    <a:p>
                      <a:pPr algn="ctr" fontAlgn="ctr"/>
                      <a:r>
                        <a:rPr lang="es-MX" sz="1400" b="0" i="0" u="none" strike="noStrike">
                          <a:solidFill>
                            <a:srgbClr val="000000"/>
                          </a:solidFill>
                          <a:effectLst/>
                          <a:latin typeface="Century Gothic"/>
                        </a:rPr>
                        <a:t>25</a:t>
                      </a:r>
                    </a:p>
                  </a:txBody>
                  <a:tcPr marL="6248" marR="6248" marT="6248" marB="0" anchor="ctr">
                    <a:lnL>
                      <a:noFill/>
                    </a:lnL>
                    <a:lnR>
                      <a:noFill/>
                    </a:lnR>
                    <a:lnT>
                      <a:noFill/>
                    </a:lnT>
                    <a:lnB>
                      <a:noFill/>
                    </a:lnB>
                    <a:solidFill>
                      <a:srgbClr val="B7DEE8"/>
                    </a:solidFill>
                  </a:tcPr>
                </a:tc>
                <a:tc>
                  <a:txBody>
                    <a:bodyPr/>
                    <a:lstStyle/>
                    <a:p>
                      <a:pPr algn="ctr" fontAlgn="ctr"/>
                      <a:r>
                        <a:rPr lang="es-MX" sz="1400" b="0" i="0" u="none" strike="noStrike" dirty="0">
                          <a:solidFill>
                            <a:srgbClr val="000000"/>
                          </a:solidFill>
                          <a:effectLst/>
                          <a:latin typeface="Century Gothic"/>
                        </a:rPr>
                        <a:t>25</a:t>
                      </a:r>
                    </a:p>
                  </a:txBody>
                  <a:tcPr marL="6248" marR="6248" marT="6248" marB="0" anchor="ctr">
                    <a:lnL>
                      <a:noFill/>
                    </a:lnL>
                    <a:lnR>
                      <a:noFill/>
                    </a:lnR>
                    <a:lnT>
                      <a:noFill/>
                    </a:lnT>
                    <a:lnB>
                      <a:noFill/>
                    </a:lnB>
                    <a:solidFill>
                      <a:srgbClr val="B7DEE8"/>
                    </a:solidFill>
                  </a:tcPr>
                </a:tc>
                <a:tc>
                  <a:txBody>
                    <a:bodyPr/>
                    <a:lstStyle/>
                    <a:p>
                      <a:pPr algn="ctr" fontAlgn="ctr"/>
                      <a:r>
                        <a:rPr lang="es-MX" sz="1400" b="0" i="0" u="none" strike="noStrike" dirty="0">
                          <a:solidFill>
                            <a:srgbClr val="000000"/>
                          </a:solidFill>
                          <a:effectLst/>
                          <a:latin typeface="Century Gothic"/>
                        </a:rPr>
                        <a:t>25</a:t>
                      </a:r>
                    </a:p>
                  </a:txBody>
                  <a:tcPr marL="6248" marR="6248" marT="6248" marB="0" anchor="ctr">
                    <a:lnL>
                      <a:noFill/>
                    </a:lnL>
                    <a:lnR>
                      <a:noFill/>
                    </a:lnR>
                    <a:lnT>
                      <a:noFill/>
                    </a:lnT>
                    <a:lnB>
                      <a:noFill/>
                    </a:lnB>
                    <a:solidFill>
                      <a:srgbClr val="B7DEE8"/>
                    </a:solidFill>
                  </a:tcPr>
                </a:tc>
                <a:tc>
                  <a:txBody>
                    <a:bodyPr/>
                    <a:lstStyle/>
                    <a:p>
                      <a:pPr algn="ctr" fontAlgn="ctr"/>
                      <a:r>
                        <a:rPr lang="es-MX" sz="1400" b="0" i="0" u="none" strike="noStrike">
                          <a:solidFill>
                            <a:srgbClr val="000000"/>
                          </a:solidFill>
                          <a:effectLst/>
                          <a:latin typeface="Century Gothic"/>
                        </a:rPr>
                        <a:t>0</a:t>
                      </a:r>
                    </a:p>
                  </a:txBody>
                  <a:tcPr marL="6248" marR="6248" marT="6248" marB="0" anchor="ctr">
                    <a:lnL>
                      <a:noFill/>
                    </a:lnL>
                    <a:lnR>
                      <a:noFill/>
                    </a:lnR>
                    <a:lnT>
                      <a:noFill/>
                    </a:lnT>
                    <a:lnB>
                      <a:noFill/>
                    </a:lnB>
                    <a:solidFill>
                      <a:srgbClr val="B7DEE8"/>
                    </a:solidFill>
                  </a:tcPr>
                </a:tc>
                <a:tc>
                  <a:txBody>
                    <a:bodyPr/>
                    <a:lstStyle/>
                    <a:p>
                      <a:pPr algn="ctr" fontAlgn="ctr"/>
                      <a:r>
                        <a:rPr lang="es-MX" sz="1400" b="0" i="0" u="none" strike="noStrike" dirty="0">
                          <a:solidFill>
                            <a:srgbClr val="000000"/>
                          </a:solidFill>
                          <a:effectLst/>
                          <a:latin typeface="Century Gothic"/>
                        </a:rPr>
                        <a:t>18.75</a:t>
                      </a:r>
                    </a:p>
                  </a:txBody>
                  <a:tcPr marL="6248" marR="6248" marT="6248" marB="0" anchor="ctr">
                    <a:lnL>
                      <a:noFill/>
                    </a:lnL>
                    <a:lnR>
                      <a:noFill/>
                    </a:lnR>
                    <a:lnT>
                      <a:noFill/>
                    </a:lnT>
                    <a:lnB>
                      <a:noFill/>
                    </a:lnB>
                    <a:solidFill>
                      <a:srgbClr val="B7DEE8"/>
                    </a:solidFill>
                  </a:tcPr>
                </a:tc>
              </a:tr>
              <a:tr h="387359">
                <a:tc>
                  <a:txBody>
                    <a:bodyPr/>
                    <a:lstStyle/>
                    <a:p>
                      <a:pPr algn="l" fontAlgn="ctr"/>
                      <a:r>
                        <a:rPr lang="es-MX" sz="1300" b="0" i="0" u="none" strike="noStrike">
                          <a:solidFill>
                            <a:srgbClr val="000000"/>
                          </a:solidFill>
                          <a:effectLst/>
                          <a:latin typeface="Century Gothic"/>
                        </a:rPr>
                        <a:t>Ayuntamiento de Tepatitlán de Morelos</a:t>
                      </a:r>
                    </a:p>
                  </a:txBody>
                  <a:tcPr marL="6248" marR="6248" marT="6248" marB="0" anchor="ctr">
                    <a:lnL>
                      <a:noFill/>
                    </a:lnL>
                    <a:lnR>
                      <a:noFill/>
                    </a:lnR>
                    <a:lnT>
                      <a:noFill/>
                    </a:lnT>
                    <a:lnB>
                      <a:noFill/>
                    </a:lnB>
                  </a:tcPr>
                </a:tc>
                <a:tc>
                  <a:txBody>
                    <a:bodyPr/>
                    <a:lstStyle/>
                    <a:p>
                      <a:pPr algn="ctr" fontAlgn="ctr"/>
                      <a:r>
                        <a:rPr lang="es-MX" sz="1400" b="0" i="0" u="none" strike="noStrike">
                          <a:solidFill>
                            <a:srgbClr val="000000"/>
                          </a:solidFill>
                          <a:effectLst/>
                          <a:latin typeface="Century Gothic"/>
                        </a:rPr>
                        <a:t>25</a:t>
                      </a:r>
                    </a:p>
                  </a:txBody>
                  <a:tcPr marL="6248" marR="6248" marT="6248" marB="0" anchor="ctr">
                    <a:lnL>
                      <a:noFill/>
                    </a:lnL>
                    <a:lnR>
                      <a:noFill/>
                    </a:lnR>
                    <a:lnT>
                      <a:noFill/>
                    </a:lnT>
                    <a:lnB>
                      <a:noFill/>
                    </a:lnB>
                  </a:tcPr>
                </a:tc>
                <a:tc>
                  <a:txBody>
                    <a:bodyPr/>
                    <a:lstStyle/>
                    <a:p>
                      <a:pPr algn="ctr" fontAlgn="ctr"/>
                      <a:r>
                        <a:rPr lang="es-MX" sz="1400" b="0" i="0" u="none" strike="noStrike" dirty="0">
                          <a:solidFill>
                            <a:srgbClr val="000000"/>
                          </a:solidFill>
                          <a:effectLst/>
                          <a:latin typeface="Century Gothic"/>
                        </a:rPr>
                        <a:t>25</a:t>
                      </a:r>
                    </a:p>
                  </a:txBody>
                  <a:tcPr marL="6248" marR="6248" marT="6248" marB="0" anchor="ctr">
                    <a:lnL>
                      <a:noFill/>
                    </a:lnL>
                    <a:lnR>
                      <a:noFill/>
                    </a:lnR>
                    <a:lnT>
                      <a:noFill/>
                    </a:lnT>
                    <a:lnB>
                      <a:noFill/>
                    </a:lnB>
                  </a:tcPr>
                </a:tc>
                <a:tc>
                  <a:txBody>
                    <a:bodyPr/>
                    <a:lstStyle/>
                    <a:p>
                      <a:pPr algn="ctr" fontAlgn="ctr"/>
                      <a:r>
                        <a:rPr lang="es-MX" sz="1400" b="0" i="0" u="none" strike="noStrike">
                          <a:solidFill>
                            <a:srgbClr val="000000"/>
                          </a:solidFill>
                          <a:effectLst/>
                          <a:latin typeface="Century Gothic"/>
                        </a:rPr>
                        <a:t>25</a:t>
                      </a:r>
                    </a:p>
                  </a:txBody>
                  <a:tcPr marL="6248" marR="6248" marT="6248" marB="0" anchor="ctr">
                    <a:lnL>
                      <a:noFill/>
                    </a:lnL>
                    <a:lnR>
                      <a:noFill/>
                    </a:lnR>
                    <a:lnT>
                      <a:noFill/>
                    </a:lnT>
                    <a:lnB>
                      <a:noFill/>
                    </a:lnB>
                  </a:tcPr>
                </a:tc>
                <a:tc>
                  <a:txBody>
                    <a:bodyPr/>
                    <a:lstStyle/>
                    <a:p>
                      <a:pPr algn="ctr" fontAlgn="ctr"/>
                      <a:r>
                        <a:rPr lang="es-MX" sz="1400" b="0" i="0" u="none" strike="noStrike">
                          <a:solidFill>
                            <a:srgbClr val="000000"/>
                          </a:solidFill>
                          <a:effectLst/>
                          <a:latin typeface="Century Gothic"/>
                        </a:rPr>
                        <a:t>0</a:t>
                      </a:r>
                    </a:p>
                  </a:txBody>
                  <a:tcPr marL="6248" marR="6248" marT="6248" marB="0" anchor="ctr">
                    <a:lnL>
                      <a:noFill/>
                    </a:lnL>
                    <a:lnR>
                      <a:noFill/>
                    </a:lnR>
                    <a:lnT>
                      <a:noFill/>
                    </a:lnT>
                    <a:lnB>
                      <a:noFill/>
                    </a:lnB>
                  </a:tcPr>
                </a:tc>
                <a:tc>
                  <a:txBody>
                    <a:bodyPr/>
                    <a:lstStyle/>
                    <a:p>
                      <a:pPr algn="ctr" fontAlgn="ctr"/>
                      <a:r>
                        <a:rPr lang="es-MX" sz="1400" b="0" i="0" u="none" strike="noStrike" dirty="0">
                          <a:solidFill>
                            <a:srgbClr val="000000"/>
                          </a:solidFill>
                          <a:effectLst/>
                          <a:latin typeface="Century Gothic"/>
                        </a:rPr>
                        <a:t>18.75</a:t>
                      </a:r>
                    </a:p>
                  </a:txBody>
                  <a:tcPr marL="6248" marR="6248" marT="6248" marB="0" anchor="ctr">
                    <a:lnL>
                      <a:noFill/>
                    </a:lnL>
                    <a:lnR>
                      <a:noFill/>
                    </a:lnR>
                    <a:lnT>
                      <a:noFill/>
                    </a:lnT>
                    <a:lnB>
                      <a:noFill/>
                    </a:lnB>
                  </a:tcPr>
                </a:tc>
              </a:tr>
              <a:tr h="324753">
                <a:tc>
                  <a:txBody>
                    <a:bodyPr/>
                    <a:lstStyle/>
                    <a:p>
                      <a:pPr algn="l" fontAlgn="ctr"/>
                      <a:r>
                        <a:rPr lang="es-MX" sz="1300" b="0" i="0" u="none" strike="noStrike">
                          <a:solidFill>
                            <a:srgbClr val="000000"/>
                          </a:solidFill>
                          <a:effectLst/>
                          <a:latin typeface="Century Gothic"/>
                        </a:rPr>
                        <a:t>Ayuntamiento de Acatic</a:t>
                      </a:r>
                    </a:p>
                  </a:txBody>
                  <a:tcPr marL="6248" marR="6248" marT="6248" marB="0" anchor="ctr">
                    <a:lnL>
                      <a:noFill/>
                    </a:lnL>
                    <a:lnR>
                      <a:noFill/>
                    </a:lnR>
                    <a:lnT>
                      <a:noFill/>
                    </a:lnT>
                    <a:lnB>
                      <a:noFill/>
                    </a:lnB>
                    <a:solidFill>
                      <a:srgbClr val="B7DEE8"/>
                    </a:solidFill>
                  </a:tcPr>
                </a:tc>
                <a:tc>
                  <a:txBody>
                    <a:bodyPr/>
                    <a:lstStyle/>
                    <a:p>
                      <a:pPr algn="ctr" fontAlgn="ctr"/>
                      <a:r>
                        <a:rPr lang="es-MX" sz="1400" b="0" i="0" u="none" strike="noStrike">
                          <a:solidFill>
                            <a:srgbClr val="000000"/>
                          </a:solidFill>
                          <a:effectLst/>
                          <a:latin typeface="Century Gothic"/>
                        </a:rPr>
                        <a:t>25</a:t>
                      </a:r>
                    </a:p>
                  </a:txBody>
                  <a:tcPr marL="6248" marR="6248" marT="6248" marB="0" anchor="ctr">
                    <a:lnL>
                      <a:noFill/>
                    </a:lnL>
                    <a:lnR>
                      <a:noFill/>
                    </a:lnR>
                    <a:lnT>
                      <a:noFill/>
                    </a:lnT>
                    <a:lnB>
                      <a:noFill/>
                    </a:lnB>
                    <a:solidFill>
                      <a:srgbClr val="B7DEE8"/>
                    </a:solidFill>
                  </a:tcPr>
                </a:tc>
                <a:tc>
                  <a:txBody>
                    <a:bodyPr/>
                    <a:lstStyle/>
                    <a:p>
                      <a:pPr algn="ctr" fontAlgn="ctr"/>
                      <a:r>
                        <a:rPr lang="es-MX" sz="1400" b="0" i="0" u="none" strike="noStrike">
                          <a:solidFill>
                            <a:srgbClr val="000000"/>
                          </a:solidFill>
                          <a:effectLst/>
                          <a:latin typeface="Century Gothic"/>
                        </a:rPr>
                        <a:t>0</a:t>
                      </a:r>
                    </a:p>
                  </a:txBody>
                  <a:tcPr marL="6248" marR="6248" marT="6248" marB="0" anchor="ctr">
                    <a:lnL>
                      <a:noFill/>
                    </a:lnL>
                    <a:lnR>
                      <a:noFill/>
                    </a:lnR>
                    <a:lnT>
                      <a:noFill/>
                    </a:lnT>
                    <a:lnB>
                      <a:noFill/>
                    </a:lnB>
                    <a:solidFill>
                      <a:srgbClr val="B7DEE8"/>
                    </a:solidFill>
                  </a:tcPr>
                </a:tc>
                <a:tc>
                  <a:txBody>
                    <a:bodyPr/>
                    <a:lstStyle/>
                    <a:p>
                      <a:pPr algn="ctr" fontAlgn="ctr"/>
                      <a:r>
                        <a:rPr lang="es-MX" sz="1400" b="0" i="0" u="none" strike="noStrike" dirty="0">
                          <a:solidFill>
                            <a:srgbClr val="000000"/>
                          </a:solidFill>
                          <a:effectLst/>
                          <a:latin typeface="Century Gothic"/>
                        </a:rPr>
                        <a:t>25</a:t>
                      </a:r>
                    </a:p>
                  </a:txBody>
                  <a:tcPr marL="6248" marR="6248" marT="6248" marB="0" anchor="ctr">
                    <a:lnL>
                      <a:noFill/>
                    </a:lnL>
                    <a:lnR>
                      <a:noFill/>
                    </a:lnR>
                    <a:lnT>
                      <a:noFill/>
                    </a:lnT>
                    <a:lnB>
                      <a:noFill/>
                    </a:lnB>
                    <a:solidFill>
                      <a:srgbClr val="B7DEE8"/>
                    </a:solidFill>
                  </a:tcPr>
                </a:tc>
                <a:tc>
                  <a:txBody>
                    <a:bodyPr/>
                    <a:lstStyle/>
                    <a:p>
                      <a:pPr algn="ctr" fontAlgn="ctr"/>
                      <a:r>
                        <a:rPr lang="es-MX" sz="1400" b="0" i="0" u="none" strike="noStrike">
                          <a:solidFill>
                            <a:srgbClr val="000000"/>
                          </a:solidFill>
                          <a:effectLst/>
                          <a:latin typeface="Century Gothic"/>
                        </a:rPr>
                        <a:t>0</a:t>
                      </a:r>
                    </a:p>
                  </a:txBody>
                  <a:tcPr marL="6248" marR="6248" marT="6248" marB="0" anchor="ctr">
                    <a:lnL>
                      <a:noFill/>
                    </a:lnL>
                    <a:lnR>
                      <a:noFill/>
                    </a:lnR>
                    <a:lnT>
                      <a:noFill/>
                    </a:lnT>
                    <a:lnB>
                      <a:noFill/>
                    </a:lnB>
                    <a:solidFill>
                      <a:srgbClr val="B7DEE8"/>
                    </a:solidFill>
                  </a:tcPr>
                </a:tc>
                <a:tc>
                  <a:txBody>
                    <a:bodyPr/>
                    <a:lstStyle/>
                    <a:p>
                      <a:pPr algn="ctr" fontAlgn="ctr"/>
                      <a:r>
                        <a:rPr lang="es-MX" sz="1400" b="0" i="0" u="none" strike="noStrike" dirty="0">
                          <a:solidFill>
                            <a:srgbClr val="000000"/>
                          </a:solidFill>
                          <a:effectLst/>
                          <a:latin typeface="Century Gothic"/>
                        </a:rPr>
                        <a:t>12.50</a:t>
                      </a:r>
                    </a:p>
                  </a:txBody>
                  <a:tcPr marL="6248" marR="6248" marT="6248" marB="0" anchor="ctr">
                    <a:lnL>
                      <a:noFill/>
                    </a:lnL>
                    <a:lnR>
                      <a:noFill/>
                    </a:lnR>
                    <a:lnT>
                      <a:noFill/>
                    </a:lnT>
                    <a:lnB>
                      <a:noFill/>
                    </a:lnB>
                    <a:solidFill>
                      <a:srgbClr val="B7DEE8"/>
                    </a:solidFill>
                  </a:tcPr>
                </a:tc>
              </a:tr>
              <a:tr h="387359">
                <a:tc>
                  <a:txBody>
                    <a:bodyPr/>
                    <a:lstStyle/>
                    <a:p>
                      <a:pPr algn="l" fontAlgn="ctr"/>
                      <a:r>
                        <a:rPr lang="es-MX" sz="1300" b="0" i="0" u="none" strike="noStrike">
                          <a:solidFill>
                            <a:srgbClr val="000000"/>
                          </a:solidFill>
                          <a:effectLst/>
                          <a:latin typeface="Century Gothic"/>
                        </a:rPr>
                        <a:t>Ayuntamiento de Cañadas de Obregón</a:t>
                      </a:r>
                    </a:p>
                  </a:txBody>
                  <a:tcPr marL="6248" marR="6248" marT="6248" marB="0" anchor="ctr">
                    <a:lnL>
                      <a:noFill/>
                    </a:lnL>
                    <a:lnR>
                      <a:noFill/>
                    </a:lnR>
                    <a:lnT>
                      <a:noFill/>
                    </a:lnT>
                    <a:lnB>
                      <a:noFill/>
                    </a:lnB>
                  </a:tcPr>
                </a:tc>
                <a:tc>
                  <a:txBody>
                    <a:bodyPr/>
                    <a:lstStyle/>
                    <a:p>
                      <a:pPr algn="ctr" fontAlgn="ctr"/>
                      <a:r>
                        <a:rPr lang="es-MX" sz="1400" b="0" i="0" u="none" strike="noStrike">
                          <a:solidFill>
                            <a:srgbClr val="000000"/>
                          </a:solidFill>
                          <a:effectLst/>
                          <a:latin typeface="Century Gothic"/>
                        </a:rPr>
                        <a:t>25</a:t>
                      </a:r>
                    </a:p>
                  </a:txBody>
                  <a:tcPr marL="6248" marR="6248" marT="6248" marB="0" anchor="ctr">
                    <a:lnL>
                      <a:noFill/>
                    </a:lnL>
                    <a:lnR>
                      <a:noFill/>
                    </a:lnR>
                    <a:lnT>
                      <a:noFill/>
                    </a:lnT>
                    <a:lnB>
                      <a:noFill/>
                    </a:lnB>
                  </a:tcPr>
                </a:tc>
                <a:tc>
                  <a:txBody>
                    <a:bodyPr/>
                    <a:lstStyle/>
                    <a:p>
                      <a:pPr algn="ctr" fontAlgn="ctr"/>
                      <a:r>
                        <a:rPr lang="es-MX" sz="1400" b="0" i="0" u="none" strike="noStrike" dirty="0">
                          <a:solidFill>
                            <a:srgbClr val="000000"/>
                          </a:solidFill>
                          <a:effectLst/>
                          <a:latin typeface="Century Gothic"/>
                        </a:rPr>
                        <a:t>0</a:t>
                      </a:r>
                    </a:p>
                  </a:txBody>
                  <a:tcPr marL="6248" marR="6248" marT="6248" marB="0" anchor="ctr">
                    <a:lnL>
                      <a:noFill/>
                    </a:lnL>
                    <a:lnR>
                      <a:noFill/>
                    </a:lnR>
                    <a:lnT>
                      <a:noFill/>
                    </a:lnT>
                    <a:lnB>
                      <a:noFill/>
                    </a:lnB>
                  </a:tcPr>
                </a:tc>
                <a:tc>
                  <a:txBody>
                    <a:bodyPr/>
                    <a:lstStyle/>
                    <a:p>
                      <a:pPr algn="ctr" fontAlgn="ctr"/>
                      <a:r>
                        <a:rPr lang="es-MX" sz="1400" b="0" i="0" u="none" strike="noStrike" dirty="0">
                          <a:solidFill>
                            <a:srgbClr val="000000"/>
                          </a:solidFill>
                          <a:effectLst/>
                          <a:latin typeface="Century Gothic"/>
                        </a:rPr>
                        <a:t>25</a:t>
                      </a:r>
                    </a:p>
                  </a:txBody>
                  <a:tcPr marL="6248" marR="6248" marT="6248" marB="0" anchor="ctr">
                    <a:lnL>
                      <a:noFill/>
                    </a:lnL>
                    <a:lnR>
                      <a:noFill/>
                    </a:lnR>
                    <a:lnT>
                      <a:noFill/>
                    </a:lnT>
                    <a:lnB>
                      <a:noFill/>
                    </a:lnB>
                  </a:tcPr>
                </a:tc>
                <a:tc>
                  <a:txBody>
                    <a:bodyPr/>
                    <a:lstStyle/>
                    <a:p>
                      <a:pPr algn="ctr" fontAlgn="ctr"/>
                      <a:r>
                        <a:rPr lang="es-MX" sz="1400" b="0" i="0" u="none" strike="noStrike" dirty="0">
                          <a:solidFill>
                            <a:srgbClr val="000000"/>
                          </a:solidFill>
                          <a:effectLst/>
                          <a:latin typeface="Century Gothic"/>
                        </a:rPr>
                        <a:t>0</a:t>
                      </a:r>
                    </a:p>
                  </a:txBody>
                  <a:tcPr marL="6248" marR="6248" marT="6248" marB="0" anchor="ctr">
                    <a:lnL>
                      <a:noFill/>
                    </a:lnL>
                    <a:lnR>
                      <a:noFill/>
                    </a:lnR>
                    <a:lnT>
                      <a:noFill/>
                    </a:lnT>
                    <a:lnB>
                      <a:noFill/>
                    </a:lnB>
                  </a:tcPr>
                </a:tc>
                <a:tc>
                  <a:txBody>
                    <a:bodyPr/>
                    <a:lstStyle/>
                    <a:p>
                      <a:pPr algn="ctr" fontAlgn="ctr"/>
                      <a:r>
                        <a:rPr lang="es-MX" sz="1400" b="0" i="0" u="none" strike="noStrike" dirty="0">
                          <a:solidFill>
                            <a:srgbClr val="000000"/>
                          </a:solidFill>
                          <a:effectLst/>
                          <a:latin typeface="Century Gothic"/>
                        </a:rPr>
                        <a:t>12.50</a:t>
                      </a:r>
                    </a:p>
                  </a:txBody>
                  <a:tcPr marL="6248" marR="6248" marT="6248" marB="0" anchor="ctr">
                    <a:lnL>
                      <a:noFill/>
                    </a:lnL>
                    <a:lnR>
                      <a:noFill/>
                    </a:lnR>
                    <a:lnT>
                      <a:noFill/>
                    </a:lnT>
                    <a:lnB>
                      <a:noFill/>
                    </a:lnB>
                  </a:tcPr>
                </a:tc>
              </a:tr>
              <a:tr h="387359">
                <a:tc>
                  <a:txBody>
                    <a:bodyPr/>
                    <a:lstStyle/>
                    <a:p>
                      <a:pPr algn="l" fontAlgn="ctr"/>
                      <a:r>
                        <a:rPr lang="es-MX" sz="1300" b="0" i="0" u="none" strike="noStrike">
                          <a:solidFill>
                            <a:srgbClr val="000000"/>
                          </a:solidFill>
                          <a:effectLst/>
                          <a:latin typeface="Century Gothic"/>
                        </a:rPr>
                        <a:t>Ayuntamiento de Yahualica de González Gallo</a:t>
                      </a:r>
                    </a:p>
                  </a:txBody>
                  <a:tcPr marL="6248" marR="6248" marT="6248" marB="0" anchor="ctr">
                    <a:lnL>
                      <a:noFill/>
                    </a:lnL>
                    <a:lnR>
                      <a:noFill/>
                    </a:lnR>
                    <a:lnT>
                      <a:noFill/>
                    </a:lnT>
                    <a:lnB>
                      <a:noFill/>
                    </a:lnB>
                    <a:solidFill>
                      <a:srgbClr val="B7DEE8"/>
                    </a:solidFill>
                  </a:tcPr>
                </a:tc>
                <a:tc>
                  <a:txBody>
                    <a:bodyPr/>
                    <a:lstStyle/>
                    <a:p>
                      <a:pPr algn="ctr" fontAlgn="ctr"/>
                      <a:r>
                        <a:rPr lang="es-MX" sz="1400" b="0" i="0" u="none" strike="noStrike">
                          <a:solidFill>
                            <a:srgbClr val="000000"/>
                          </a:solidFill>
                          <a:effectLst/>
                          <a:latin typeface="Century Gothic"/>
                        </a:rPr>
                        <a:t>25</a:t>
                      </a:r>
                    </a:p>
                  </a:txBody>
                  <a:tcPr marL="6248" marR="6248" marT="6248" marB="0" anchor="ctr">
                    <a:lnL>
                      <a:noFill/>
                    </a:lnL>
                    <a:lnR>
                      <a:noFill/>
                    </a:lnR>
                    <a:lnT>
                      <a:noFill/>
                    </a:lnT>
                    <a:lnB>
                      <a:noFill/>
                    </a:lnB>
                    <a:solidFill>
                      <a:srgbClr val="B7DEE8"/>
                    </a:solidFill>
                  </a:tcPr>
                </a:tc>
                <a:tc>
                  <a:txBody>
                    <a:bodyPr/>
                    <a:lstStyle/>
                    <a:p>
                      <a:pPr algn="ctr" fontAlgn="ctr"/>
                      <a:r>
                        <a:rPr lang="es-MX" sz="1400" b="0" i="0" u="none" strike="noStrike">
                          <a:solidFill>
                            <a:srgbClr val="000000"/>
                          </a:solidFill>
                          <a:effectLst/>
                          <a:latin typeface="Century Gothic"/>
                        </a:rPr>
                        <a:t>0</a:t>
                      </a:r>
                    </a:p>
                  </a:txBody>
                  <a:tcPr marL="6248" marR="6248" marT="6248" marB="0" anchor="ctr">
                    <a:lnL>
                      <a:noFill/>
                    </a:lnL>
                    <a:lnR>
                      <a:noFill/>
                    </a:lnR>
                    <a:lnT>
                      <a:noFill/>
                    </a:lnT>
                    <a:lnB>
                      <a:noFill/>
                    </a:lnB>
                    <a:solidFill>
                      <a:srgbClr val="B7DEE8"/>
                    </a:solidFill>
                  </a:tcPr>
                </a:tc>
                <a:tc>
                  <a:txBody>
                    <a:bodyPr/>
                    <a:lstStyle/>
                    <a:p>
                      <a:pPr algn="ctr" fontAlgn="ctr"/>
                      <a:r>
                        <a:rPr lang="es-MX" sz="1400" b="0" i="0" u="none" strike="noStrike" dirty="0">
                          <a:solidFill>
                            <a:srgbClr val="000000"/>
                          </a:solidFill>
                          <a:effectLst/>
                          <a:latin typeface="Century Gothic"/>
                        </a:rPr>
                        <a:t>25</a:t>
                      </a:r>
                    </a:p>
                  </a:txBody>
                  <a:tcPr marL="6248" marR="6248" marT="6248" marB="0" anchor="ctr">
                    <a:lnL>
                      <a:noFill/>
                    </a:lnL>
                    <a:lnR>
                      <a:noFill/>
                    </a:lnR>
                    <a:lnT>
                      <a:noFill/>
                    </a:lnT>
                    <a:lnB>
                      <a:noFill/>
                    </a:lnB>
                    <a:solidFill>
                      <a:srgbClr val="B7DEE8"/>
                    </a:solidFill>
                  </a:tcPr>
                </a:tc>
                <a:tc>
                  <a:txBody>
                    <a:bodyPr/>
                    <a:lstStyle/>
                    <a:p>
                      <a:pPr algn="ctr" fontAlgn="ctr"/>
                      <a:r>
                        <a:rPr lang="es-MX" sz="1400" b="0" i="0" u="none" strike="noStrike" dirty="0">
                          <a:solidFill>
                            <a:srgbClr val="000000"/>
                          </a:solidFill>
                          <a:effectLst/>
                          <a:latin typeface="Century Gothic"/>
                        </a:rPr>
                        <a:t>0</a:t>
                      </a:r>
                    </a:p>
                  </a:txBody>
                  <a:tcPr marL="6248" marR="6248" marT="6248" marB="0" anchor="ctr">
                    <a:lnL>
                      <a:noFill/>
                    </a:lnL>
                    <a:lnR>
                      <a:noFill/>
                    </a:lnR>
                    <a:lnT>
                      <a:noFill/>
                    </a:lnT>
                    <a:lnB>
                      <a:noFill/>
                    </a:lnB>
                    <a:solidFill>
                      <a:srgbClr val="B7DEE8"/>
                    </a:solidFill>
                  </a:tcPr>
                </a:tc>
                <a:tc>
                  <a:txBody>
                    <a:bodyPr/>
                    <a:lstStyle/>
                    <a:p>
                      <a:pPr algn="ctr" fontAlgn="ctr"/>
                      <a:r>
                        <a:rPr lang="es-MX" sz="1400" b="0" i="0" u="none" strike="noStrike" dirty="0">
                          <a:solidFill>
                            <a:srgbClr val="000000"/>
                          </a:solidFill>
                          <a:effectLst/>
                          <a:latin typeface="Century Gothic"/>
                        </a:rPr>
                        <a:t>12.50</a:t>
                      </a:r>
                    </a:p>
                  </a:txBody>
                  <a:tcPr marL="6248" marR="6248" marT="6248" marB="0" anchor="ctr">
                    <a:lnL>
                      <a:noFill/>
                    </a:lnL>
                    <a:lnR>
                      <a:noFill/>
                    </a:lnR>
                    <a:lnT>
                      <a:noFill/>
                    </a:lnT>
                    <a:lnB>
                      <a:noFill/>
                    </a:lnB>
                    <a:solidFill>
                      <a:srgbClr val="B7DEE8"/>
                    </a:solidFill>
                  </a:tcPr>
                </a:tc>
              </a:tr>
              <a:tr h="324753">
                <a:tc>
                  <a:txBody>
                    <a:bodyPr/>
                    <a:lstStyle/>
                    <a:p>
                      <a:pPr algn="l" fontAlgn="ctr"/>
                      <a:r>
                        <a:rPr lang="es-MX" sz="1300" b="0" i="0" u="none" strike="noStrike">
                          <a:solidFill>
                            <a:srgbClr val="000000"/>
                          </a:solidFill>
                          <a:effectLst/>
                          <a:latin typeface="Century Gothic"/>
                        </a:rPr>
                        <a:t>Ayuntamiento de Mexticacán</a:t>
                      </a:r>
                    </a:p>
                  </a:txBody>
                  <a:tcPr marL="6248" marR="6248" marT="6248" marB="0" anchor="ctr">
                    <a:lnL>
                      <a:noFill/>
                    </a:lnL>
                    <a:lnR>
                      <a:noFill/>
                    </a:lnR>
                    <a:lnT>
                      <a:noFill/>
                    </a:lnT>
                    <a:lnB>
                      <a:noFill/>
                    </a:lnB>
                  </a:tcPr>
                </a:tc>
                <a:tc>
                  <a:txBody>
                    <a:bodyPr/>
                    <a:lstStyle/>
                    <a:p>
                      <a:pPr algn="ctr" fontAlgn="ctr"/>
                      <a:r>
                        <a:rPr lang="es-MX" sz="1400" b="0" i="0" u="none" strike="noStrike">
                          <a:solidFill>
                            <a:srgbClr val="000000"/>
                          </a:solidFill>
                          <a:effectLst/>
                          <a:latin typeface="Century Gothic"/>
                        </a:rPr>
                        <a:t>25</a:t>
                      </a:r>
                    </a:p>
                  </a:txBody>
                  <a:tcPr marL="6248" marR="6248" marT="6248" marB="0" anchor="ctr">
                    <a:lnL>
                      <a:noFill/>
                    </a:lnL>
                    <a:lnR>
                      <a:noFill/>
                    </a:lnR>
                    <a:lnT>
                      <a:noFill/>
                    </a:lnT>
                    <a:lnB>
                      <a:noFill/>
                    </a:lnB>
                  </a:tcPr>
                </a:tc>
                <a:tc>
                  <a:txBody>
                    <a:bodyPr/>
                    <a:lstStyle/>
                    <a:p>
                      <a:pPr algn="ctr" fontAlgn="ctr"/>
                      <a:r>
                        <a:rPr lang="es-MX" sz="1400" b="0" i="0" u="none" strike="noStrike">
                          <a:solidFill>
                            <a:srgbClr val="000000"/>
                          </a:solidFill>
                          <a:effectLst/>
                          <a:latin typeface="Century Gothic"/>
                        </a:rPr>
                        <a:t>0</a:t>
                      </a:r>
                    </a:p>
                  </a:txBody>
                  <a:tcPr marL="6248" marR="6248" marT="6248" marB="0" anchor="ctr">
                    <a:lnL>
                      <a:noFill/>
                    </a:lnL>
                    <a:lnR>
                      <a:noFill/>
                    </a:lnR>
                    <a:lnT>
                      <a:noFill/>
                    </a:lnT>
                    <a:lnB>
                      <a:noFill/>
                    </a:lnB>
                  </a:tcPr>
                </a:tc>
                <a:tc>
                  <a:txBody>
                    <a:bodyPr/>
                    <a:lstStyle/>
                    <a:p>
                      <a:pPr algn="ctr" fontAlgn="ctr"/>
                      <a:r>
                        <a:rPr lang="es-MX" sz="1400" b="0" i="0" u="none" strike="noStrike" dirty="0">
                          <a:solidFill>
                            <a:srgbClr val="000000"/>
                          </a:solidFill>
                          <a:effectLst/>
                          <a:latin typeface="Century Gothic"/>
                        </a:rPr>
                        <a:t>0</a:t>
                      </a:r>
                    </a:p>
                  </a:txBody>
                  <a:tcPr marL="6248" marR="6248" marT="6248" marB="0" anchor="ctr">
                    <a:lnL>
                      <a:noFill/>
                    </a:lnL>
                    <a:lnR>
                      <a:noFill/>
                    </a:lnR>
                    <a:lnT>
                      <a:noFill/>
                    </a:lnT>
                    <a:lnB>
                      <a:noFill/>
                    </a:lnB>
                  </a:tcPr>
                </a:tc>
                <a:tc>
                  <a:txBody>
                    <a:bodyPr/>
                    <a:lstStyle/>
                    <a:p>
                      <a:pPr algn="ctr" fontAlgn="ctr"/>
                      <a:r>
                        <a:rPr lang="es-MX" sz="1400" b="0" i="0" u="none" strike="noStrike" dirty="0">
                          <a:solidFill>
                            <a:srgbClr val="000000"/>
                          </a:solidFill>
                          <a:effectLst/>
                          <a:latin typeface="Century Gothic"/>
                        </a:rPr>
                        <a:t>0</a:t>
                      </a:r>
                    </a:p>
                  </a:txBody>
                  <a:tcPr marL="6248" marR="6248" marT="6248" marB="0" anchor="ctr">
                    <a:lnL>
                      <a:noFill/>
                    </a:lnL>
                    <a:lnR>
                      <a:noFill/>
                    </a:lnR>
                    <a:lnT>
                      <a:noFill/>
                    </a:lnT>
                    <a:lnB>
                      <a:noFill/>
                    </a:lnB>
                  </a:tcPr>
                </a:tc>
                <a:tc>
                  <a:txBody>
                    <a:bodyPr/>
                    <a:lstStyle/>
                    <a:p>
                      <a:pPr algn="ctr" fontAlgn="ctr"/>
                      <a:r>
                        <a:rPr lang="es-MX" sz="1400" b="0" i="0" u="none" strike="noStrike" dirty="0">
                          <a:solidFill>
                            <a:srgbClr val="000000"/>
                          </a:solidFill>
                          <a:effectLst/>
                          <a:latin typeface="Century Gothic"/>
                        </a:rPr>
                        <a:t>6.25</a:t>
                      </a:r>
                    </a:p>
                  </a:txBody>
                  <a:tcPr marL="6248" marR="6248" marT="6248" marB="0" anchor="ctr">
                    <a:lnL>
                      <a:noFill/>
                    </a:lnL>
                    <a:lnR>
                      <a:noFill/>
                    </a:lnR>
                    <a:lnT>
                      <a:noFill/>
                    </a:lnT>
                    <a:lnB>
                      <a:noFill/>
                    </a:lnB>
                  </a:tcPr>
                </a:tc>
              </a:tr>
              <a:tr h="387359">
                <a:tc>
                  <a:txBody>
                    <a:bodyPr/>
                    <a:lstStyle/>
                    <a:p>
                      <a:pPr algn="l" fontAlgn="ctr"/>
                      <a:r>
                        <a:rPr lang="es-MX" sz="1300" b="0" i="0" u="none" strike="noStrike">
                          <a:solidFill>
                            <a:srgbClr val="000000"/>
                          </a:solidFill>
                          <a:effectLst/>
                          <a:latin typeface="Century Gothic"/>
                        </a:rPr>
                        <a:t>Ayuntamiento de Valle de Guadalupe</a:t>
                      </a:r>
                    </a:p>
                  </a:txBody>
                  <a:tcPr marL="6248" marR="6248" marT="6248" marB="0" anchor="ctr">
                    <a:lnL>
                      <a:noFill/>
                    </a:lnL>
                    <a:lnR>
                      <a:noFill/>
                    </a:lnR>
                    <a:lnT>
                      <a:noFill/>
                    </a:lnT>
                    <a:lnB>
                      <a:noFill/>
                    </a:lnB>
                    <a:solidFill>
                      <a:srgbClr val="B7DEE8"/>
                    </a:solidFill>
                  </a:tcPr>
                </a:tc>
                <a:tc>
                  <a:txBody>
                    <a:bodyPr/>
                    <a:lstStyle/>
                    <a:p>
                      <a:pPr algn="ctr" fontAlgn="ctr"/>
                      <a:r>
                        <a:rPr lang="es-MX" sz="1400" b="0" i="0" u="none" strike="noStrike">
                          <a:solidFill>
                            <a:srgbClr val="000000"/>
                          </a:solidFill>
                          <a:effectLst/>
                          <a:latin typeface="Century Gothic"/>
                        </a:rPr>
                        <a:t>25</a:t>
                      </a:r>
                    </a:p>
                  </a:txBody>
                  <a:tcPr marL="6248" marR="6248" marT="6248" marB="0" anchor="ctr">
                    <a:lnL>
                      <a:noFill/>
                    </a:lnL>
                    <a:lnR>
                      <a:noFill/>
                    </a:lnR>
                    <a:lnT>
                      <a:noFill/>
                    </a:lnT>
                    <a:lnB>
                      <a:noFill/>
                    </a:lnB>
                    <a:solidFill>
                      <a:srgbClr val="B7DEE8"/>
                    </a:solidFill>
                  </a:tcPr>
                </a:tc>
                <a:tc>
                  <a:txBody>
                    <a:bodyPr/>
                    <a:lstStyle/>
                    <a:p>
                      <a:pPr algn="ctr" fontAlgn="ctr"/>
                      <a:r>
                        <a:rPr lang="es-MX" sz="1400" b="0" i="0" u="none" strike="noStrike">
                          <a:solidFill>
                            <a:srgbClr val="000000"/>
                          </a:solidFill>
                          <a:effectLst/>
                          <a:latin typeface="Century Gothic"/>
                        </a:rPr>
                        <a:t>0</a:t>
                      </a:r>
                    </a:p>
                  </a:txBody>
                  <a:tcPr marL="6248" marR="6248" marT="6248" marB="0" anchor="ctr">
                    <a:lnL>
                      <a:noFill/>
                    </a:lnL>
                    <a:lnR>
                      <a:noFill/>
                    </a:lnR>
                    <a:lnT>
                      <a:noFill/>
                    </a:lnT>
                    <a:lnB>
                      <a:noFill/>
                    </a:lnB>
                    <a:solidFill>
                      <a:srgbClr val="B7DEE8"/>
                    </a:solidFill>
                  </a:tcPr>
                </a:tc>
                <a:tc>
                  <a:txBody>
                    <a:bodyPr/>
                    <a:lstStyle/>
                    <a:p>
                      <a:pPr algn="ctr" fontAlgn="ctr"/>
                      <a:r>
                        <a:rPr lang="es-MX" sz="1400" b="0" i="0" u="none" strike="noStrike">
                          <a:solidFill>
                            <a:srgbClr val="000000"/>
                          </a:solidFill>
                          <a:effectLst/>
                          <a:latin typeface="Century Gothic"/>
                        </a:rPr>
                        <a:t>0</a:t>
                      </a:r>
                    </a:p>
                  </a:txBody>
                  <a:tcPr marL="6248" marR="6248" marT="6248" marB="0" anchor="ctr">
                    <a:lnL>
                      <a:noFill/>
                    </a:lnL>
                    <a:lnR>
                      <a:noFill/>
                    </a:lnR>
                    <a:lnT>
                      <a:noFill/>
                    </a:lnT>
                    <a:lnB>
                      <a:noFill/>
                    </a:lnB>
                    <a:solidFill>
                      <a:srgbClr val="B7DEE8"/>
                    </a:solidFill>
                  </a:tcPr>
                </a:tc>
                <a:tc>
                  <a:txBody>
                    <a:bodyPr/>
                    <a:lstStyle/>
                    <a:p>
                      <a:pPr algn="ctr" fontAlgn="ctr"/>
                      <a:r>
                        <a:rPr lang="es-MX" sz="1400" b="0" i="0" u="none" strike="noStrike" dirty="0">
                          <a:solidFill>
                            <a:srgbClr val="000000"/>
                          </a:solidFill>
                          <a:effectLst/>
                          <a:latin typeface="Century Gothic"/>
                        </a:rPr>
                        <a:t>0</a:t>
                      </a:r>
                    </a:p>
                  </a:txBody>
                  <a:tcPr marL="6248" marR="6248" marT="6248" marB="0" anchor="ctr">
                    <a:lnL>
                      <a:noFill/>
                    </a:lnL>
                    <a:lnR>
                      <a:noFill/>
                    </a:lnR>
                    <a:lnT>
                      <a:noFill/>
                    </a:lnT>
                    <a:lnB>
                      <a:noFill/>
                    </a:lnB>
                    <a:solidFill>
                      <a:srgbClr val="B7DEE8"/>
                    </a:solidFill>
                  </a:tcPr>
                </a:tc>
                <a:tc>
                  <a:txBody>
                    <a:bodyPr/>
                    <a:lstStyle/>
                    <a:p>
                      <a:pPr algn="ctr" fontAlgn="ctr"/>
                      <a:r>
                        <a:rPr lang="es-MX" sz="1400" b="0" i="0" u="none" strike="noStrike" dirty="0">
                          <a:solidFill>
                            <a:srgbClr val="000000"/>
                          </a:solidFill>
                          <a:effectLst/>
                          <a:latin typeface="Century Gothic"/>
                        </a:rPr>
                        <a:t>6.25</a:t>
                      </a:r>
                    </a:p>
                  </a:txBody>
                  <a:tcPr marL="6248" marR="6248" marT="6248" marB="0" anchor="ctr">
                    <a:lnL>
                      <a:noFill/>
                    </a:lnL>
                    <a:lnR>
                      <a:noFill/>
                    </a:lnR>
                    <a:lnT>
                      <a:noFill/>
                    </a:lnT>
                    <a:lnB>
                      <a:noFill/>
                    </a:lnB>
                    <a:solidFill>
                      <a:srgbClr val="B7DEE8"/>
                    </a:solidFill>
                  </a:tcPr>
                </a:tc>
              </a:tr>
              <a:tr h="324753">
                <a:tc>
                  <a:txBody>
                    <a:bodyPr/>
                    <a:lstStyle/>
                    <a:p>
                      <a:pPr algn="l" fontAlgn="ctr"/>
                      <a:r>
                        <a:rPr lang="es-MX" sz="1300" b="0" i="0" u="none" strike="noStrike" dirty="0">
                          <a:solidFill>
                            <a:srgbClr val="000000"/>
                          </a:solidFill>
                          <a:effectLst/>
                          <a:latin typeface="Century Gothic"/>
                        </a:rPr>
                        <a:t>Ayuntamiento de Arandas</a:t>
                      </a:r>
                    </a:p>
                  </a:txBody>
                  <a:tcPr marL="6248" marR="6248" marT="6248" marB="0" anchor="ctr">
                    <a:lnL>
                      <a:noFill/>
                    </a:lnL>
                    <a:lnR>
                      <a:noFill/>
                    </a:lnR>
                    <a:lnT>
                      <a:noFill/>
                    </a:lnT>
                    <a:lnB>
                      <a:noFill/>
                    </a:lnB>
                  </a:tcPr>
                </a:tc>
                <a:tc>
                  <a:txBody>
                    <a:bodyPr/>
                    <a:lstStyle/>
                    <a:p>
                      <a:pPr algn="ctr" fontAlgn="ctr"/>
                      <a:r>
                        <a:rPr lang="es-MX" sz="1400" b="0" i="0" u="none" strike="noStrike">
                          <a:solidFill>
                            <a:srgbClr val="000000"/>
                          </a:solidFill>
                          <a:effectLst/>
                          <a:latin typeface="Century Gothic"/>
                        </a:rPr>
                        <a:t>0</a:t>
                      </a:r>
                    </a:p>
                  </a:txBody>
                  <a:tcPr marL="6248" marR="6248" marT="6248" marB="0" anchor="ctr">
                    <a:lnL>
                      <a:noFill/>
                    </a:lnL>
                    <a:lnR>
                      <a:noFill/>
                    </a:lnR>
                    <a:lnT>
                      <a:noFill/>
                    </a:lnT>
                    <a:lnB>
                      <a:noFill/>
                    </a:lnB>
                  </a:tcPr>
                </a:tc>
                <a:tc>
                  <a:txBody>
                    <a:bodyPr/>
                    <a:lstStyle/>
                    <a:p>
                      <a:pPr algn="ctr" fontAlgn="ctr"/>
                      <a:r>
                        <a:rPr lang="es-MX" sz="1400" b="0" i="0" u="none" strike="noStrike">
                          <a:solidFill>
                            <a:srgbClr val="000000"/>
                          </a:solidFill>
                          <a:effectLst/>
                          <a:latin typeface="Century Gothic"/>
                        </a:rPr>
                        <a:t>0</a:t>
                      </a:r>
                    </a:p>
                  </a:txBody>
                  <a:tcPr marL="6248" marR="6248" marT="6248" marB="0" anchor="ctr">
                    <a:lnL>
                      <a:noFill/>
                    </a:lnL>
                    <a:lnR>
                      <a:noFill/>
                    </a:lnR>
                    <a:lnT>
                      <a:noFill/>
                    </a:lnT>
                    <a:lnB>
                      <a:noFill/>
                    </a:lnB>
                  </a:tcPr>
                </a:tc>
                <a:tc>
                  <a:txBody>
                    <a:bodyPr/>
                    <a:lstStyle/>
                    <a:p>
                      <a:pPr algn="ctr" fontAlgn="ctr"/>
                      <a:r>
                        <a:rPr lang="es-MX" sz="1400" b="0" i="0" u="none" strike="noStrike">
                          <a:solidFill>
                            <a:srgbClr val="000000"/>
                          </a:solidFill>
                          <a:effectLst/>
                          <a:latin typeface="Century Gothic"/>
                        </a:rPr>
                        <a:t>0</a:t>
                      </a:r>
                    </a:p>
                  </a:txBody>
                  <a:tcPr marL="6248" marR="6248" marT="6248" marB="0" anchor="ctr">
                    <a:lnL>
                      <a:noFill/>
                    </a:lnL>
                    <a:lnR>
                      <a:noFill/>
                    </a:lnR>
                    <a:lnT>
                      <a:noFill/>
                    </a:lnT>
                    <a:lnB>
                      <a:noFill/>
                    </a:lnB>
                  </a:tcPr>
                </a:tc>
                <a:tc>
                  <a:txBody>
                    <a:bodyPr/>
                    <a:lstStyle/>
                    <a:p>
                      <a:pPr algn="ctr" fontAlgn="ctr"/>
                      <a:r>
                        <a:rPr lang="es-MX" sz="1400" b="0" i="0" u="none" strike="noStrike" dirty="0">
                          <a:solidFill>
                            <a:srgbClr val="000000"/>
                          </a:solidFill>
                          <a:effectLst/>
                          <a:latin typeface="Century Gothic"/>
                        </a:rPr>
                        <a:t>0</a:t>
                      </a:r>
                    </a:p>
                  </a:txBody>
                  <a:tcPr marL="6248" marR="6248" marT="6248" marB="0" anchor="ctr">
                    <a:lnL>
                      <a:noFill/>
                    </a:lnL>
                    <a:lnR>
                      <a:noFill/>
                    </a:lnR>
                    <a:lnT>
                      <a:noFill/>
                    </a:lnT>
                    <a:lnB>
                      <a:noFill/>
                    </a:lnB>
                  </a:tcPr>
                </a:tc>
                <a:tc>
                  <a:txBody>
                    <a:bodyPr/>
                    <a:lstStyle/>
                    <a:p>
                      <a:pPr algn="ctr" fontAlgn="ctr"/>
                      <a:r>
                        <a:rPr lang="es-MX" sz="1400" b="0" i="0" u="none" strike="noStrike" dirty="0">
                          <a:solidFill>
                            <a:srgbClr val="000000"/>
                          </a:solidFill>
                          <a:effectLst/>
                          <a:latin typeface="Century Gothic"/>
                        </a:rPr>
                        <a:t>0.00</a:t>
                      </a:r>
                    </a:p>
                  </a:txBody>
                  <a:tcPr marL="6248" marR="6248" marT="6248" marB="0" anchor="ctr">
                    <a:lnL>
                      <a:noFill/>
                    </a:lnL>
                    <a:lnR>
                      <a:noFill/>
                    </a:lnR>
                    <a:lnT>
                      <a:noFill/>
                    </a:lnT>
                    <a:lnB>
                      <a:noFill/>
                    </a:lnB>
                  </a:tcPr>
                </a:tc>
              </a:tr>
              <a:tr h="324753">
                <a:tc>
                  <a:txBody>
                    <a:bodyPr/>
                    <a:lstStyle/>
                    <a:p>
                      <a:pPr algn="ctr" fontAlgn="ctr"/>
                      <a:r>
                        <a:rPr lang="es-MX" sz="1400" b="1" i="0" u="none" strike="noStrike">
                          <a:solidFill>
                            <a:srgbClr val="FFFFFF"/>
                          </a:solidFill>
                          <a:effectLst/>
                          <a:latin typeface="Century Gothic"/>
                        </a:rPr>
                        <a:t>Promedio</a:t>
                      </a:r>
                    </a:p>
                  </a:txBody>
                  <a:tcPr marL="6248" marR="6248" marT="6248" marB="0" anchor="ctr">
                    <a:lnL>
                      <a:noFill/>
                    </a:lnL>
                    <a:lnR>
                      <a:noFill/>
                    </a:lnR>
                    <a:lnT>
                      <a:noFill/>
                    </a:lnT>
                    <a:lnB>
                      <a:noFill/>
                    </a:lnB>
                    <a:solidFill>
                      <a:srgbClr val="4BACC6"/>
                    </a:solidFill>
                  </a:tcPr>
                </a:tc>
                <a:tc>
                  <a:txBody>
                    <a:bodyPr/>
                    <a:lstStyle/>
                    <a:p>
                      <a:pPr algn="ctr" fontAlgn="ctr"/>
                      <a:r>
                        <a:rPr lang="es-MX" sz="1400" b="1" i="0" u="none" strike="noStrike">
                          <a:solidFill>
                            <a:srgbClr val="FFFFFF"/>
                          </a:solidFill>
                          <a:effectLst/>
                          <a:latin typeface="Century Gothic"/>
                        </a:rPr>
                        <a:t>29.17</a:t>
                      </a:r>
                    </a:p>
                  </a:txBody>
                  <a:tcPr marL="6248" marR="6248" marT="6248" marB="0" anchor="ctr">
                    <a:lnL>
                      <a:noFill/>
                    </a:lnL>
                    <a:lnR>
                      <a:noFill/>
                    </a:lnR>
                    <a:lnT>
                      <a:noFill/>
                    </a:lnT>
                    <a:lnB>
                      <a:noFill/>
                    </a:lnB>
                    <a:solidFill>
                      <a:srgbClr val="4BACC6"/>
                    </a:solidFill>
                  </a:tcPr>
                </a:tc>
                <a:tc>
                  <a:txBody>
                    <a:bodyPr/>
                    <a:lstStyle/>
                    <a:p>
                      <a:pPr algn="ctr" fontAlgn="ctr"/>
                      <a:r>
                        <a:rPr lang="es-MX" sz="1400" b="1" i="0" u="none" strike="noStrike" dirty="0">
                          <a:solidFill>
                            <a:srgbClr val="FFFFFF"/>
                          </a:solidFill>
                          <a:effectLst/>
                          <a:latin typeface="Century Gothic"/>
                        </a:rPr>
                        <a:t>8.33</a:t>
                      </a:r>
                    </a:p>
                  </a:txBody>
                  <a:tcPr marL="6248" marR="6248" marT="6248" marB="0" anchor="ctr">
                    <a:lnL>
                      <a:noFill/>
                    </a:lnL>
                    <a:lnR>
                      <a:noFill/>
                    </a:lnR>
                    <a:lnT>
                      <a:noFill/>
                    </a:lnT>
                    <a:lnB>
                      <a:noFill/>
                    </a:lnB>
                    <a:solidFill>
                      <a:srgbClr val="4BACC6"/>
                    </a:solidFill>
                  </a:tcPr>
                </a:tc>
                <a:tc>
                  <a:txBody>
                    <a:bodyPr/>
                    <a:lstStyle/>
                    <a:p>
                      <a:pPr algn="ctr" fontAlgn="ctr"/>
                      <a:r>
                        <a:rPr lang="es-MX" sz="1400" b="1" i="0" u="none" strike="noStrike" dirty="0">
                          <a:solidFill>
                            <a:srgbClr val="FFFFFF"/>
                          </a:solidFill>
                          <a:effectLst/>
                          <a:latin typeface="Century Gothic"/>
                        </a:rPr>
                        <a:t>22.92</a:t>
                      </a:r>
                    </a:p>
                  </a:txBody>
                  <a:tcPr marL="6248" marR="6248" marT="6248" marB="0" anchor="ctr">
                    <a:lnL>
                      <a:noFill/>
                    </a:lnL>
                    <a:lnR>
                      <a:noFill/>
                    </a:lnR>
                    <a:lnT>
                      <a:noFill/>
                    </a:lnT>
                    <a:lnB>
                      <a:noFill/>
                    </a:lnB>
                    <a:solidFill>
                      <a:srgbClr val="4BACC6"/>
                    </a:solidFill>
                  </a:tcPr>
                </a:tc>
                <a:tc>
                  <a:txBody>
                    <a:bodyPr/>
                    <a:lstStyle/>
                    <a:p>
                      <a:pPr algn="ctr" fontAlgn="ctr"/>
                      <a:r>
                        <a:rPr lang="es-MX" sz="1400" b="1" i="0" u="none" strike="noStrike" dirty="0">
                          <a:solidFill>
                            <a:srgbClr val="FFFFFF"/>
                          </a:solidFill>
                          <a:effectLst/>
                          <a:latin typeface="Century Gothic"/>
                        </a:rPr>
                        <a:t>2.08</a:t>
                      </a:r>
                    </a:p>
                  </a:txBody>
                  <a:tcPr marL="6248" marR="6248" marT="6248" marB="0" anchor="ctr">
                    <a:lnL>
                      <a:noFill/>
                    </a:lnL>
                    <a:lnR>
                      <a:noFill/>
                    </a:lnR>
                    <a:lnT>
                      <a:noFill/>
                    </a:lnT>
                    <a:lnB>
                      <a:noFill/>
                    </a:lnB>
                    <a:solidFill>
                      <a:srgbClr val="4BACC6"/>
                    </a:solidFill>
                  </a:tcPr>
                </a:tc>
                <a:tc>
                  <a:txBody>
                    <a:bodyPr/>
                    <a:lstStyle/>
                    <a:p>
                      <a:pPr algn="ctr" fontAlgn="ctr"/>
                      <a:r>
                        <a:rPr lang="es-MX" sz="1400" b="1" i="0" u="none" strike="noStrike" dirty="0">
                          <a:solidFill>
                            <a:srgbClr val="FFFFFF"/>
                          </a:solidFill>
                          <a:effectLst/>
                          <a:latin typeface="Century Gothic"/>
                        </a:rPr>
                        <a:t>15.63</a:t>
                      </a:r>
                    </a:p>
                  </a:txBody>
                  <a:tcPr marL="6248" marR="6248" marT="6248" marB="0" anchor="ctr">
                    <a:lnL>
                      <a:noFill/>
                    </a:lnL>
                    <a:lnR>
                      <a:noFill/>
                    </a:lnR>
                    <a:lnT>
                      <a:noFill/>
                    </a:lnT>
                    <a:lnB>
                      <a:noFill/>
                    </a:lnB>
                    <a:solidFill>
                      <a:srgbClr val="4BACC6"/>
                    </a:solidFill>
                  </a:tcPr>
                </a:tc>
              </a:tr>
            </a:tbl>
          </a:graphicData>
        </a:graphic>
      </p:graphicFrame>
    </p:spTree>
    <p:extLst>
      <p:ext uri="{BB962C8B-B14F-4D97-AF65-F5344CB8AC3E}">
        <p14:creationId xmlns:p14="http://schemas.microsoft.com/office/powerpoint/2010/main" val="73377764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699792" y="274638"/>
            <a:ext cx="5987008" cy="1143000"/>
          </a:xfrm>
        </p:spPr>
        <p:txBody>
          <a:bodyPr>
            <a:noAutofit/>
          </a:bodyPr>
          <a:lstStyle/>
          <a:p>
            <a:pPr>
              <a:defRPr/>
            </a:pPr>
            <a:r>
              <a:rPr lang="es-MX"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Promedio por Criterio Adjetivo </a:t>
            </a:r>
            <a:r>
              <a:rPr lang="es-MX" sz="24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
            </a:r>
            <a:br>
              <a:rPr lang="es-MX" sz="24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br>
            <a:r>
              <a:rPr lang="es-MX" sz="24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Región 3. </a:t>
            </a:r>
            <a:r>
              <a:rPr lang="es-MX"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Altos Sur</a:t>
            </a:r>
          </a:p>
        </p:txBody>
      </p:sp>
      <p:pic>
        <p:nvPicPr>
          <p:cNvPr id="11266" name="Picture 2"/>
          <p:cNvPicPr>
            <a:picLocks noChangeAspect="1" noChangeArrowheads="1"/>
          </p:cNvPicPr>
          <p:nvPr/>
        </p:nvPicPr>
        <p:blipFill>
          <a:blip r:embed="rId3">
            <a:clrChange>
              <a:clrFrom>
                <a:srgbClr val="FFFFFF"/>
              </a:clrFrom>
              <a:clrTo>
                <a:srgbClr val="FFFFFF">
                  <a:alpha val="0"/>
                </a:srgbClr>
              </a:clrTo>
            </a:clrChange>
            <a:duotone>
              <a:schemeClr val="accent5">
                <a:shade val="45000"/>
                <a:satMod val="135000"/>
              </a:schemeClr>
              <a:prstClr val="white"/>
            </a:duotone>
            <a:lum/>
            <a:extLst>
              <a:ext uri="{28A0092B-C50C-407E-A947-70E740481C1C}">
                <a14:useLocalDpi xmlns:a14="http://schemas.microsoft.com/office/drawing/2010/main" val="0"/>
              </a:ext>
            </a:extLst>
          </a:blip>
          <a:srcRect/>
          <a:stretch>
            <a:fillRect/>
          </a:stretch>
        </p:blipFill>
        <p:spPr bwMode="auto">
          <a:xfrm>
            <a:off x="3764587" y="2173879"/>
            <a:ext cx="4906888" cy="4653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9 Elipse"/>
          <p:cNvSpPr/>
          <p:nvPr/>
        </p:nvSpPr>
        <p:spPr>
          <a:xfrm>
            <a:off x="7133017" y="2852313"/>
            <a:ext cx="1246734" cy="648072"/>
          </a:xfrm>
          <a:prstGeom prst="ellipse">
            <a:avLst/>
          </a:prstGeom>
          <a:noFill/>
          <a:ln w="38100">
            <a:solidFill>
              <a:srgbClr val="26D3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a:p>
        </p:txBody>
      </p:sp>
      <p:sp>
        <p:nvSpPr>
          <p:cNvPr id="13" name="12 CuadroTexto"/>
          <p:cNvSpPr txBox="1"/>
          <p:nvPr/>
        </p:nvSpPr>
        <p:spPr>
          <a:xfrm>
            <a:off x="6233356" y="2305312"/>
            <a:ext cx="3344432" cy="523220"/>
          </a:xfrm>
          <a:prstGeom prst="rect">
            <a:avLst/>
          </a:prstGeom>
          <a:noFill/>
        </p:spPr>
        <p:txBody>
          <a:bodyPr wrap="square" rtlCol="0">
            <a:spAutoFit/>
          </a:bodyPr>
          <a:lstStyle/>
          <a:p>
            <a:pPr algn="ctr"/>
            <a:r>
              <a:rPr lang="es-MX" sz="1400" b="1" dirty="0" smtClean="0">
                <a:latin typeface="Century Gothic" pitchFamily="34" charset="0"/>
                <a:cs typeface="Arial" pitchFamily="34" charset="0"/>
              </a:rPr>
              <a:t>Ayuntamiento de San Julián </a:t>
            </a:r>
          </a:p>
          <a:p>
            <a:pPr algn="ctr"/>
            <a:r>
              <a:rPr lang="es-MX" sz="1400" b="1" dirty="0" smtClean="0">
                <a:latin typeface="Century Gothic" pitchFamily="34" charset="0"/>
                <a:cs typeface="Arial" pitchFamily="34" charset="0"/>
              </a:rPr>
              <a:t>Calificación: 37.50</a:t>
            </a:r>
          </a:p>
        </p:txBody>
      </p:sp>
      <p:graphicFrame>
        <p:nvGraphicFramePr>
          <p:cNvPr id="7" name="6 Tabla"/>
          <p:cNvGraphicFramePr>
            <a:graphicFrameLocks noGrp="1"/>
          </p:cNvGraphicFramePr>
          <p:nvPr>
            <p:extLst>
              <p:ext uri="{D42A27DB-BD31-4B8C-83A1-F6EECF244321}">
                <p14:modId xmlns:p14="http://schemas.microsoft.com/office/powerpoint/2010/main" val="881983391"/>
              </p:ext>
            </p:extLst>
          </p:nvPr>
        </p:nvGraphicFramePr>
        <p:xfrm>
          <a:off x="539552" y="2276872"/>
          <a:ext cx="3384376" cy="3456384"/>
        </p:xfrm>
        <a:graphic>
          <a:graphicData uri="http://schemas.openxmlformats.org/drawingml/2006/table">
            <a:tbl>
              <a:tblPr/>
              <a:tblGrid>
                <a:gridCol w="1650679"/>
                <a:gridCol w="1733697"/>
              </a:tblGrid>
              <a:tr h="861415">
                <a:tc>
                  <a:txBody>
                    <a:bodyPr/>
                    <a:lstStyle/>
                    <a:p>
                      <a:pPr algn="ctr" rtl="0" fontAlgn="ctr"/>
                      <a:r>
                        <a:rPr lang="es-MX" sz="1400" b="1" i="0" u="none" strike="noStrike" dirty="0">
                          <a:solidFill>
                            <a:srgbClr val="FFFFFF"/>
                          </a:solidFill>
                          <a:effectLst/>
                          <a:latin typeface="Century Gothic"/>
                        </a:rPr>
                        <a:t>Criterio Adjetivo</a:t>
                      </a:r>
                    </a:p>
                  </a:txBody>
                  <a:tcPr marL="9525" marR="9525" marT="9525"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4BACC6"/>
                    </a:solidFill>
                  </a:tcPr>
                </a:tc>
                <a:tc>
                  <a:txBody>
                    <a:bodyPr/>
                    <a:lstStyle/>
                    <a:p>
                      <a:pPr algn="ctr" rtl="0" fontAlgn="ctr"/>
                      <a:r>
                        <a:rPr lang="es-MX" sz="1400" b="1" i="0" u="none" strike="noStrike" dirty="0" smtClean="0">
                          <a:solidFill>
                            <a:srgbClr val="FFFFFF"/>
                          </a:solidFill>
                          <a:effectLst/>
                          <a:latin typeface="Century Gothic"/>
                        </a:rPr>
                        <a:t>Promedio</a:t>
                      </a:r>
                      <a:r>
                        <a:rPr lang="es-MX" sz="1400" b="1" i="0" u="none" strike="noStrike" baseline="0" dirty="0" smtClean="0">
                          <a:solidFill>
                            <a:srgbClr val="FFFFFF"/>
                          </a:solidFill>
                          <a:effectLst/>
                          <a:latin typeface="Century Gothic"/>
                        </a:rPr>
                        <a:t> </a:t>
                      </a:r>
                      <a:r>
                        <a:rPr lang="es-MX" sz="1400" b="1" i="0" u="none" strike="noStrike" dirty="0" smtClean="0">
                          <a:solidFill>
                            <a:srgbClr val="FFFFFF"/>
                          </a:solidFill>
                          <a:effectLst/>
                          <a:latin typeface="Century Gothic"/>
                        </a:rPr>
                        <a:t>Región </a:t>
                      </a:r>
                      <a:r>
                        <a:rPr lang="es-MX" sz="1400" b="1" i="0" u="none" strike="noStrike" dirty="0">
                          <a:solidFill>
                            <a:srgbClr val="FFFFFF"/>
                          </a:solidFill>
                          <a:effectLst/>
                          <a:latin typeface="Century Gothic"/>
                        </a:rPr>
                        <a:t>Altos Sur</a:t>
                      </a:r>
                    </a:p>
                  </a:txBody>
                  <a:tcPr marL="9525" marR="9525" marT="9525"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4BACC6"/>
                    </a:solidFill>
                  </a:tcPr>
                </a:tc>
              </a:tr>
              <a:tr h="517400">
                <a:tc>
                  <a:txBody>
                    <a:bodyPr/>
                    <a:lstStyle/>
                    <a:p>
                      <a:pPr algn="ctr" rtl="0" fontAlgn="ctr"/>
                      <a:r>
                        <a:rPr lang="es-MX" sz="1400" b="1" i="0" u="none" strike="noStrike">
                          <a:solidFill>
                            <a:srgbClr val="FFFFFF"/>
                          </a:solidFill>
                          <a:effectLst/>
                          <a:latin typeface="Century Gothic"/>
                        </a:rPr>
                        <a:t>Publicidad</a:t>
                      </a:r>
                    </a:p>
                  </a:txBody>
                  <a:tcPr marL="9525" marR="9525" marT="9525"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4BACC6"/>
                      </a:solidFill>
                      <a:prstDash val="solid"/>
                      <a:round/>
                      <a:headEnd type="none" w="med" len="med"/>
                      <a:tailEnd type="none" w="med" len="med"/>
                    </a:lnB>
                    <a:solidFill>
                      <a:srgbClr val="4BACC6"/>
                    </a:solidFill>
                  </a:tcPr>
                </a:tc>
                <a:tc>
                  <a:txBody>
                    <a:bodyPr/>
                    <a:lstStyle/>
                    <a:p>
                      <a:pPr algn="ctr" rtl="0" fontAlgn="ctr"/>
                      <a:r>
                        <a:rPr lang="es-MX" sz="1600" b="1" i="0" u="none" strike="noStrike" dirty="0">
                          <a:solidFill>
                            <a:srgbClr val="000000"/>
                          </a:solidFill>
                          <a:effectLst/>
                          <a:latin typeface="Century Gothic"/>
                        </a:rPr>
                        <a:t>27.17</a:t>
                      </a:r>
                    </a:p>
                  </a:txBody>
                  <a:tcPr marL="9525" marR="9525" marT="9525"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4BACC6"/>
                      </a:solidFill>
                      <a:prstDash val="solid"/>
                      <a:round/>
                      <a:headEnd type="none" w="med" len="med"/>
                      <a:tailEnd type="none" w="med" len="med"/>
                    </a:lnB>
                  </a:tcPr>
                </a:tc>
              </a:tr>
              <a:tr h="508323">
                <a:tc>
                  <a:txBody>
                    <a:bodyPr/>
                    <a:lstStyle/>
                    <a:p>
                      <a:pPr algn="ctr" rtl="0" fontAlgn="ctr"/>
                      <a:r>
                        <a:rPr lang="es-MX" sz="1400" b="1" i="0" u="none" strike="noStrike">
                          <a:solidFill>
                            <a:srgbClr val="FFFFFF"/>
                          </a:solidFill>
                          <a:effectLst/>
                          <a:latin typeface="Century Gothic"/>
                        </a:rPr>
                        <a:t>Vigencia</a:t>
                      </a:r>
                    </a:p>
                  </a:txBody>
                  <a:tcPr marL="9525" marR="9525" marT="9525"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solidFill>
                      <a:srgbClr val="4BACC6"/>
                    </a:solidFill>
                  </a:tcPr>
                </a:tc>
                <a:tc>
                  <a:txBody>
                    <a:bodyPr/>
                    <a:lstStyle/>
                    <a:p>
                      <a:pPr algn="ctr" rtl="0" fontAlgn="ctr"/>
                      <a:r>
                        <a:rPr lang="es-MX" sz="1600" b="1" i="0" u="none" strike="noStrike">
                          <a:solidFill>
                            <a:srgbClr val="000000"/>
                          </a:solidFill>
                          <a:effectLst/>
                          <a:latin typeface="Century Gothic"/>
                        </a:rPr>
                        <a:t>8.33</a:t>
                      </a:r>
                    </a:p>
                  </a:txBody>
                  <a:tcPr marL="9525" marR="9525" marT="9525"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tcPr>
                </a:tc>
              </a:tr>
              <a:tr h="608173">
                <a:tc>
                  <a:txBody>
                    <a:bodyPr/>
                    <a:lstStyle/>
                    <a:p>
                      <a:pPr algn="ctr" rtl="0" fontAlgn="ctr"/>
                      <a:r>
                        <a:rPr lang="es-MX" sz="1400" b="1" i="0" u="none" strike="noStrike">
                          <a:solidFill>
                            <a:srgbClr val="FFFFFF"/>
                          </a:solidFill>
                          <a:effectLst/>
                          <a:latin typeface="Century Gothic"/>
                        </a:rPr>
                        <a:t>Accesibilidad</a:t>
                      </a:r>
                    </a:p>
                  </a:txBody>
                  <a:tcPr marL="9525" marR="9525" marT="9525"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solidFill>
                      <a:srgbClr val="4BACC6"/>
                    </a:solidFill>
                  </a:tcPr>
                </a:tc>
                <a:tc>
                  <a:txBody>
                    <a:bodyPr/>
                    <a:lstStyle/>
                    <a:p>
                      <a:pPr algn="ctr" rtl="0" fontAlgn="ctr"/>
                      <a:r>
                        <a:rPr lang="es-MX" sz="1600" b="1" i="0" u="none" strike="noStrike">
                          <a:solidFill>
                            <a:srgbClr val="000000"/>
                          </a:solidFill>
                          <a:effectLst/>
                          <a:latin typeface="Century Gothic"/>
                        </a:rPr>
                        <a:t>22.92</a:t>
                      </a:r>
                    </a:p>
                  </a:txBody>
                  <a:tcPr marL="9525" marR="9525" marT="9525"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tcPr>
                </a:tc>
              </a:tr>
              <a:tr h="463642">
                <a:tc>
                  <a:txBody>
                    <a:bodyPr/>
                    <a:lstStyle/>
                    <a:p>
                      <a:pPr algn="ctr" rtl="0" fontAlgn="ctr"/>
                      <a:r>
                        <a:rPr lang="es-MX" sz="1400" b="1" i="0" u="none" strike="noStrike">
                          <a:solidFill>
                            <a:srgbClr val="FFFFFF"/>
                          </a:solidFill>
                          <a:effectLst/>
                          <a:latin typeface="Century Gothic"/>
                        </a:rPr>
                        <a:t>Información Completa</a:t>
                      </a:r>
                    </a:p>
                  </a:txBody>
                  <a:tcPr marL="9525" marR="9525" marT="9525"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solidFill>
                      <a:srgbClr val="4BACC6"/>
                    </a:solidFill>
                  </a:tcPr>
                </a:tc>
                <a:tc>
                  <a:txBody>
                    <a:bodyPr/>
                    <a:lstStyle/>
                    <a:p>
                      <a:pPr algn="ctr" rtl="0" fontAlgn="ctr"/>
                      <a:r>
                        <a:rPr lang="es-MX" sz="1600" b="1" i="0" u="none" strike="noStrike">
                          <a:solidFill>
                            <a:srgbClr val="000000"/>
                          </a:solidFill>
                          <a:effectLst/>
                          <a:latin typeface="Century Gothic"/>
                        </a:rPr>
                        <a:t>2.08</a:t>
                      </a:r>
                    </a:p>
                  </a:txBody>
                  <a:tcPr marL="9525" marR="9525" marT="9525"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tcPr>
                </a:tc>
              </a:tr>
              <a:tr h="497431">
                <a:tc>
                  <a:txBody>
                    <a:bodyPr/>
                    <a:lstStyle/>
                    <a:p>
                      <a:pPr algn="ctr" rtl="0" fontAlgn="ctr"/>
                      <a:r>
                        <a:rPr lang="es-MX" sz="1400" b="1" i="0" u="none" strike="noStrike">
                          <a:solidFill>
                            <a:srgbClr val="FFFFFF"/>
                          </a:solidFill>
                          <a:effectLst/>
                          <a:latin typeface="Century Gothic"/>
                        </a:rPr>
                        <a:t>Cumplimiento Global</a:t>
                      </a:r>
                    </a:p>
                  </a:txBody>
                  <a:tcPr marL="9525" marR="9525" marT="9525"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solidFill>
                      <a:srgbClr val="4BACC6"/>
                    </a:solidFill>
                  </a:tcPr>
                </a:tc>
                <a:tc>
                  <a:txBody>
                    <a:bodyPr/>
                    <a:lstStyle/>
                    <a:p>
                      <a:pPr algn="ctr" rtl="0" fontAlgn="ctr"/>
                      <a:r>
                        <a:rPr lang="es-MX" sz="1600" b="1" i="0" u="none" strike="noStrike" dirty="0">
                          <a:solidFill>
                            <a:srgbClr val="000000"/>
                          </a:solidFill>
                          <a:effectLst/>
                          <a:latin typeface="Century Gothic"/>
                        </a:rPr>
                        <a:t>15.63</a:t>
                      </a:r>
                    </a:p>
                  </a:txBody>
                  <a:tcPr marL="9525" marR="9525" marT="9525"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53293040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627784" y="274638"/>
            <a:ext cx="6059016" cy="1143000"/>
          </a:xfrm>
        </p:spPr>
        <p:txBody>
          <a:bodyPr>
            <a:normAutofit/>
          </a:bodyPr>
          <a:lstStyle/>
          <a:p>
            <a:r>
              <a:rPr lang="es-MX"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Calificaciones</a:t>
            </a:r>
            <a:br>
              <a:rPr lang="es-MX"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br>
            <a:r>
              <a:rPr lang="es-MX" sz="24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Región 3. </a:t>
            </a:r>
            <a:r>
              <a:rPr lang="es-MX"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Altos </a:t>
            </a:r>
            <a:r>
              <a:rPr lang="es-MX" sz="24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Sur</a:t>
            </a:r>
            <a:endParaRPr lang="es-MX" sz="2400" dirty="0"/>
          </a:p>
        </p:txBody>
      </p:sp>
      <p:graphicFrame>
        <p:nvGraphicFramePr>
          <p:cNvPr id="5" name="1 Gráfico"/>
          <p:cNvGraphicFramePr>
            <a:graphicFrameLocks/>
          </p:cNvGraphicFramePr>
          <p:nvPr>
            <p:extLst>
              <p:ext uri="{D42A27DB-BD31-4B8C-83A1-F6EECF244321}">
                <p14:modId xmlns:p14="http://schemas.microsoft.com/office/powerpoint/2010/main" val="3720227286"/>
              </p:ext>
            </p:extLst>
          </p:nvPr>
        </p:nvGraphicFramePr>
        <p:xfrm>
          <a:off x="-108520" y="1476705"/>
          <a:ext cx="9252520" cy="538129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2938016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699792" y="404664"/>
            <a:ext cx="5987008" cy="1143000"/>
          </a:xfrm>
        </p:spPr>
        <p:txBody>
          <a:bodyPr>
            <a:noAutofit/>
          </a:bodyPr>
          <a:lstStyle/>
          <a:p>
            <a:pPr>
              <a:defRPr/>
            </a:pPr>
            <a:r>
              <a:rPr lang="es-MX"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Resultado Global por Criterio Adjetivo por Ayuntamiento </a:t>
            </a:r>
            <a:r>
              <a:rPr lang="es-MX" sz="24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
            </a:r>
            <a:br>
              <a:rPr lang="es-MX" sz="24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br>
            <a:r>
              <a:rPr lang="es-MX" sz="24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Región 4. </a:t>
            </a:r>
            <a:r>
              <a:rPr lang="es-MX"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Ciénega</a:t>
            </a:r>
          </a:p>
        </p:txBody>
      </p:sp>
      <p:graphicFrame>
        <p:nvGraphicFramePr>
          <p:cNvPr id="8" name="7 Tabla"/>
          <p:cNvGraphicFramePr>
            <a:graphicFrameLocks noGrp="1"/>
          </p:cNvGraphicFramePr>
          <p:nvPr>
            <p:extLst>
              <p:ext uri="{D42A27DB-BD31-4B8C-83A1-F6EECF244321}">
                <p14:modId xmlns:p14="http://schemas.microsoft.com/office/powerpoint/2010/main" val="480269213"/>
              </p:ext>
            </p:extLst>
          </p:nvPr>
        </p:nvGraphicFramePr>
        <p:xfrm>
          <a:off x="72007" y="1542821"/>
          <a:ext cx="9036497" cy="5251188"/>
        </p:xfrm>
        <a:graphic>
          <a:graphicData uri="http://schemas.openxmlformats.org/drawingml/2006/table">
            <a:tbl>
              <a:tblPr/>
              <a:tblGrid>
                <a:gridCol w="2457927"/>
                <a:gridCol w="1228964"/>
                <a:gridCol w="1228964"/>
                <a:gridCol w="1445839"/>
                <a:gridCol w="1301256"/>
                <a:gridCol w="1373547"/>
              </a:tblGrid>
              <a:tr h="691817">
                <a:tc>
                  <a:txBody>
                    <a:bodyPr/>
                    <a:lstStyle/>
                    <a:p>
                      <a:pPr algn="ctr" fontAlgn="ctr"/>
                      <a:r>
                        <a:rPr lang="es-MX" sz="1500" b="1" i="0" u="none" strike="noStrike" dirty="0">
                          <a:solidFill>
                            <a:srgbClr val="FFFFFF"/>
                          </a:solidFill>
                          <a:effectLst/>
                          <a:latin typeface="Century Gothic"/>
                        </a:rPr>
                        <a:t>Ayuntamiento</a:t>
                      </a:r>
                    </a:p>
                  </a:txBody>
                  <a:tcPr marL="8843" marR="8843" marT="8843" marB="0" anchor="ctr">
                    <a:lnL>
                      <a:noFill/>
                    </a:lnL>
                    <a:lnR>
                      <a:noFill/>
                    </a:lnR>
                    <a:lnT>
                      <a:noFill/>
                    </a:lnT>
                    <a:lnB>
                      <a:noFill/>
                    </a:lnB>
                    <a:solidFill>
                      <a:srgbClr val="4BACC6"/>
                    </a:solidFill>
                  </a:tcPr>
                </a:tc>
                <a:tc>
                  <a:txBody>
                    <a:bodyPr/>
                    <a:lstStyle/>
                    <a:p>
                      <a:pPr algn="ctr" fontAlgn="ctr"/>
                      <a:r>
                        <a:rPr lang="es-MX" sz="1500" b="1" i="0" u="none" strike="noStrike">
                          <a:solidFill>
                            <a:srgbClr val="FFFFFF"/>
                          </a:solidFill>
                          <a:effectLst/>
                          <a:latin typeface="Century Gothic"/>
                        </a:rPr>
                        <a:t>Publicidad</a:t>
                      </a:r>
                    </a:p>
                  </a:txBody>
                  <a:tcPr marL="8843" marR="8843" marT="8843" marB="0" anchor="ctr">
                    <a:lnL>
                      <a:noFill/>
                    </a:lnL>
                    <a:lnR>
                      <a:noFill/>
                    </a:lnR>
                    <a:lnT>
                      <a:noFill/>
                    </a:lnT>
                    <a:lnB>
                      <a:noFill/>
                    </a:lnB>
                    <a:solidFill>
                      <a:srgbClr val="4BACC6"/>
                    </a:solidFill>
                  </a:tcPr>
                </a:tc>
                <a:tc>
                  <a:txBody>
                    <a:bodyPr/>
                    <a:lstStyle/>
                    <a:p>
                      <a:pPr algn="ctr" fontAlgn="ctr"/>
                      <a:r>
                        <a:rPr lang="es-MX" sz="1500" b="1" i="0" u="none" strike="noStrike" dirty="0">
                          <a:solidFill>
                            <a:srgbClr val="FFFFFF"/>
                          </a:solidFill>
                          <a:effectLst/>
                          <a:latin typeface="Century Gothic"/>
                        </a:rPr>
                        <a:t>Vigencia</a:t>
                      </a:r>
                    </a:p>
                  </a:txBody>
                  <a:tcPr marL="8843" marR="8843" marT="8843" marB="0" anchor="ctr">
                    <a:lnL>
                      <a:noFill/>
                    </a:lnL>
                    <a:lnR>
                      <a:noFill/>
                    </a:lnR>
                    <a:lnT>
                      <a:noFill/>
                    </a:lnT>
                    <a:lnB>
                      <a:noFill/>
                    </a:lnB>
                    <a:solidFill>
                      <a:srgbClr val="4BACC6"/>
                    </a:solidFill>
                  </a:tcPr>
                </a:tc>
                <a:tc>
                  <a:txBody>
                    <a:bodyPr/>
                    <a:lstStyle/>
                    <a:p>
                      <a:pPr algn="ctr" fontAlgn="ctr"/>
                      <a:r>
                        <a:rPr lang="es-MX" sz="1500" b="1" i="0" u="none" strike="noStrike" dirty="0">
                          <a:solidFill>
                            <a:srgbClr val="FFFFFF"/>
                          </a:solidFill>
                          <a:effectLst/>
                          <a:latin typeface="Century Gothic"/>
                        </a:rPr>
                        <a:t>Accesibilidad</a:t>
                      </a:r>
                    </a:p>
                  </a:txBody>
                  <a:tcPr marL="8843" marR="8843" marT="8843" marB="0" anchor="ctr">
                    <a:lnL>
                      <a:noFill/>
                    </a:lnL>
                    <a:lnR>
                      <a:noFill/>
                    </a:lnR>
                    <a:lnT>
                      <a:noFill/>
                    </a:lnT>
                    <a:lnB>
                      <a:noFill/>
                    </a:lnB>
                    <a:solidFill>
                      <a:srgbClr val="4BACC6"/>
                    </a:solidFill>
                  </a:tcPr>
                </a:tc>
                <a:tc>
                  <a:txBody>
                    <a:bodyPr/>
                    <a:lstStyle/>
                    <a:p>
                      <a:pPr algn="ctr" fontAlgn="ctr"/>
                      <a:r>
                        <a:rPr lang="es-MX" sz="1500" b="1" i="0" u="none" strike="noStrike">
                          <a:solidFill>
                            <a:srgbClr val="FFFFFF"/>
                          </a:solidFill>
                          <a:effectLst/>
                          <a:latin typeface="Century Gothic"/>
                        </a:rPr>
                        <a:t>Información</a:t>
                      </a:r>
                      <a:br>
                        <a:rPr lang="es-MX" sz="1500" b="1" i="0" u="none" strike="noStrike">
                          <a:solidFill>
                            <a:srgbClr val="FFFFFF"/>
                          </a:solidFill>
                          <a:effectLst/>
                          <a:latin typeface="Century Gothic"/>
                        </a:rPr>
                      </a:br>
                      <a:r>
                        <a:rPr lang="es-MX" sz="1500" b="1" i="0" u="none" strike="noStrike">
                          <a:solidFill>
                            <a:srgbClr val="FFFFFF"/>
                          </a:solidFill>
                          <a:effectLst/>
                          <a:latin typeface="Century Gothic"/>
                        </a:rPr>
                        <a:t>Completa</a:t>
                      </a:r>
                    </a:p>
                  </a:txBody>
                  <a:tcPr marL="8843" marR="8843" marT="8843" marB="0" anchor="ctr">
                    <a:lnL>
                      <a:noFill/>
                    </a:lnL>
                    <a:lnR>
                      <a:noFill/>
                    </a:lnR>
                    <a:lnT>
                      <a:noFill/>
                    </a:lnT>
                    <a:lnB>
                      <a:noFill/>
                    </a:lnB>
                    <a:solidFill>
                      <a:srgbClr val="4BACC6"/>
                    </a:solidFill>
                  </a:tcPr>
                </a:tc>
                <a:tc>
                  <a:txBody>
                    <a:bodyPr/>
                    <a:lstStyle/>
                    <a:p>
                      <a:pPr algn="ctr" fontAlgn="ctr"/>
                      <a:r>
                        <a:rPr lang="es-MX" sz="1500" b="1" i="0" u="none" strike="noStrike" dirty="0">
                          <a:solidFill>
                            <a:srgbClr val="FFFFFF"/>
                          </a:solidFill>
                          <a:effectLst/>
                          <a:latin typeface="Century Gothic"/>
                        </a:rPr>
                        <a:t>Cumplimiento Global</a:t>
                      </a:r>
                    </a:p>
                  </a:txBody>
                  <a:tcPr marL="8843" marR="8843" marT="8843" marB="0" anchor="ctr">
                    <a:lnL>
                      <a:noFill/>
                    </a:lnL>
                    <a:lnR>
                      <a:noFill/>
                    </a:lnR>
                    <a:lnT>
                      <a:noFill/>
                    </a:lnT>
                    <a:lnB>
                      <a:noFill/>
                    </a:lnB>
                    <a:solidFill>
                      <a:srgbClr val="4BACC6"/>
                    </a:solidFill>
                  </a:tcPr>
                </a:tc>
              </a:tr>
              <a:tr h="455515">
                <a:tc>
                  <a:txBody>
                    <a:bodyPr/>
                    <a:lstStyle/>
                    <a:p>
                      <a:pPr algn="l" fontAlgn="ctr"/>
                      <a:r>
                        <a:rPr lang="es-MX" sz="1500" b="1" i="0" u="none" strike="noStrike" dirty="0">
                          <a:solidFill>
                            <a:srgbClr val="000000"/>
                          </a:solidFill>
                          <a:effectLst/>
                          <a:latin typeface="Century Gothic"/>
                        </a:rPr>
                        <a:t>Ayuntamiento de Poncitlán</a:t>
                      </a:r>
                    </a:p>
                  </a:txBody>
                  <a:tcPr marL="8843" marR="8843" marT="8843" marB="0" anchor="ctr">
                    <a:lnL>
                      <a:noFill/>
                    </a:lnL>
                    <a:lnR>
                      <a:noFill/>
                    </a:lnR>
                    <a:lnT>
                      <a:noFill/>
                    </a:lnT>
                    <a:lnB>
                      <a:noFill/>
                    </a:lnB>
                    <a:solidFill>
                      <a:srgbClr val="B7DEE8"/>
                    </a:solidFill>
                  </a:tcPr>
                </a:tc>
                <a:tc>
                  <a:txBody>
                    <a:bodyPr/>
                    <a:lstStyle/>
                    <a:p>
                      <a:pPr algn="ctr" fontAlgn="ctr"/>
                      <a:r>
                        <a:rPr lang="es-MX" sz="1500" b="1" i="0" u="none" strike="noStrike">
                          <a:solidFill>
                            <a:srgbClr val="000000"/>
                          </a:solidFill>
                          <a:effectLst/>
                          <a:latin typeface="Century Gothic"/>
                        </a:rPr>
                        <a:t>100</a:t>
                      </a:r>
                    </a:p>
                  </a:txBody>
                  <a:tcPr marL="8843" marR="8843" marT="8843" marB="0" anchor="ctr">
                    <a:lnL>
                      <a:noFill/>
                    </a:lnL>
                    <a:lnR>
                      <a:noFill/>
                    </a:lnR>
                    <a:lnT>
                      <a:noFill/>
                    </a:lnT>
                    <a:lnB>
                      <a:noFill/>
                    </a:lnB>
                    <a:solidFill>
                      <a:srgbClr val="B7DEE8"/>
                    </a:solidFill>
                  </a:tcPr>
                </a:tc>
                <a:tc>
                  <a:txBody>
                    <a:bodyPr/>
                    <a:lstStyle/>
                    <a:p>
                      <a:pPr algn="ctr" fontAlgn="ctr"/>
                      <a:r>
                        <a:rPr lang="es-MX" sz="1500" b="1" i="0" u="none" strike="noStrike">
                          <a:solidFill>
                            <a:srgbClr val="000000"/>
                          </a:solidFill>
                          <a:effectLst/>
                          <a:latin typeface="Century Gothic"/>
                        </a:rPr>
                        <a:t>75</a:t>
                      </a:r>
                    </a:p>
                  </a:txBody>
                  <a:tcPr marL="8843" marR="8843" marT="8843" marB="0" anchor="ctr">
                    <a:lnL>
                      <a:noFill/>
                    </a:lnL>
                    <a:lnR>
                      <a:noFill/>
                    </a:lnR>
                    <a:lnT>
                      <a:noFill/>
                    </a:lnT>
                    <a:lnB>
                      <a:noFill/>
                    </a:lnB>
                    <a:solidFill>
                      <a:srgbClr val="B7DEE8"/>
                    </a:solidFill>
                  </a:tcPr>
                </a:tc>
                <a:tc>
                  <a:txBody>
                    <a:bodyPr/>
                    <a:lstStyle/>
                    <a:p>
                      <a:pPr algn="ctr" fontAlgn="ctr"/>
                      <a:r>
                        <a:rPr lang="es-MX" sz="1500" b="1" i="0" u="none" strike="noStrike">
                          <a:solidFill>
                            <a:srgbClr val="000000"/>
                          </a:solidFill>
                          <a:effectLst/>
                          <a:latin typeface="Century Gothic"/>
                        </a:rPr>
                        <a:t>100</a:t>
                      </a:r>
                    </a:p>
                  </a:txBody>
                  <a:tcPr marL="8843" marR="8843" marT="8843" marB="0" anchor="ctr">
                    <a:lnL>
                      <a:noFill/>
                    </a:lnL>
                    <a:lnR>
                      <a:noFill/>
                    </a:lnR>
                    <a:lnT>
                      <a:noFill/>
                    </a:lnT>
                    <a:lnB>
                      <a:noFill/>
                    </a:lnB>
                    <a:solidFill>
                      <a:srgbClr val="B7DEE8"/>
                    </a:solidFill>
                  </a:tcPr>
                </a:tc>
                <a:tc>
                  <a:txBody>
                    <a:bodyPr/>
                    <a:lstStyle/>
                    <a:p>
                      <a:pPr algn="ctr" fontAlgn="ctr"/>
                      <a:r>
                        <a:rPr lang="es-MX" sz="1500" b="1" i="0" u="none" strike="noStrike">
                          <a:solidFill>
                            <a:srgbClr val="000000"/>
                          </a:solidFill>
                          <a:effectLst/>
                          <a:latin typeface="Century Gothic"/>
                        </a:rPr>
                        <a:t>75</a:t>
                      </a:r>
                    </a:p>
                  </a:txBody>
                  <a:tcPr marL="8843" marR="8843" marT="8843" marB="0" anchor="ctr">
                    <a:lnL>
                      <a:noFill/>
                    </a:lnL>
                    <a:lnR>
                      <a:noFill/>
                    </a:lnR>
                    <a:lnT>
                      <a:noFill/>
                    </a:lnT>
                    <a:lnB>
                      <a:noFill/>
                    </a:lnB>
                    <a:solidFill>
                      <a:srgbClr val="B7DEE8"/>
                    </a:solidFill>
                  </a:tcPr>
                </a:tc>
                <a:tc>
                  <a:txBody>
                    <a:bodyPr/>
                    <a:lstStyle/>
                    <a:p>
                      <a:pPr algn="ctr" fontAlgn="ctr"/>
                      <a:r>
                        <a:rPr lang="es-MX" sz="1500" b="1" i="0" u="none" strike="noStrike" dirty="0">
                          <a:solidFill>
                            <a:srgbClr val="000000"/>
                          </a:solidFill>
                          <a:effectLst/>
                          <a:latin typeface="Century Gothic"/>
                        </a:rPr>
                        <a:t>87.50</a:t>
                      </a:r>
                    </a:p>
                  </a:txBody>
                  <a:tcPr marL="8843" marR="8843" marT="8843" marB="0" anchor="ctr">
                    <a:lnL>
                      <a:noFill/>
                    </a:lnL>
                    <a:lnR>
                      <a:noFill/>
                    </a:lnR>
                    <a:lnT>
                      <a:noFill/>
                    </a:lnT>
                    <a:lnB>
                      <a:noFill/>
                    </a:lnB>
                    <a:solidFill>
                      <a:srgbClr val="B7DEE8"/>
                    </a:solidFill>
                  </a:tcPr>
                </a:tc>
              </a:tr>
              <a:tr h="455515">
                <a:tc>
                  <a:txBody>
                    <a:bodyPr/>
                    <a:lstStyle/>
                    <a:p>
                      <a:pPr algn="l" fontAlgn="ctr"/>
                      <a:r>
                        <a:rPr lang="es-MX" sz="1500" b="0" i="0" u="none" strike="noStrike" dirty="0">
                          <a:solidFill>
                            <a:srgbClr val="000000"/>
                          </a:solidFill>
                          <a:effectLst/>
                          <a:latin typeface="Century Gothic"/>
                        </a:rPr>
                        <a:t>Ayuntamiento de La Barca</a:t>
                      </a:r>
                    </a:p>
                  </a:txBody>
                  <a:tcPr marL="8843" marR="8843" marT="8843" marB="0" anchor="ctr">
                    <a:lnL>
                      <a:noFill/>
                    </a:lnL>
                    <a:lnR>
                      <a:noFill/>
                    </a:lnR>
                    <a:lnT>
                      <a:noFill/>
                    </a:lnT>
                    <a:lnB>
                      <a:noFill/>
                    </a:lnB>
                  </a:tcPr>
                </a:tc>
                <a:tc>
                  <a:txBody>
                    <a:bodyPr/>
                    <a:lstStyle/>
                    <a:p>
                      <a:pPr algn="ctr" fontAlgn="ctr"/>
                      <a:r>
                        <a:rPr lang="es-MX" sz="1500" b="0" i="0" u="none" strike="noStrike">
                          <a:solidFill>
                            <a:srgbClr val="000000"/>
                          </a:solidFill>
                          <a:effectLst/>
                          <a:latin typeface="Century Gothic"/>
                        </a:rPr>
                        <a:t>100</a:t>
                      </a:r>
                    </a:p>
                  </a:txBody>
                  <a:tcPr marL="8843" marR="8843" marT="8843" marB="0" anchor="ctr">
                    <a:lnL>
                      <a:noFill/>
                    </a:lnL>
                    <a:lnR>
                      <a:noFill/>
                    </a:lnR>
                    <a:lnT>
                      <a:noFill/>
                    </a:lnT>
                    <a:lnB>
                      <a:noFill/>
                    </a:lnB>
                  </a:tcPr>
                </a:tc>
                <a:tc>
                  <a:txBody>
                    <a:bodyPr/>
                    <a:lstStyle/>
                    <a:p>
                      <a:pPr algn="ctr" fontAlgn="ctr"/>
                      <a:r>
                        <a:rPr lang="es-MX" sz="1500" b="0" i="0" u="none" strike="noStrike">
                          <a:solidFill>
                            <a:srgbClr val="000000"/>
                          </a:solidFill>
                          <a:effectLst/>
                          <a:latin typeface="Century Gothic"/>
                        </a:rPr>
                        <a:t>50</a:t>
                      </a:r>
                    </a:p>
                  </a:txBody>
                  <a:tcPr marL="8843" marR="8843" marT="8843" marB="0" anchor="ctr">
                    <a:lnL>
                      <a:noFill/>
                    </a:lnL>
                    <a:lnR>
                      <a:noFill/>
                    </a:lnR>
                    <a:lnT>
                      <a:noFill/>
                    </a:lnT>
                    <a:lnB>
                      <a:noFill/>
                    </a:lnB>
                  </a:tcPr>
                </a:tc>
                <a:tc>
                  <a:txBody>
                    <a:bodyPr/>
                    <a:lstStyle/>
                    <a:p>
                      <a:pPr algn="ctr" fontAlgn="ctr"/>
                      <a:r>
                        <a:rPr lang="es-MX" sz="1500" b="0" i="0" u="none" strike="noStrike" dirty="0">
                          <a:solidFill>
                            <a:srgbClr val="000000"/>
                          </a:solidFill>
                          <a:effectLst/>
                          <a:latin typeface="Century Gothic"/>
                        </a:rPr>
                        <a:t>100</a:t>
                      </a:r>
                    </a:p>
                  </a:txBody>
                  <a:tcPr marL="8843" marR="8843" marT="8843" marB="0" anchor="ctr">
                    <a:lnL>
                      <a:noFill/>
                    </a:lnL>
                    <a:lnR>
                      <a:noFill/>
                    </a:lnR>
                    <a:lnT>
                      <a:noFill/>
                    </a:lnT>
                    <a:lnB>
                      <a:noFill/>
                    </a:lnB>
                  </a:tcPr>
                </a:tc>
                <a:tc>
                  <a:txBody>
                    <a:bodyPr/>
                    <a:lstStyle/>
                    <a:p>
                      <a:pPr algn="ctr" fontAlgn="ctr"/>
                      <a:r>
                        <a:rPr lang="es-MX" sz="1500" b="0" i="0" u="none" strike="noStrike" dirty="0">
                          <a:solidFill>
                            <a:srgbClr val="000000"/>
                          </a:solidFill>
                          <a:effectLst/>
                          <a:latin typeface="Century Gothic"/>
                        </a:rPr>
                        <a:t>25</a:t>
                      </a:r>
                    </a:p>
                  </a:txBody>
                  <a:tcPr marL="8843" marR="8843" marT="8843" marB="0" anchor="ctr">
                    <a:lnL>
                      <a:noFill/>
                    </a:lnL>
                    <a:lnR>
                      <a:noFill/>
                    </a:lnR>
                    <a:lnT>
                      <a:noFill/>
                    </a:lnT>
                    <a:lnB>
                      <a:noFill/>
                    </a:lnB>
                  </a:tcPr>
                </a:tc>
                <a:tc>
                  <a:txBody>
                    <a:bodyPr/>
                    <a:lstStyle/>
                    <a:p>
                      <a:pPr algn="ctr" fontAlgn="ctr"/>
                      <a:r>
                        <a:rPr lang="es-MX" sz="1500" b="0" i="0" u="none" strike="noStrike" dirty="0" smtClean="0">
                          <a:solidFill>
                            <a:srgbClr val="000000"/>
                          </a:solidFill>
                          <a:effectLst/>
                          <a:latin typeface="Century Gothic"/>
                        </a:rPr>
                        <a:t>68.75</a:t>
                      </a:r>
                      <a:endParaRPr lang="es-MX" sz="1500" b="0" i="0" u="none" strike="noStrike" dirty="0">
                        <a:solidFill>
                          <a:srgbClr val="000000"/>
                        </a:solidFill>
                        <a:effectLst/>
                        <a:latin typeface="Century Gothic"/>
                      </a:endParaRPr>
                    </a:p>
                  </a:txBody>
                  <a:tcPr marL="8843" marR="8843" marT="8843" marB="0" anchor="ctr">
                    <a:lnL>
                      <a:noFill/>
                    </a:lnL>
                    <a:lnR>
                      <a:noFill/>
                    </a:lnR>
                    <a:lnT>
                      <a:noFill/>
                    </a:lnT>
                    <a:lnB>
                      <a:noFill/>
                    </a:lnB>
                  </a:tcPr>
                </a:tc>
              </a:tr>
              <a:tr h="445117">
                <a:tc>
                  <a:txBody>
                    <a:bodyPr/>
                    <a:lstStyle/>
                    <a:p>
                      <a:pPr algn="just" fontAlgn="ctr"/>
                      <a:r>
                        <a:rPr lang="es-MX" sz="1500" b="0" i="0" u="none" strike="noStrike" dirty="0">
                          <a:solidFill>
                            <a:srgbClr val="000000"/>
                          </a:solidFill>
                          <a:effectLst/>
                          <a:latin typeface="Century Gothic"/>
                        </a:rPr>
                        <a:t>Ayuntamiento de Ocotlán</a:t>
                      </a:r>
                    </a:p>
                  </a:txBody>
                  <a:tcPr marL="8843" marR="8843" marT="8843" marB="0" anchor="ctr">
                    <a:lnL>
                      <a:noFill/>
                    </a:lnL>
                    <a:lnR>
                      <a:noFill/>
                    </a:lnR>
                    <a:lnT>
                      <a:noFill/>
                    </a:lnT>
                    <a:lnB>
                      <a:noFill/>
                    </a:lnB>
                    <a:solidFill>
                      <a:srgbClr val="B7DEE8"/>
                    </a:solidFill>
                  </a:tcPr>
                </a:tc>
                <a:tc>
                  <a:txBody>
                    <a:bodyPr/>
                    <a:lstStyle/>
                    <a:p>
                      <a:pPr algn="ctr" fontAlgn="ctr"/>
                      <a:r>
                        <a:rPr lang="es-MX" sz="1500" b="0" i="0" u="none" strike="noStrike">
                          <a:solidFill>
                            <a:srgbClr val="000000"/>
                          </a:solidFill>
                          <a:effectLst/>
                          <a:latin typeface="Century Gothic"/>
                        </a:rPr>
                        <a:t>100</a:t>
                      </a:r>
                    </a:p>
                  </a:txBody>
                  <a:tcPr marL="8843" marR="8843" marT="8843" marB="0" anchor="ctr">
                    <a:lnL>
                      <a:noFill/>
                    </a:lnL>
                    <a:lnR>
                      <a:noFill/>
                    </a:lnR>
                    <a:lnT>
                      <a:noFill/>
                    </a:lnT>
                    <a:lnB>
                      <a:noFill/>
                    </a:lnB>
                    <a:solidFill>
                      <a:srgbClr val="B7DEE8"/>
                    </a:solidFill>
                  </a:tcPr>
                </a:tc>
                <a:tc>
                  <a:txBody>
                    <a:bodyPr/>
                    <a:lstStyle/>
                    <a:p>
                      <a:pPr algn="ctr" fontAlgn="ctr"/>
                      <a:r>
                        <a:rPr lang="es-MX" sz="1500" b="0" i="0" u="none" strike="noStrike">
                          <a:solidFill>
                            <a:srgbClr val="000000"/>
                          </a:solidFill>
                          <a:effectLst/>
                          <a:latin typeface="Century Gothic"/>
                        </a:rPr>
                        <a:t>50</a:t>
                      </a:r>
                    </a:p>
                  </a:txBody>
                  <a:tcPr marL="8843" marR="8843" marT="8843" marB="0" anchor="ctr">
                    <a:lnL>
                      <a:noFill/>
                    </a:lnL>
                    <a:lnR>
                      <a:noFill/>
                    </a:lnR>
                    <a:lnT>
                      <a:noFill/>
                    </a:lnT>
                    <a:lnB>
                      <a:noFill/>
                    </a:lnB>
                    <a:solidFill>
                      <a:srgbClr val="B7DEE8"/>
                    </a:solidFill>
                  </a:tcPr>
                </a:tc>
                <a:tc>
                  <a:txBody>
                    <a:bodyPr/>
                    <a:lstStyle/>
                    <a:p>
                      <a:pPr algn="ctr" fontAlgn="ctr"/>
                      <a:r>
                        <a:rPr lang="es-MX" sz="1500" b="0" i="0" u="none" strike="noStrike">
                          <a:solidFill>
                            <a:srgbClr val="000000"/>
                          </a:solidFill>
                          <a:effectLst/>
                          <a:latin typeface="Century Gothic"/>
                        </a:rPr>
                        <a:t>100</a:t>
                      </a:r>
                    </a:p>
                  </a:txBody>
                  <a:tcPr marL="8843" marR="8843" marT="8843" marB="0" anchor="ctr">
                    <a:lnL>
                      <a:noFill/>
                    </a:lnL>
                    <a:lnR>
                      <a:noFill/>
                    </a:lnR>
                    <a:lnT>
                      <a:noFill/>
                    </a:lnT>
                    <a:lnB>
                      <a:noFill/>
                    </a:lnB>
                    <a:solidFill>
                      <a:srgbClr val="B7DEE8"/>
                    </a:solidFill>
                  </a:tcPr>
                </a:tc>
                <a:tc>
                  <a:txBody>
                    <a:bodyPr/>
                    <a:lstStyle/>
                    <a:p>
                      <a:pPr algn="ctr" fontAlgn="ctr"/>
                      <a:r>
                        <a:rPr lang="es-MX" sz="1500" b="0" i="0" u="none" strike="noStrike">
                          <a:solidFill>
                            <a:srgbClr val="000000"/>
                          </a:solidFill>
                          <a:effectLst/>
                          <a:latin typeface="Century Gothic"/>
                        </a:rPr>
                        <a:t>0</a:t>
                      </a:r>
                    </a:p>
                  </a:txBody>
                  <a:tcPr marL="8843" marR="8843" marT="8843" marB="0" anchor="ctr">
                    <a:lnL>
                      <a:noFill/>
                    </a:lnL>
                    <a:lnR>
                      <a:noFill/>
                    </a:lnR>
                    <a:lnT>
                      <a:noFill/>
                    </a:lnT>
                    <a:lnB>
                      <a:noFill/>
                    </a:lnB>
                    <a:solidFill>
                      <a:srgbClr val="B7DEE8"/>
                    </a:solidFill>
                  </a:tcPr>
                </a:tc>
                <a:tc>
                  <a:txBody>
                    <a:bodyPr/>
                    <a:lstStyle/>
                    <a:p>
                      <a:pPr algn="ctr" fontAlgn="ctr"/>
                      <a:r>
                        <a:rPr lang="es-MX" sz="1500" b="0" i="0" u="none" strike="noStrike" dirty="0">
                          <a:solidFill>
                            <a:srgbClr val="000000"/>
                          </a:solidFill>
                          <a:effectLst/>
                          <a:latin typeface="Century Gothic"/>
                        </a:rPr>
                        <a:t>62.50</a:t>
                      </a:r>
                    </a:p>
                  </a:txBody>
                  <a:tcPr marL="8843" marR="8843" marT="8843" marB="0" anchor="ctr">
                    <a:lnL>
                      <a:noFill/>
                    </a:lnL>
                    <a:lnR>
                      <a:noFill/>
                    </a:lnR>
                    <a:lnT>
                      <a:noFill/>
                    </a:lnT>
                    <a:lnB>
                      <a:noFill/>
                    </a:lnB>
                    <a:solidFill>
                      <a:srgbClr val="B7DEE8"/>
                    </a:solidFill>
                  </a:tcPr>
                </a:tc>
              </a:tr>
              <a:tr h="455515">
                <a:tc>
                  <a:txBody>
                    <a:bodyPr/>
                    <a:lstStyle/>
                    <a:p>
                      <a:pPr algn="l" fontAlgn="ctr"/>
                      <a:r>
                        <a:rPr lang="es-MX" sz="1500" b="0" i="0" u="none" strike="noStrike" dirty="0">
                          <a:solidFill>
                            <a:srgbClr val="000000"/>
                          </a:solidFill>
                          <a:effectLst/>
                          <a:latin typeface="Century Gothic"/>
                        </a:rPr>
                        <a:t>Ayuntamiento de Zapotlán del Rey</a:t>
                      </a:r>
                    </a:p>
                  </a:txBody>
                  <a:tcPr marL="8843" marR="8843" marT="8843" marB="0" anchor="ctr">
                    <a:lnL>
                      <a:noFill/>
                    </a:lnL>
                    <a:lnR>
                      <a:noFill/>
                    </a:lnR>
                    <a:lnT>
                      <a:noFill/>
                    </a:lnT>
                    <a:lnB>
                      <a:noFill/>
                    </a:lnB>
                  </a:tcPr>
                </a:tc>
                <a:tc>
                  <a:txBody>
                    <a:bodyPr/>
                    <a:lstStyle/>
                    <a:p>
                      <a:pPr algn="ctr" fontAlgn="ctr"/>
                      <a:r>
                        <a:rPr lang="es-MX" sz="1500" b="0" i="0" u="none" strike="noStrike">
                          <a:solidFill>
                            <a:srgbClr val="000000"/>
                          </a:solidFill>
                          <a:effectLst/>
                          <a:latin typeface="Century Gothic"/>
                        </a:rPr>
                        <a:t>75</a:t>
                      </a:r>
                    </a:p>
                  </a:txBody>
                  <a:tcPr marL="8843" marR="8843" marT="8843" marB="0" anchor="ctr">
                    <a:lnL>
                      <a:noFill/>
                    </a:lnL>
                    <a:lnR>
                      <a:noFill/>
                    </a:lnR>
                    <a:lnT>
                      <a:noFill/>
                    </a:lnT>
                    <a:lnB>
                      <a:noFill/>
                    </a:lnB>
                  </a:tcPr>
                </a:tc>
                <a:tc>
                  <a:txBody>
                    <a:bodyPr/>
                    <a:lstStyle/>
                    <a:p>
                      <a:pPr algn="ctr" fontAlgn="ctr"/>
                      <a:r>
                        <a:rPr lang="es-MX" sz="1500" b="0" i="0" u="none" strike="noStrike">
                          <a:solidFill>
                            <a:srgbClr val="000000"/>
                          </a:solidFill>
                          <a:effectLst/>
                          <a:latin typeface="Century Gothic"/>
                        </a:rPr>
                        <a:t>50</a:t>
                      </a:r>
                    </a:p>
                  </a:txBody>
                  <a:tcPr marL="8843" marR="8843" marT="8843" marB="0" anchor="ctr">
                    <a:lnL>
                      <a:noFill/>
                    </a:lnL>
                    <a:lnR>
                      <a:noFill/>
                    </a:lnR>
                    <a:lnT>
                      <a:noFill/>
                    </a:lnT>
                    <a:lnB>
                      <a:noFill/>
                    </a:lnB>
                  </a:tcPr>
                </a:tc>
                <a:tc>
                  <a:txBody>
                    <a:bodyPr/>
                    <a:lstStyle/>
                    <a:p>
                      <a:pPr algn="ctr" fontAlgn="ctr"/>
                      <a:r>
                        <a:rPr lang="es-MX" sz="1500" b="0" i="0" u="none" strike="noStrike">
                          <a:solidFill>
                            <a:srgbClr val="000000"/>
                          </a:solidFill>
                          <a:effectLst/>
                          <a:latin typeface="Century Gothic"/>
                        </a:rPr>
                        <a:t>75</a:t>
                      </a:r>
                    </a:p>
                  </a:txBody>
                  <a:tcPr marL="8843" marR="8843" marT="8843" marB="0" anchor="ctr">
                    <a:lnL>
                      <a:noFill/>
                    </a:lnL>
                    <a:lnR>
                      <a:noFill/>
                    </a:lnR>
                    <a:lnT>
                      <a:noFill/>
                    </a:lnT>
                    <a:lnB>
                      <a:noFill/>
                    </a:lnB>
                  </a:tcPr>
                </a:tc>
                <a:tc>
                  <a:txBody>
                    <a:bodyPr/>
                    <a:lstStyle/>
                    <a:p>
                      <a:pPr algn="ctr" fontAlgn="ctr"/>
                      <a:r>
                        <a:rPr lang="es-MX" sz="1500" b="0" i="0" u="none" strike="noStrike">
                          <a:solidFill>
                            <a:srgbClr val="000000"/>
                          </a:solidFill>
                          <a:effectLst/>
                          <a:latin typeface="Century Gothic"/>
                        </a:rPr>
                        <a:t>50</a:t>
                      </a:r>
                    </a:p>
                  </a:txBody>
                  <a:tcPr marL="8843" marR="8843" marT="8843" marB="0" anchor="ctr">
                    <a:lnL>
                      <a:noFill/>
                    </a:lnL>
                    <a:lnR>
                      <a:noFill/>
                    </a:lnR>
                    <a:lnT>
                      <a:noFill/>
                    </a:lnT>
                    <a:lnB>
                      <a:noFill/>
                    </a:lnB>
                  </a:tcPr>
                </a:tc>
                <a:tc>
                  <a:txBody>
                    <a:bodyPr/>
                    <a:lstStyle/>
                    <a:p>
                      <a:pPr algn="ctr" fontAlgn="ctr"/>
                      <a:r>
                        <a:rPr lang="es-MX" sz="1500" b="0" i="0" u="none" strike="noStrike">
                          <a:solidFill>
                            <a:srgbClr val="000000"/>
                          </a:solidFill>
                          <a:effectLst/>
                          <a:latin typeface="Century Gothic"/>
                        </a:rPr>
                        <a:t>62.50</a:t>
                      </a:r>
                    </a:p>
                  </a:txBody>
                  <a:tcPr marL="8843" marR="8843" marT="8843" marB="0" anchor="ctr">
                    <a:lnL>
                      <a:noFill/>
                    </a:lnL>
                    <a:lnR>
                      <a:noFill/>
                    </a:lnR>
                    <a:lnT>
                      <a:noFill/>
                    </a:lnT>
                    <a:lnB>
                      <a:noFill/>
                    </a:lnB>
                  </a:tcPr>
                </a:tc>
              </a:tr>
              <a:tr h="455515">
                <a:tc>
                  <a:txBody>
                    <a:bodyPr/>
                    <a:lstStyle/>
                    <a:p>
                      <a:pPr algn="l" fontAlgn="ctr"/>
                      <a:r>
                        <a:rPr lang="es-MX" sz="1500" b="0" i="0" u="none" strike="noStrike" dirty="0">
                          <a:solidFill>
                            <a:srgbClr val="000000"/>
                          </a:solidFill>
                          <a:effectLst/>
                          <a:latin typeface="Century Gothic"/>
                        </a:rPr>
                        <a:t>Ayuntamiento de Atotonilco el Alto</a:t>
                      </a:r>
                    </a:p>
                  </a:txBody>
                  <a:tcPr marL="8843" marR="8843" marT="8843" marB="0" anchor="ctr">
                    <a:lnL>
                      <a:noFill/>
                    </a:lnL>
                    <a:lnR>
                      <a:noFill/>
                    </a:lnR>
                    <a:lnT>
                      <a:noFill/>
                    </a:lnT>
                    <a:lnB>
                      <a:noFill/>
                    </a:lnB>
                    <a:solidFill>
                      <a:srgbClr val="B7DEE8"/>
                    </a:solidFill>
                  </a:tcPr>
                </a:tc>
                <a:tc>
                  <a:txBody>
                    <a:bodyPr/>
                    <a:lstStyle/>
                    <a:p>
                      <a:pPr algn="ctr" fontAlgn="ctr"/>
                      <a:r>
                        <a:rPr lang="es-MX" sz="1500" b="0" i="0" u="none" strike="noStrike">
                          <a:solidFill>
                            <a:srgbClr val="000000"/>
                          </a:solidFill>
                          <a:effectLst/>
                          <a:latin typeface="Century Gothic"/>
                        </a:rPr>
                        <a:t>50</a:t>
                      </a:r>
                    </a:p>
                  </a:txBody>
                  <a:tcPr marL="8843" marR="8843" marT="8843" marB="0" anchor="ctr">
                    <a:lnL>
                      <a:noFill/>
                    </a:lnL>
                    <a:lnR>
                      <a:noFill/>
                    </a:lnR>
                    <a:lnT>
                      <a:noFill/>
                    </a:lnT>
                    <a:lnB>
                      <a:noFill/>
                    </a:lnB>
                    <a:solidFill>
                      <a:srgbClr val="B7DEE8"/>
                    </a:solidFill>
                  </a:tcPr>
                </a:tc>
                <a:tc>
                  <a:txBody>
                    <a:bodyPr/>
                    <a:lstStyle/>
                    <a:p>
                      <a:pPr algn="ctr" fontAlgn="ctr"/>
                      <a:r>
                        <a:rPr lang="es-MX" sz="1500" b="0" i="0" u="none" strike="noStrike">
                          <a:solidFill>
                            <a:srgbClr val="000000"/>
                          </a:solidFill>
                          <a:effectLst/>
                          <a:latin typeface="Century Gothic"/>
                        </a:rPr>
                        <a:t>25</a:t>
                      </a:r>
                    </a:p>
                  </a:txBody>
                  <a:tcPr marL="8843" marR="8843" marT="8843" marB="0" anchor="ctr">
                    <a:lnL>
                      <a:noFill/>
                    </a:lnL>
                    <a:lnR>
                      <a:noFill/>
                    </a:lnR>
                    <a:lnT>
                      <a:noFill/>
                    </a:lnT>
                    <a:lnB>
                      <a:noFill/>
                    </a:lnB>
                    <a:solidFill>
                      <a:srgbClr val="B7DEE8"/>
                    </a:solidFill>
                  </a:tcPr>
                </a:tc>
                <a:tc>
                  <a:txBody>
                    <a:bodyPr/>
                    <a:lstStyle/>
                    <a:p>
                      <a:pPr algn="ctr" fontAlgn="ctr"/>
                      <a:r>
                        <a:rPr lang="es-MX" sz="1500" b="0" i="0" u="none" strike="noStrike">
                          <a:solidFill>
                            <a:srgbClr val="000000"/>
                          </a:solidFill>
                          <a:effectLst/>
                          <a:latin typeface="Century Gothic"/>
                        </a:rPr>
                        <a:t>50</a:t>
                      </a:r>
                    </a:p>
                  </a:txBody>
                  <a:tcPr marL="8843" marR="8843" marT="8843" marB="0" anchor="ctr">
                    <a:lnL>
                      <a:noFill/>
                    </a:lnL>
                    <a:lnR>
                      <a:noFill/>
                    </a:lnR>
                    <a:lnT>
                      <a:noFill/>
                    </a:lnT>
                    <a:lnB>
                      <a:noFill/>
                    </a:lnB>
                    <a:solidFill>
                      <a:srgbClr val="B7DEE8"/>
                    </a:solidFill>
                  </a:tcPr>
                </a:tc>
                <a:tc>
                  <a:txBody>
                    <a:bodyPr/>
                    <a:lstStyle/>
                    <a:p>
                      <a:pPr algn="ctr" fontAlgn="ctr"/>
                      <a:r>
                        <a:rPr lang="es-MX" sz="1500" b="0" i="0" u="none" strike="noStrike">
                          <a:solidFill>
                            <a:srgbClr val="000000"/>
                          </a:solidFill>
                          <a:effectLst/>
                          <a:latin typeface="Century Gothic"/>
                        </a:rPr>
                        <a:t>0</a:t>
                      </a:r>
                    </a:p>
                  </a:txBody>
                  <a:tcPr marL="8843" marR="8843" marT="8843" marB="0" anchor="ctr">
                    <a:lnL>
                      <a:noFill/>
                    </a:lnL>
                    <a:lnR>
                      <a:noFill/>
                    </a:lnR>
                    <a:lnT>
                      <a:noFill/>
                    </a:lnT>
                    <a:lnB>
                      <a:noFill/>
                    </a:lnB>
                    <a:solidFill>
                      <a:srgbClr val="B7DEE8"/>
                    </a:solidFill>
                  </a:tcPr>
                </a:tc>
                <a:tc>
                  <a:txBody>
                    <a:bodyPr/>
                    <a:lstStyle/>
                    <a:p>
                      <a:pPr algn="ctr" fontAlgn="ctr"/>
                      <a:r>
                        <a:rPr lang="es-MX" sz="1500" b="0" i="0" u="none" strike="noStrike">
                          <a:solidFill>
                            <a:srgbClr val="000000"/>
                          </a:solidFill>
                          <a:effectLst/>
                          <a:latin typeface="Century Gothic"/>
                        </a:rPr>
                        <a:t>31.25</a:t>
                      </a:r>
                    </a:p>
                  </a:txBody>
                  <a:tcPr marL="8843" marR="8843" marT="8843" marB="0" anchor="ctr">
                    <a:lnL>
                      <a:noFill/>
                    </a:lnL>
                    <a:lnR>
                      <a:noFill/>
                    </a:lnR>
                    <a:lnT>
                      <a:noFill/>
                    </a:lnT>
                    <a:lnB>
                      <a:noFill/>
                    </a:lnB>
                    <a:solidFill>
                      <a:srgbClr val="B7DEE8"/>
                    </a:solidFill>
                  </a:tcPr>
                </a:tc>
              </a:tr>
              <a:tr h="353483">
                <a:tc>
                  <a:txBody>
                    <a:bodyPr/>
                    <a:lstStyle/>
                    <a:p>
                      <a:pPr algn="just" fontAlgn="ctr"/>
                      <a:r>
                        <a:rPr lang="es-MX" sz="1500" b="0" i="0" u="none" strike="noStrike" dirty="0">
                          <a:solidFill>
                            <a:srgbClr val="000000"/>
                          </a:solidFill>
                          <a:effectLst/>
                          <a:latin typeface="Century Gothic"/>
                        </a:rPr>
                        <a:t>Ayuntamiento de Jamay</a:t>
                      </a:r>
                    </a:p>
                  </a:txBody>
                  <a:tcPr marL="8843" marR="8843" marT="8843" marB="0" anchor="ctr">
                    <a:lnL>
                      <a:noFill/>
                    </a:lnL>
                    <a:lnR>
                      <a:noFill/>
                    </a:lnR>
                    <a:lnT>
                      <a:noFill/>
                    </a:lnT>
                    <a:lnB>
                      <a:noFill/>
                    </a:lnB>
                  </a:tcPr>
                </a:tc>
                <a:tc>
                  <a:txBody>
                    <a:bodyPr/>
                    <a:lstStyle/>
                    <a:p>
                      <a:pPr algn="ctr" fontAlgn="ctr"/>
                      <a:r>
                        <a:rPr lang="es-MX" sz="1500" b="0" i="0" u="none" strike="noStrike">
                          <a:solidFill>
                            <a:srgbClr val="000000"/>
                          </a:solidFill>
                          <a:effectLst/>
                          <a:latin typeface="Century Gothic"/>
                        </a:rPr>
                        <a:t>50</a:t>
                      </a:r>
                    </a:p>
                  </a:txBody>
                  <a:tcPr marL="8843" marR="8843" marT="8843" marB="0" anchor="ctr">
                    <a:lnL>
                      <a:noFill/>
                    </a:lnL>
                    <a:lnR>
                      <a:noFill/>
                    </a:lnR>
                    <a:lnT>
                      <a:noFill/>
                    </a:lnT>
                    <a:lnB>
                      <a:noFill/>
                    </a:lnB>
                  </a:tcPr>
                </a:tc>
                <a:tc>
                  <a:txBody>
                    <a:bodyPr/>
                    <a:lstStyle/>
                    <a:p>
                      <a:pPr algn="ctr" fontAlgn="ctr"/>
                      <a:r>
                        <a:rPr lang="es-MX" sz="1500" b="0" i="0" u="none" strike="noStrike">
                          <a:solidFill>
                            <a:srgbClr val="000000"/>
                          </a:solidFill>
                          <a:effectLst/>
                          <a:latin typeface="Century Gothic"/>
                        </a:rPr>
                        <a:t>25</a:t>
                      </a:r>
                    </a:p>
                  </a:txBody>
                  <a:tcPr marL="8843" marR="8843" marT="8843" marB="0" anchor="ctr">
                    <a:lnL>
                      <a:noFill/>
                    </a:lnL>
                    <a:lnR>
                      <a:noFill/>
                    </a:lnR>
                    <a:lnT>
                      <a:noFill/>
                    </a:lnT>
                    <a:lnB>
                      <a:noFill/>
                    </a:lnB>
                  </a:tcPr>
                </a:tc>
                <a:tc>
                  <a:txBody>
                    <a:bodyPr/>
                    <a:lstStyle/>
                    <a:p>
                      <a:pPr algn="ctr" fontAlgn="ctr"/>
                      <a:r>
                        <a:rPr lang="es-MX" sz="1500" b="0" i="0" u="none" strike="noStrike">
                          <a:solidFill>
                            <a:srgbClr val="000000"/>
                          </a:solidFill>
                          <a:effectLst/>
                          <a:latin typeface="Century Gothic"/>
                        </a:rPr>
                        <a:t>50</a:t>
                      </a:r>
                    </a:p>
                  </a:txBody>
                  <a:tcPr marL="8843" marR="8843" marT="8843" marB="0" anchor="ctr">
                    <a:lnL>
                      <a:noFill/>
                    </a:lnL>
                    <a:lnR>
                      <a:noFill/>
                    </a:lnR>
                    <a:lnT>
                      <a:noFill/>
                    </a:lnT>
                    <a:lnB>
                      <a:noFill/>
                    </a:lnB>
                  </a:tcPr>
                </a:tc>
                <a:tc>
                  <a:txBody>
                    <a:bodyPr/>
                    <a:lstStyle/>
                    <a:p>
                      <a:pPr algn="ctr" fontAlgn="ctr"/>
                      <a:r>
                        <a:rPr lang="es-MX" sz="1500" b="0" i="0" u="none" strike="noStrike">
                          <a:solidFill>
                            <a:srgbClr val="000000"/>
                          </a:solidFill>
                          <a:effectLst/>
                          <a:latin typeface="Century Gothic"/>
                        </a:rPr>
                        <a:t>0</a:t>
                      </a:r>
                    </a:p>
                  </a:txBody>
                  <a:tcPr marL="8843" marR="8843" marT="8843" marB="0" anchor="ctr">
                    <a:lnL>
                      <a:noFill/>
                    </a:lnL>
                    <a:lnR>
                      <a:noFill/>
                    </a:lnR>
                    <a:lnT>
                      <a:noFill/>
                    </a:lnT>
                    <a:lnB>
                      <a:noFill/>
                    </a:lnB>
                  </a:tcPr>
                </a:tc>
                <a:tc>
                  <a:txBody>
                    <a:bodyPr/>
                    <a:lstStyle/>
                    <a:p>
                      <a:pPr algn="ctr" fontAlgn="ctr"/>
                      <a:r>
                        <a:rPr lang="es-MX" sz="1500" b="0" i="0" u="none" strike="noStrike">
                          <a:solidFill>
                            <a:srgbClr val="000000"/>
                          </a:solidFill>
                          <a:effectLst/>
                          <a:latin typeface="Century Gothic"/>
                        </a:rPr>
                        <a:t>31.25</a:t>
                      </a:r>
                    </a:p>
                  </a:txBody>
                  <a:tcPr marL="8843" marR="8843" marT="8843" marB="0" anchor="ctr">
                    <a:lnL>
                      <a:noFill/>
                    </a:lnL>
                    <a:lnR>
                      <a:noFill/>
                    </a:lnR>
                    <a:lnT>
                      <a:noFill/>
                    </a:lnT>
                    <a:lnB>
                      <a:noFill/>
                    </a:lnB>
                  </a:tcPr>
                </a:tc>
              </a:tr>
              <a:tr h="445117">
                <a:tc>
                  <a:txBody>
                    <a:bodyPr/>
                    <a:lstStyle/>
                    <a:p>
                      <a:pPr algn="just" fontAlgn="ctr"/>
                      <a:r>
                        <a:rPr lang="es-MX" sz="1500" b="0" i="0" u="none" strike="noStrike">
                          <a:solidFill>
                            <a:srgbClr val="000000"/>
                          </a:solidFill>
                          <a:effectLst/>
                          <a:latin typeface="Century Gothic"/>
                        </a:rPr>
                        <a:t>Ayuntamiento de Ayotlán</a:t>
                      </a:r>
                    </a:p>
                  </a:txBody>
                  <a:tcPr marL="8843" marR="8843" marT="8843" marB="0" anchor="ctr">
                    <a:lnL>
                      <a:noFill/>
                    </a:lnL>
                    <a:lnR>
                      <a:noFill/>
                    </a:lnR>
                    <a:lnT>
                      <a:noFill/>
                    </a:lnT>
                    <a:lnB>
                      <a:noFill/>
                    </a:lnB>
                    <a:solidFill>
                      <a:srgbClr val="B7DEE8"/>
                    </a:solidFill>
                  </a:tcPr>
                </a:tc>
                <a:tc>
                  <a:txBody>
                    <a:bodyPr/>
                    <a:lstStyle/>
                    <a:p>
                      <a:pPr algn="ctr" fontAlgn="ctr"/>
                      <a:r>
                        <a:rPr lang="es-MX" sz="1500" b="0" i="0" u="none" strike="noStrike">
                          <a:solidFill>
                            <a:srgbClr val="000000"/>
                          </a:solidFill>
                          <a:effectLst/>
                          <a:latin typeface="Century Gothic"/>
                        </a:rPr>
                        <a:t>50</a:t>
                      </a:r>
                    </a:p>
                  </a:txBody>
                  <a:tcPr marL="8843" marR="8843" marT="8843" marB="0" anchor="ctr">
                    <a:lnL>
                      <a:noFill/>
                    </a:lnL>
                    <a:lnR>
                      <a:noFill/>
                    </a:lnR>
                    <a:lnT>
                      <a:noFill/>
                    </a:lnT>
                    <a:lnB>
                      <a:noFill/>
                    </a:lnB>
                    <a:solidFill>
                      <a:srgbClr val="B7DEE8"/>
                    </a:solidFill>
                  </a:tcPr>
                </a:tc>
                <a:tc>
                  <a:txBody>
                    <a:bodyPr/>
                    <a:lstStyle/>
                    <a:p>
                      <a:pPr algn="ctr" fontAlgn="ctr"/>
                      <a:r>
                        <a:rPr lang="es-MX" sz="1500" b="0" i="0" u="none" strike="noStrike">
                          <a:solidFill>
                            <a:srgbClr val="000000"/>
                          </a:solidFill>
                          <a:effectLst/>
                          <a:latin typeface="Century Gothic"/>
                        </a:rPr>
                        <a:t>0</a:t>
                      </a:r>
                    </a:p>
                  </a:txBody>
                  <a:tcPr marL="8843" marR="8843" marT="8843" marB="0" anchor="ctr">
                    <a:lnL>
                      <a:noFill/>
                    </a:lnL>
                    <a:lnR>
                      <a:noFill/>
                    </a:lnR>
                    <a:lnT>
                      <a:noFill/>
                    </a:lnT>
                    <a:lnB>
                      <a:noFill/>
                    </a:lnB>
                    <a:solidFill>
                      <a:srgbClr val="B7DEE8"/>
                    </a:solidFill>
                  </a:tcPr>
                </a:tc>
                <a:tc>
                  <a:txBody>
                    <a:bodyPr/>
                    <a:lstStyle/>
                    <a:p>
                      <a:pPr algn="ctr" fontAlgn="ctr"/>
                      <a:r>
                        <a:rPr lang="es-MX" sz="1500" b="0" i="0" u="none" strike="noStrike" dirty="0">
                          <a:solidFill>
                            <a:srgbClr val="000000"/>
                          </a:solidFill>
                          <a:effectLst/>
                          <a:latin typeface="Century Gothic"/>
                        </a:rPr>
                        <a:t>25</a:t>
                      </a:r>
                    </a:p>
                  </a:txBody>
                  <a:tcPr marL="8843" marR="8843" marT="8843" marB="0" anchor="ctr">
                    <a:lnL>
                      <a:noFill/>
                    </a:lnL>
                    <a:lnR>
                      <a:noFill/>
                    </a:lnR>
                    <a:lnT>
                      <a:noFill/>
                    </a:lnT>
                    <a:lnB>
                      <a:noFill/>
                    </a:lnB>
                    <a:solidFill>
                      <a:srgbClr val="B7DEE8"/>
                    </a:solidFill>
                  </a:tcPr>
                </a:tc>
                <a:tc>
                  <a:txBody>
                    <a:bodyPr/>
                    <a:lstStyle/>
                    <a:p>
                      <a:pPr algn="ctr" fontAlgn="ctr"/>
                      <a:r>
                        <a:rPr lang="es-MX" sz="1500" b="0" i="0" u="none" strike="noStrike">
                          <a:solidFill>
                            <a:srgbClr val="000000"/>
                          </a:solidFill>
                          <a:effectLst/>
                          <a:latin typeface="Century Gothic"/>
                        </a:rPr>
                        <a:t>0</a:t>
                      </a:r>
                    </a:p>
                  </a:txBody>
                  <a:tcPr marL="8843" marR="8843" marT="8843" marB="0" anchor="ctr">
                    <a:lnL>
                      <a:noFill/>
                    </a:lnL>
                    <a:lnR>
                      <a:noFill/>
                    </a:lnR>
                    <a:lnT>
                      <a:noFill/>
                    </a:lnT>
                    <a:lnB>
                      <a:noFill/>
                    </a:lnB>
                    <a:solidFill>
                      <a:srgbClr val="B7DEE8"/>
                    </a:solidFill>
                  </a:tcPr>
                </a:tc>
                <a:tc>
                  <a:txBody>
                    <a:bodyPr/>
                    <a:lstStyle/>
                    <a:p>
                      <a:pPr algn="ctr" fontAlgn="ctr"/>
                      <a:r>
                        <a:rPr lang="es-MX" sz="1500" b="0" i="0" u="none" strike="noStrike">
                          <a:solidFill>
                            <a:srgbClr val="000000"/>
                          </a:solidFill>
                          <a:effectLst/>
                          <a:latin typeface="Century Gothic"/>
                        </a:rPr>
                        <a:t>18.75</a:t>
                      </a:r>
                    </a:p>
                  </a:txBody>
                  <a:tcPr marL="8843" marR="8843" marT="8843" marB="0" anchor="ctr">
                    <a:lnL>
                      <a:noFill/>
                    </a:lnL>
                    <a:lnR>
                      <a:noFill/>
                    </a:lnR>
                    <a:lnT>
                      <a:noFill/>
                    </a:lnT>
                    <a:lnB>
                      <a:noFill/>
                    </a:lnB>
                    <a:solidFill>
                      <a:srgbClr val="B7DEE8"/>
                    </a:solidFill>
                  </a:tcPr>
                </a:tc>
              </a:tr>
              <a:tr h="455515">
                <a:tc>
                  <a:txBody>
                    <a:bodyPr/>
                    <a:lstStyle/>
                    <a:p>
                      <a:pPr algn="l" fontAlgn="ctr"/>
                      <a:r>
                        <a:rPr lang="es-MX" sz="1500" b="0" i="0" u="none" strike="noStrike" dirty="0">
                          <a:solidFill>
                            <a:srgbClr val="000000"/>
                          </a:solidFill>
                          <a:effectLst/>
                          <a:latin typeface="Century Gothic"/>
                        </a:rPr>
                        <a:t>Ayuntamiento de Degollado</a:t>
                      </a:r>
                    </a:p>
                  </a:txBody>
                  <a:tcPr marL="8843" marR="8843" marT="8843" marB="0" anchor="ctr">
                    <a:lnL>
                      <a:noFill/>
                    </a:lnL>
                    <a:lnR>
                      <a:noFill/>
                    </a:lnR>
                    <a:lnT>
                      <a:noFill/>
                    </a:lnT>
                    <a:lnB>
                      <a:noFill/>
                    </a:lnB>
                  </a:tcPr>
                </a:tc>
                <a:tc>
                  <a:txBody>
                    <a:bodyPr/>
                    <a:lstStyle/>
                    <a:p>
                      <a:pPr algn="ctr" fontAlgn="ctr"/>
                      <a:r>
                        <a:rPr lang="es-MX" sz="1500" b="0" i="0" u="none" strike="noStrike">
                          <a:solidFill>
                            <a:srgbClr val="000000"/>
                          </a:solidFill>
                          <a:effectLst/>
                          <a:latin typeface="Century Gothic"/>
                        </a:rPr>
                        <a:t>25</a:t>
                      </a:r>
                    </a:p>
                  </a:txBody>
                  <a:tcPr marL="8843" marR="8843" marT="8843" marB="0" anchor="ctr">
                    <a:lnL>
                      <a:noFill/>
                    </a:lnL>
                    <a:lnR>
                      <a:noFill/>
                    </a:lnR>
                    <a:lnT>
                      <a:noFill/>
                    </a:lnT>
                    <a:lnB>
                      <a:noFill/>
                    </a:lnB>
                  </a:tcPr>
                </a:tc>
                <a:tc>
                  <a:txBody>
                    <a:bodyPr/>
                    <a:lstStyle/>
                    <a:p>
                      <a:pPr algn="ctr" fontAlgn="ctr"/>
                      <a:r>
                        <a:rPr lang="es-MX" sz="1500" b="0" i="0" u="none" strike="noStrike">
                          <a:solidFill>
                            <a:srgbClr val="000000"/>
                          </a:solidFill>
                          <a:effectLst/>
                          <a:latin typeface="Century Gothic"/>
                        </a:rPr>
                        <a:t>0</a:t>
                      </a:r>
                    </a:p>
                  </a:txBody>
                  <a:tcPr marL="8843" marR="8843" marT="8843" marB="0" anchor="ctr">
                    <a:lnL>
                      <a:noFill/>
                    </a:lnL>
                    <a:lnR>
                      <a:noFill/>
                    </a:lnR>
                    <a:lnT>
                      <a:noFill/>
                    </a:lnT>
                    <a:lnB>
                      <a:noFill/>
                    </a:lnB>
                  </a:tcPr>
                </a:tc>
                <a:tc>
                  <a:txBody>
                    <a:bodyPr/>
                    <a:lstStyle/>
                    <a:p>
                      <a:pPr algn="ctr" fontAlgn="ctr"/>
                      <a:r>
                        <a:rPr lang="es-MX" sz="1500" b="0" i="0" u="none" strike="noStrike">
                          <a:solidFill>
                            <a:srgbClr val="000000"/>
                          </a:solidFill>
                          <a:effectLst/>
                          <a:latin typeface="Century Gothic"/>
                        </a:rPr>
                        <a:t>0</a:t>
                      </a:r>
                    </a:p>
                  </a:txBody>
                  <a:tcPr marL="8843" marR="8843" marT="8843" marB="0" anchor="ctr">
                    <a:lnL>
                      <a:noFill/>
                    </a:lnL>
                    <a:lnR>
                      <a:noFill/>
                    </a:lnR>
                    <a:lnT>
                      <a:noFill/>
                    </a:lnT>
                    <a:lnB>
                      <a:noFill/>
                    </a:lnB>
                  </a:tcPr>
                </a:tc>
                <a:tc>
                  <a:txBody>
                    <a:bodyPr/>
                    <a:lstStyle/>
                    <a:p>
                      <a:pPr algn="ctr" fontAlgn="ctr"/>
                      <a:r>
                        <a:rPr lang="es-MX" sz="1500" b="0" i="0" u="none" strike="noStrike" dirty="0">
                          <a:solidFill>
                            <a:srgbClr val="000000"/>
                          </a:solidFill>
                          <a:effectLst/>
                          <a:latin typeface="Century Gothic"/>
                        </a:rPr>
                        <a:t>0</a:t>
                      </a:r>
                    </a:p>
                  </a:txBody>
                  <a:tcPr marL="8843" marR="8843" marT="8843" marB="0" anchor="ctr">
                    <a:lnL>
                      <a:noFill/>
                    </a:lnL>
                    <a:lnR>
                      <a:noFill/>
                    </a:lnR>
                    <a:lnT>
                      <a:noFill/>
                    </a:lnT>
                    <a:lnB>
                      <a:noFill/>
                    </a:lnB>
                  </a:tcPr>
                </a:tc>
                <a:tc>
                  <a:txBody>
                    <a:bodyPr/>
                    <a:lstStyle/>
                    <a:p>
                      <a:pPr algn="ctr" fontAlgn="ctr"/>
                      <a:r>
                        <a:rPr lang="es-MX" sz="1500" b="0" i="0" u="none" strike="noStrike">
                          <a:solidFill>
                            <a:srgbClr val="000000"/>
                          </a:solidFill>
                          <a:effectLst/>
                          <a:latin typeface="Century Gothic"/>
                        </a:rPr>
                        <a:t>6.25</a:t>
                      </a:r>
                    </a:p>
                  </a:txBody>
                  <a:tcPr marL="8843" marR="8843" marT="8843" marB="0" anchor="ctr">
                    <a:lnL>
                      <a:noFill/>
                    </a:lnL>
                    <a:lnR>
                      <a:noFill/>
                    </a:lnR>
                    <a:lnT>
                      <a:noFill/>
                    </a:lnT>
                    <a:lnB>
                      <a:noFill/>
                    </a:lnB>
                  </a:tcPr>
                </a:tc>
              </a:tr>
              <a:tr h="445117">
                <a:tc>
                  <a:txBody>
                    <a:bodyPr/>
                    <a:lstStyle/>
                    <a:p>
                      <a:pPr algn="just" fontAlgn="ctr"/>
                      <a:r>
                        <a:rPr lang="es-MX" sz="1500" b="0" i="0" u="none" strike="noStrike" dirty="0">
                          <a:solidFill>
                            <a:srgbClr val="000000"/>
                          </a:solidFill>
                          <a:effectLst/>
                          <a:latin typeface="Century Gothic"/>
                        </a:rPr>
                        <a:t>Ayuntamiento de Tototlán</a:t>
                      </a:r>
                    </a:p>
                  </a:txBody>
                  <a:tcPr marL="8843" marR="8843" marT="8843" marB="0" anchor="ctr">
                    <a:lnL>
                      <a:noFill/>
                    </a:lnL>
                    <a:lnR>
                      <a:noFill/>
                    </a:lnR>
                    <a:lnT>
                      <a:noFill/>
                    </a:lnT>
                    <a:lnB>
                      <a:noFill/>
                    </a:lnB>
                    <a:solidFill>
                      <a:srgbClr val="B7DEE8"/>
                    </a:solidFill>
                  </a:tcPr>
                </a:tc>
                <a:tc>
                  <a:txBody>
                    <a:bodyPr/>
                    <a:lstStyle/>
                    <a:p>
                      <a:pPr algn="ctr" fontAlgn="ctr"/>
                      <a:r>
                        <a:rPr lang="es-MX" sz="1500" b="0" i="0" u="none" strike="noStrike">
                          <a:solidFill>
                            <a:srgbClr val="000000"/>
                          </a:solidFill>
                          <a:effectLst/>
                          <a:latin typeface="Century Gothic"/>
                        </a:rPr>
                        <a:t>0</a:t>
                      </a:r>
                    </a:p>
                  </a:txBody>
                  <a:tcPr marL="8843" marR="8843" marT="8843" marB="0" anchor="ctr">
                    <a:lnL>
                      <a:noFill/>
                    </a:lnL>
                    <a:lnR>
                      <a:noFill/>
                    </a:lnR>
                    <a:lnT>
                      <a:noFill/>
                    </a:lnT>
                    <a:lnB>
                      <a:noFill/>
                    </a:lnB>
                    <a:solidFill>
                      <a:srgbClr val="B7DEE8"/>
                    </a:solidFill>
                  </a:tcPr>
                </a:tc>
                <a:tc>
                  <a:txBody>
                    <a:bodyPr/>
                    <a:lstStyle/>
                    <a:p>
                      <a:pPr algn="ctr" fontAlgn="ctr"/>
                      <a:r>
                        <a:rPr lang="es-MX" sz="1500" b="0" i="0" u="none" strike="noStrike">
                          <a:solidFill>
                            <a:srgbClr val="000000"/>
                          </a:solidFill>
                          <a:effectLst/>
                          <a:latin typeface="Century Gothic"/>
                        </a:rPr>
                        <a:t>0</a:t>
                      </a:r>
                    </a:p>
                  </a:txBody>
                  <a:tcPr marL="8843" marR="8843" marT="8843" marB="0" anchor="ctr">
                    <a:lnL>
                      <a:noFill/>
                    </a:lnL>
                    <a:lnR>
                      <a:noFill/>
                    </a:lnR>
                    <a:lnT>
                      <a:noFill/>
                    </a:lnT>
                    <a:lnB>
                      <a:noFill/>
                    </a:lnB>
                    <a:solidFill>
                      <a:srgbClr val="B7DEE8"/>
                    </a:solidFill>
                  </a:tcPr>
                </a:tc>
                <a:tc>
                  <a:txBody>
                    <a:bodyPr/>
                    <a:lstStyle/>
                    <a:p>
                      <a:pPr algn="ctr" fontAlgn="ctr"/>
                      <a:r>
                        <a:rPr lang="es-MX" sz="1500" b="0" i="0" u="none" strike="noStrike">
                          <a:solidFill>
                            <a:srgbClr val="000000"/>
                          </a:solidFill>
                          <a:effectLst/>
                          <a:latin typeface="Century Gothic"/>
                        </a:rPr>
                        <a:t>0</a:t>
                      </a:r>
                    </a:p>
                  </a:txBody>
                  <a:tcPr marL="8843" marR="8843" marT="8843" marB="0" anchor="ctr">
                    <a:lnL>
                      <a:noFill/>
                    </a:lnL>
                    <a:lnR>
                      <a:noFill/>
                    </a:lnR>
                    <a:lnT>
                      <a:noFill/>
                    </a:lnT>
                    <a:lnB>
                      <a:noFill/>
                    </a:lnB>
                    <a:solidFill>
                      <a:srgbClr val="B7DEE8"/>
                    </a:solidFill>
                  </a:tcPr>
                </a:tc>
                <a:tc>
                  <a:txBody>
                    <a:bodyPr/>
                    <a:lstStyle/>
                    <a:p>
                      <a:pPr algn="ctr" fontAlgn="ctr"/>
                      <a:r>
                        <a:rPr lang="es-MX" sz="1500" b="0" i="0" u="none" strike="noStrike">
                          <a:solidFill>
                            <a:srgbClr val="000000"/>
                          </a:solidFill>
                          <a:effectLst/>
                          <a:latin typeface="Century Gothic"/>
                        </a:rPr>
                        <a:t>0</a:t>
                      </a:r>
                    </a:p>
                  </a:txBody>
                  <a:tcPr marL="8843" marR="8843" marT="8843" marB="0" anchor="ctr">
                    <a:lnL>
                      <a:noFill/>
                    </a:lnL>
                    <a:lnR>
                      <a:noFill/>
                    </a:lnR>
                    <a:lnT>
                      <a:noFill/>
                    </a:lnT>
                    <a:lnB>
                      <a:noFill/>
                    </a:lnB>
                    <a:solidFill>
                      <a:srgbClr val="B7DEE8"/>
                    </a:solidFill>
                  </a:tcPr>
                </a:tc>
                <a:tc>
                  <a:txBody>
                    <a:bodyPr/>
                    <a:lstStyle/>
                    <a:p>
                      <a:pPr algn="ctr" fontAlgn="ctr"/>
                      <a:r>
                        <a:rPr lang="es-MX" sz="1500" b="0" i="0" u="none" strike="noStrike">
                          <a:solidFill>
                            <a:srgbClr val="000000"/>
                          </a:solidFill>
                          <a:effectLst/>
                          <a:latin typeface="Century Gothic"/>
                        </a:rPr>
                        <a:t>0.00</a:t>
                      </a:r>
                    </a:p>
                  </a:txBody>
                  <a:tcPr marL="8843" marR="8843" marT="8843" marB="0" anchor="ctr">
                    <a:lnL>
                      <a:noFill/>
                    </a:lnL>
                    <a:lnR>
                      <a:noFill/>
                    </a:lnR>
                    <a:lnT>
                      <a:noFill/>
                    </a:lnT>
                    <a:lnB>
                      <a:noFill/>
                    </a:lnB>
                    <a:solidFill>
                      <a:srgbClr val="B7DEE8"/>
                    </a:solidFill>
                  </a:tcPr>
                </a:tc>
              </a:tr>
              <a:tr h="540322">
                <a:tc>
                  <a:txBody>
                    <a:bodyPr/>
                    <a:lstStyle/>
                    <a:p>
                      <a:pPr algn="ctr" fontAlgn="ctr"/>
                      <a:r>
                        <a:rPr lang="es-MX" sz="1500" b="1" i="0" u="none" strike="noStrike">
                          <a:solidFill>
                            <a:srgbClr val="FFFFFF"/>
                          </a:solidFill>
                          <a:effectLst/>
                          <a:latin typeface="Century Gothic"/>
                        </a:rPr>
                        <a:t>Promedio</a:t>
                      </a:r>
                    </a:p>
                  </a:txBody>
                  <a:tcPr marL="8843" marR="8843" marT="8843" marB="0" anchor="ctr">
                    <a:lnL>
                      <a:noFill/>
                    </a:lnL>
                    <a:lnR>
                      <a:noFill/>
                    </a:lnR>
                    <a:lnT>
                      <a:noFill/>
                    </a:lnT>
                    <a:lnB>
                      <a:noFill/>
                    </a:lnB>
                    <a:solidFill>
                      <a:srgbClr val="4BACC6"/>
                    </a:solidFill>
                  </a:tcPr>
                </a:tc>
                <a:tc>
                  <a:txBody>
                    <a:bodyPr/>
                    <a:lstStyle/>
                    <a:p>
                      <a:pPr algn="ctr" fontAlgn="ctr"/>
                      <a:r>
                        <a:rPr lang="es-MX" sz="1500" b="1" i="0" u="none" strike="noStrike">
                          <a:solidFill>
                            <a:srgbClr val="FFFFFF"/>
                          </a:solidFill>
                          <a:effectLst/>
                          <a:latin typeface="Century Gothic"/>
                        </a:rPr>
                        <a:t>61.11</a:t>
                      </a:r>
                    </a:p>
                  </a:txBody>
                  <a:tcPr marL="8843" marR="8843" marT="8843" marB="0" anchor="ctr">
                    <a:lnL>
                      <a:noFill/>
                    </a:lnL>
                    <a:lnR>
                      <a:noFill/>
                    </a:lnR>
                    <a:lnT>
                      <a:noFill/>
                    </a:lnT>
                    <a:lnB>
                      <a:noFill/>
                    </a:lnB>
                    <a:solidFill>
                      <a:srgbClr val="4BACC6"/>
                    </a:solidFill>
                  </a:tcPr>
                </a:tc>
                <a:tc>
                  <a:txBody>
                    <a:bodyPr/>
                    <a:lstStyle/>
                    <a:p>
                      <a:pPr algn="ctr" fontAlgn="ctr"/>
                      <a:r>
                        <a:rPr lang="es-MX" sz="1500" b="1" i="0" u="none" strike="noStrike">
                          <a:solidFill>
                            <a:srgbClr val="FFFFFF"/>
                          </a:solidFill>
                          <a:effectLst/>
                          <a:latin typeface="Century Gothic"/>
                        </a:rPr>
                        <a:t>30.56</a:t>
                      </a:r>
                    </a:p>
                  </a:txBody>
                  <a:tcPr marL="8843" marR="8843" marT="8843" marB="0" anchor="ctr">
                    <a:lnL>
                      <a:noFill/>
                    </a:lnL>
                    <a:lnR>
                      <a:noFill/>
                    </a:lnR>
                    <a:lnT>
                      <a:noFill/>
                    </a:lnT>
                    <a:lnB>
                      <a:noFill/>
                    </a:lnB>
                    <a:solidFill>
                      <a:srgbClr val="4BACC6"/>
                    </a:solidFill>
                  </a:tcPr>
                </a:tc>
                <a:tc>
                  <a:txBody>
                    <a:bodyPr/>
                    <a:lstStyle/>
                    <a:p>
                      <a:pPr algn="ctr" fontAlgn="ctr"/>
                      <a:r>
                        <a:rPr lang="es-MX" sz="1500" b="1" i="0" u="none" strike="noStrike">
                          <a:solidFill>
                            <a:srgbClr val="FFFFFF"/>
                          </a:solidFill>
                          <a:effectLst/>
                          <a:latin typeface="Century Gothic"/>
                        </a:rPr>
                        <a:t>55.56</a:t>
                      </a:r>
                    </a:p>
                  </a:txBody>
                  <a:tcPr marL="8843" marR="8843" marT="8843" marB="0" anchor="ctr">
                    <a:lnL>
                      <a:noFill/>
                    </a:lnL>
                    <a:lnR>
                      <a:noFill/>
                    </a:lnR>
                    <a:lnT>
                      <a:noFill/>
                    </a:lnT>
                    <a:lnB>
                      <a:noFill/>
                    </a:lnB>
                    <a:solidFill>
                      <a:srgbClr val="4BACC6"/>
                    </a:solidFill>
                  </a:tcPr>
                </a:tc>
                <a:tc>
                  <a:txBody>
                    <a:bodyPr/>
                    <a:lstStyle/>
                    <a:p>
                      <a:pPr algn="ctr" fontAlgn="ctr"/>
                      <a:r>
                        <a:rPr lang="es-MX" sz="1500" b="1" i="0" u="none" strike="noStrike">
                          <a:solidFill>
                            <a:srgbClr val="FFFFFF"/>
                          </a:solidFill>
                          <a:effectLst/>
                          <a:latin typeface="Century Gothic"/>
                        </a:rPr>
                        <a:t>16.67</a:t>
                      </a:r>
                    </a:p>
                  </a:txBody>
                  <a:tcPr marL="8843" marR="8843" marT="8843" marB="0" anchor="ctr">
                    <a:lnL>
                      <a:noFill/>
                    </a:lnL>
                    <a:lnR>
                      <a:noFill/>
                    </a:lnR>
                    <a:lnT>
                      <a:noFill/>
                    </a:lnT>
                    <a:lnB>
                      <a:noFill/>
                    </a:lnB>
                    <a:solidFill>
                      <a:srgbClr val="4BACC6"/>
                    </a:solidFill>
                  </a:tcPr>
                </a:tc>
                <a:tc>
                  <a:txBody>
                    <a:bodyPr/>
                    <a:lstStyle/>
                    <a:p>
                      <a:pPr algn="ctr" fontAlgn="ctr"/>
                      <a:r>
                        <a:rPr lang="es-MX" sz="1500" b="1" i="0" u="none" strike="noStrike" dirty="0">
                          <a:solidFill>
                            <a:srgbClr val="FFFFFF"/>
                          </a:solidFill>
                          <a:effectLst/>
                          <a:latin typeface="Century Gothic"/>
                        </a:rPr>
                        <a:t>40.97</a:t>
                      </a:r>
                    </a:p>
                  </a:txBody>
                  <a:tcPr marL="8843" marR="8843" marT="8843" marB="0" anchor="ctr">
                    <a:lnL>
                      <a:noFill/>
                    </a:lnL>
                    <a:lnR>
                      <a:noFill/>
                    </a:lnR>
                    <a:lnT>
                      <a:noFill/>
                    </a:lnT>
                    <a:lnB>
                      <a:noFill/>
                    </a:lnB>
                    <a:solidFill>
                      <a:srgbClr val="4BACC6"/>
                    </a:solidFill>
                  </a:tcPr>
                </a:tc>
              </a:tr>
            </a:tbl>
          </a:graphicData>
        </a:graphic>
      </p:graphicFrame>
    </p:spTree>
    <p:extLst>
      <p:ext uri="{BB962C8B-B14F-4D97-AF65-F5344CB8AC3E}">
        <p14:creationId xmlns:p14="http://schemas.microsoft.com/office/powerpoint/2010/main" val="135825655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699792" y="274638"/>
            <a:ext cx="5987008" cy="1143000"/>
          </a:xfrm>
        </p:spPr>
        <p:txBody>
          <a:bodyPr>
            <a:noAutofit/>
          </a:bodyPr>
          <a:lstStyle/>
          <a:p>
            <a:pPr>
              <a:defRPr/>
            </a:pPr>
            <a:r>
              <a:rPr lang="es-MX"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Promedio por Criterio Adjetivo </a:t>
            </a:r>
            <a:r>
              <a:rPr lang="es-MX" sz="24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
            </a:r>
            <a:br>
              <a:rPr lang="es-MX" sz="24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br>
            <a:r>
              <a:rPr lang="es-MX" sz="24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Región 4. Ciénega</a:t>
            </a:r>
            <a:endParaRPr lang="es-MX"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endParaRPr>
          </a:p>
        </p:txBody>
      </p:sp>
      <p:sp>
        <p:nvSpPr>
          <p:cNvPr id="13" name="12 CuadroTexto"/>
          <p:cNvSpPr txBox="1"/>
          <p:nvPr/>
        </p:nvSpPr>
        <p:spPr>
          <a:xfrm>
            <a:off x="3691872" y="4874021"/>
            <a:ext cx="3344432" cy="523220"/>
          </a:xfrm>
          <a:prstGeom prst="rect">
            <a:avLst/>
          </a:prstGeom>
          <a:noFill/>
        </p:spPr>
        <p:txBody>
          <a:bodyPr wrap="square" rtlCol="0">
            <a:spAutoFit/>
          </a:bodyPr>
          <a:lstStyle/>
          <a:p>
            <a:pPr algn="ctr"/>
            <a:r>
              <a:rPr lang="es-MX" sz="1400" b="1" dirty="0" smtClean="0">
                <a:latin typeface="Century Gothic" pitchFamily="34" charset="0"/>
                <a:cs typeface="Arial" pitchFamily="34" charset="0"/>
              </a:rPr>
              <a:t>Ayuntamiento de Poncitlán</a:t>
            </a:r>
          </a:p>
          <a:p>
            <a:pPr algn="ctr"/>
            <a:r>
              <a:rPr lang="es-MX" sz="1400" b="1" dirty="0" smtClean="0">
                <a:latin typeface="Century Gothic" pitchFamily="34" charset="0"/>
                <a:cs typeface="Arial" pitchFamily="34" charset="0"/>
              </a:rPr>
              <a:t>Calificación: 87.50</a:t>
            </a:r>
          </a:p>
        </p:txBody>
      </p:sp>
      <p:pic>
        <p:nvPicPr>
          <p:cNvPr id="15362" name="Picture 2"/>
          <p:cNvPicPr>
            <a:picLocks noChangeAspect="1" noChangeArrowheads="1"/>
          </p:cNvPicPr>
          <p:nvPr/>
        </p:nvPicPr>
        <p:blipFill>
          <a:blip r:embed="rId3">
            <a:clrChange>
              <a:clrFrom>
                <a:srgbClr val="FFFFFF"/>
              </a:clrFrom>
              <a:clrTo>
                <a:srgbClr val="FFFFFF">
                  <a:alpha val="0"/>
                </a:srgbClr>
              </a:clrTo>
            </a:clrChange>
            <a:duotone>
              <a:schemeClr val="accent5">
                <a:shade val="45000"/>
                <a:satMod val="135000"/>
              </a:schemeClr>
              <a:prstClr val="white"/>
            </a:duotone>
            <a:lum/>
            <a:extLst>
              <a:ext uri="{28A0092B-C50C-407E-A947-70E740481C1C}">
                <a14:useLocalDpi xmlns:a14="http://schemas.microsoft.com/office/drawing/2010/main" val="0"/>
              </a:ext>
            </a:extLst>
          </a:blip>
          <a:srcRect/>
          <a:stretch>
            <a:fillRect/>
          </a:stretch>
        </p:blipFill>
        <p:spPr bwMode="auto">
          <a:xfrm>
            <a:off x="3902548" y="2132856"/>
            <a:ext cx="4779452" cy="42790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10 Elipse"/>
          <p:cNvSpPr/>
          <p:nvPr/>
        </p:nvSpPr>
        <p:spPr>
          <a:xfrm>
            <a:off x="4069371" y="3309566"/>
            <a:ext cx="1246734" cy="432792"/>
          </a:xfrm>
          <a:prstGeom prst="ellipse">
            <a:avLst/>
          </a:prstGeom>
          <a:noFill/>
          <a:ln w="38100">
            <a:solidFill>
              <a:srgbClr val="26D3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a:p>
        </p:txBody>
      </p:sp>
      <p:graphicFrame>
        <p:nvGraphicFramePr>
          <p:cNvPr id="5" name="4 Tabla"/>
          <p:cNvGraphicFramePr>
            <a:graphicFrameLocks noGrp="1"/>
          </p:cNvGraphicFramePr>
          <p:nvPr>
            <p:extLst>
              <p:ext uri="{D42A27DB-BD31-4B8C-83A1-F6EECF244321}">
                <p14:modId xmlns:p14="http://schemas.microsoft.com/office/powerpoint/2010/main" val="3137968941"/>
              </p:ext>
            </p:extLst>
          </p:nvPr>
        </p:nvGraphicFramePr>
        <p:xfrm>
          <a:off x="453372" y="2132856"/>
          <a:ext cx="3238500" cy="3663294"/>
        </p:xfrm>
        <a:graphic>
          <a:graphicData uri="http://schemas.openxmlformats.org/drawingml/2006/table">
            <a:tbl>
              <a:tblPr/>
              <a:tblGrid>
                <a:gridCol w="1676400"/>
                <a:gridCol w="1562100"/>
              </a:tblGrid>
              <a:tr h="929619">
                <a:tc>
                  <a:txBody>
                    <a:bodyPr/>
                    <a:lstStyle/>
                    <a:p>
                      <a:pPr algn="ctr" rtl="0" fontAlgn="ctr"/>
                      <a:r>
                        <a:rPr lang="es-MX" sz="1600" b="1" i="0" u="none" strike="noStrike" dirty="0">
                          <a:solidFill>
                            <a:srgbClr val="FFFFFF"/>
                          </a:solidFill>
                          <a:effectLst/>
                          <a:latin typeface="Century Gothic"/>
                        </a:rPr>
                        <a:t>Criterio Adjetivo</a:t>
                      </a:r>
                    </a:p>
                  </a:txBody>
                  <a:tcPr marL="9525" marR="9525" marT="9525"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4BACC6"/>
                    </a:solidFill>
                  </a:tcPr>
                </a:tc>
                <a:tc>
                  <a:txBody>
                    <a:bodyPr/>
                    <a:lstStyle/>
                    <a:p>
                      <a:pPr algn="ctr" rtl="0" fontAlgn="ctr"/>
                      <a:r>
                        <a:rPr lang="es-MX" sz="1600" b="1" i="0" u="none" strike="noStrike">
                          <a:solidFill>
                            <a:srgbClr val="FFFFFF"/>
                          </a:solidFill>
                          <a:effectLst/>
                          <a:latin typeface="Century Gothic"/>
                        </a:rPr>
                        <a:t>Promedio Región Ciénega</a:t>
                      </a:r>
                    </a:p>
                  </a:txBody>
                  <a:tcPr marL="9525" marR="9525" marT="9525"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4BACC6"/>
                    </a:solidFill>
                  </a:tcPr>
                </a:tc>
              </a:tr>
              <a:tr h="542925">
                <a:tc>
                  <a:txBody>
                    <a:bodyPr/>
                    <a:lstStyle/>
                    <a:p>
                      <a:pPr algn="ctr" rtl="0" fontAlgn="ctr"/>
                      <a:r>
                        <a:rPr lang="es-MX" sz="1600" b="1" i="0" u="none" strike="noStrike">
                          <a:solidFill>
                            <a:srgbClr val="FFFFFF"/>
                          </a:solidFill>
                          <a:effectLst/>
                          <a:latin typeface="Century Gothic"/>
                        </a:rPr>
                        <a:t>Publicidad</a:t>
                      </a:r>
                    </a:p>
                  </a:txBody>
                  <a:tcPr marL="9525" marR="9525" marT="9525"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4BACC6"/>
                      </a:solidFill>
                      <a:prstDash val="solid"/>
                      <a:round/>
                      <a:headEnd type="none" w="med" len="med"/>
                      <a:tailEnd type="none" w="med" len="med"/>
                    </a:lnB>
                    <a:solidFill>
                      <a:srgbClr val="4BACC6"/>
                    </a:solidFill>
                  </a:tcPr>
                </a:tc>
                <a:tc>
                  <a:txBody>
                    <a:bodyPr/>
                    <a:lstStyle/>
                    <a:p>
                      <a:pPr algn="ctr" rtl="0" fontAlgn="ctr"/>
                      <a:r>
                        <a:rPr lang="es-MX" sz="1600" b="1" i="0" u="none" strike="noStrike">
                          <a:solidFill>
                            <a:srgbClr val="000000"/>
                          </a:solidFill>
                          <a:effectLst/>
                          <a:latin typeface="Century Gothic"/>
                        </a:rPr>
                        <a:t>61.11</a:t>
                      </a:r>
                    </a:p>
                  </a:txBody>
                  <a:tcPr marL="9525" marR="9525" marT="9525"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4BACC6"/>
                      </a:solidFill>
                      <a:prstDash val="solid"/>
                      <a:round/>
                      <a:headEnd type="none" w="med" len="med"/>
                      <a:tailEnd type="none" w="med" len="med"/>
                    </a:lnB>
                  </a:tcPr>
                </a:tc>
              </a:tr>
              <a:tr h="533400">
                <a:tc>
                  <a:txBody>
                    <a:bodyPr/>
                    <a:lstStyle/>
                    <a:p>
                      <a:pPr algn="ctr" rtl="0" fontAlgn="ctr"/>
                      <a:r>
                        <a:rPr lang="es-MX" sz="1600" b="1" i="0" u="none" strike="noStrike">
                          <a:solidFill>
                            <a:srgbClr val="FFFFFF"/>
                          </a:solidFill>
                          <a:effectLst/>
                          <a:latin typeface="Century Gothic"/>
                        </a:rPr>
                        <a:t>Vigencia</a:t>
                      </a:r>
                    </a:p>
                  </a:txBody>
                  <a:tcPr marL="9525" marR="9525" marT="9525"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solidFill>
                      <a:srgbClr val="4BACC6"/>
                    </a:solidFill>
                  </a:tcPr>
                </a:tc>
                <a:tc>
                  <a:txBody>
                    <a:bodyPr/>
                    <a:lstStyle/>
                    <a:p>
                      <a:pPr algn="ctr" rtl="0" fontAlgn="ctr"/>
                      <a:r>
                        <a:rPr lang="es-MX" sz="1600" b="1" i="0" u="none" strike="noStrike">
                          <a:solidFill>
                            <a:srgbClr val="000000"/>
                          </a:solidFill>
                          <a:effectLst/>
                          <a:latin typeface="Century Gothic"/>
                        </a:rPr>
                        <a:t>30.56</a:t>
                      </a:r>
                    </a:p>
                  </a:txBody>
                  <a:tcPr marL="9525" marR="9525" marT="9525"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tcPr>
                </a:tc>
              </a:tr>
              <a:tr h="514350">
                <a:tc>
                  <a:txBody>
                    <a:bodyPr/>
                    <a:lstStyle/>
                    <a:p>
                      <a:pPr algn="ctr" rtl="0" fontAlgn="ctr"/>
                      <a:r>
                        <a:rPr lang="es-MX" sz="1600" b="1" i="0" u="none" strike="noStrike">
                          <a:solidFill>
                            <a:srgbClr val="FFFFFF"/>
                          </a:solidFill>
                          <a:effectLst/>
                          <a:latin typeface="Century Gothic"/>
                        </a:rPr>
                        <a:t>Accesibilidad</a:t>
                      </a:r>
                    </a:p>
                  </a:txBody>
                  <a:tcPr marL="9525" marR="9525" marT="9525"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solidFill>
                      <a:srgbClr val="4BACC6"/>
                    </a:solidFill>
                  </a:tcPr>
                </a:tc>
                <a:tc>
                  <a:txBody>
                    <a:bodyPr/>
                    <a:lstStyle/>
                    <a:p>
                      <a:pPr algn="ctr" rtl="0" fontAlgn="ctr"/>
                      <a:r>
                        <a:rPr lang="es-MX" sz="1600" b="1" i="0" u="none" strike="noStrike">
                          <a:solidFill>
                            <a:srgbClr val="000000"/>
                          </a:solidFill>
                          <a:effectLst/>
                          <a:latin typeface="Century Gothic"/>
                        </a:rPr>
                        <a:t>55.56</a:t>
                      </a:r>
                    </a:p>
                  </a:txBody>
                  <a:tcPr marL="9525" marR="9525" marT="9525"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tcPr>
                </a:tc>
              </a:tr>
              <a:tr h="561975">
                <a:tc>
                  <a:txBody>
                    <a:bodyPr/>
                    <a:lstStyle/>
                    <a:p>
                      <a:pPr algn="ctr" rtl="0" fontAlgn="ctr"/>
                      <a:r>
                        <a:rPr lang="es-MX" sz="1600" b="1" i="0" u="none" strike="noStrike">
                          <a:solidFill>
                            <a:srgbClr val="FFFFFF"/>
                          </a:solidFill>
                          <a:effectLst/>
                          <a:latin typeface="Century Gothic"/>
                        </a:rPr>
                        <a:t>Información Completa</a:t>
                      </a:r>
                    </a:p>
                  </a:txBody>
                  <a:tcPr marL="9525" marR="9525" marT="9525"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solidFill>
                      <a:srgbClr val="4BACC6"/>
                    </a:solidFill>
                  </a:tcPr>
                </a:tc>
                <a:tc>
                  <a:txBody>
                    <a:bodyPr/>
                    <a:lstStyle/>
                    <a:p>
                      <a:pPr algn="ctr" rtl="0" fontAlgn="ctr"/>
                      <a:r>
                        <a:rPr lang="es-MX" sz="1600" b="1" i="0" u="none" strike="noStrike">
                          <a:solidFill>
                            <a:srgbClr val="000000"/>
                          </a:solidFill>
                          <a:effectLst/>
                          <a:latin typeface="Century Gothic"/>
                        </a:rPr>
                        <a:t>16.67</a:t>
                      </a:r>
                    </a:p>
                  </a:txBody>
                  <a:tcPr marL="9525" marR="9525" marT="9525"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tcPr>
                </a:tc>
              </a:tr>
              <a:tr h="581025">
                <a:tc>
                  <a:txBody>
                    <a:bodyPr/>
                    <a:lstStyle/>
                    <a:p>
                      <a:pPr algn="ctr" rtl="0" fontAlgn="ctr"/>
                      <a:r>
                        <a:rPr lang="es-MX" sz="1600" b="1" i="0" u="none" strike="noStrike">
                          <a:solidFill>
                            <a:srgbClr val="FFFFFF"/>
                          </a:solidFill>
                          <a:effectLst/>
                          <a:latin typeface="Century Gothic"/>
                        </a:rPr>
                        <a:t>Cumplimiento Global</a:t>
                      </a:r>
                    </a:p>
                  </a:txBody>
                  <a:tcPr marL="9525" marR="9525" marT="9525"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solidFill>
                      <a:srgbClr val="4BACC6"/>
                    </a:solidFill>
                  </a:tcPr>
                </a:tc>
                <a:tc>
                  <a:txBody>
                    <a:bodyPr/>
                    <a:lstStyle/>
                    <a:p>
                      <a:pPr algn="ctr" rtl="0" fontAlgn="ctr"/>
                      <a:r>
                        <a:rPr lang="es-MX" sz="1600" b="1" i="0" u="none" strike="noStrike" dirty="0">
                          <a:solidFill>
                            <a:srgbClr val="000000"/>
                          </a:solidFill>
                          <a:effectLst/>
                          <a:latin typeface="Century Gothic"/>
                        </a:rPr>
                        <a:t>40.97</a:t>
                      </a:r>
                    </a:p>
                  </a:txBody>
                  <a:tcPr marL="9525" marR="9525" marT="9525"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5035754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627784" y="274638"/>
            <a:ext cx="6059016" cy="1143000"/>
          </a:xfrm>
        </p:spPr>
        <p:txBody>
          <a:bodyPr>
            <a:normAutofit/>
          </a:bodyPr>
          <a:lstStyle/>
          <a:p>
            <a:r>
              <a:rPr lang="es-MX"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Calificaciones</a:t>
            </a:r>
            <a:br>
              <a:rPr lang="es-MX"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br>
            <a:r>
              <a:rPr lang="es-MX"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Región </a:t>
            </a:r>
            <a:r>
              <a:rPr lang="es-MX" sz="24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4. Ciénega</a:t>
            </a:r>
            <a:endParaRPr lang="es-MX" sz="2400" dirty="0"/>
          </a:p>
        </p:txBody>
      </p:sp>
      <p:graphicFrame>
        <p:nvGraphicFramePr>
          <p:cNvPr id="5" name="1 Gráfico"/>
          <p:cNvGraphicFramePr>
            <a:graphicFrameLocks/>
          </p:cNvGraphicFramePr>
          <p:nvPr>
            <p:extLst>
              <p:ext uri="{D42A27DB-BD31-4B8C-83A1-F6EECF244321}">
                <p14:modId xmlns:p14="http://schemas.microsoft.com/office/powerpoint/2010/main" val="1829421443"/>
              </p:ext>
            </p:extLst>
          </p:nvPr>
        </p:nvGraphicFramePr>
        <p:xfrm>
          <a:off x="0" y="1459133"/>
          <a:ext cx="9036496" cy="528223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9447688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699792" y="404664"/>
            <a:ext cx="5987008" cy="1296144"/>
          </a:xfrm>
        </p:spPr>
        <p:txBody>
          <a:bodyPr>
            <a:noAutofit/>
          </a:bodyPr>
          <a:lstStyle/>
          <a:p>
            <a:pPr>
              <a:defRPr/>
            </a:pPr>
            <a:r>
              <a:rPr lang="es-MX"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Resultado Global por Criterio Adjetivo por Ayuntamiento </a:t>
            </a:r>
            <a:r>
              <a:rPr lang="es-MX" sz="24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
            </a:r>
            <a:br>
              <a:rPr lang="es-MX" sz="24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br>
            <a:r>
              <a:rPr lang="es-MX" sz="24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Región 5. </a:t>
            </a:r>
            <a:r>
              <a:rPr lang="es-MX"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Sureste</a:t>
            </a:r>
          </a:p>
        </p:txBody>
      </p:sp>
      <p:graphicFrame>
        <p:nvGraphicFramePr>
          <p:cNvPr id="5" name="Tabla 4"/>
          <p:cNvGraphicFramePr>
            <a:graphicFrameLocks noGrp="1"/>
          </p:cNvGraphicFramePr>
          <p:nvPr>
            <p:extLst>
              <p:ext uri="{D42A27DB-BD31-4B8C-83A1-F6EECF244321}">
                <p14:modId xmlns:p14="http://schemas.microsoft.com/office/powerpoint/2010/main" val="3922657007"/>
              </p:ext>
            </p:extLst>
          </p:nvPr>
        </p:nvGraphicFramePr>
        <p:xfrm>
          <a:off x="323527" y="1842366"/>
          <a:ext cx="8568953" cy="4919092"/>
        </p:xfrm>
        <a:graphic>
          <a:graphicData uri="http://schemas.openxmlformats.org/drawingml/2006/table">
            <a:tbl>
              <a:tblPr/>
              <a:tblGrid>
                <a:gridCol w="2880321"/>
                <a:gridCol w="1080120"/>
                <a:gridCol w="227213"/>
                <a:gridCol w="708891"/>
                <a:gridCol w="416692"/>
                <a:gridCol w="807444"/>
                <a:gridCol w="390756"/>
                <a:gridCol w="761372"/>
                <a:gridCol w="1296144"/>
              </a:tblGrid>
              <a:tr h="634032">
                <a:tc>
                  <a:txBody>
                    <a:bodyPr/>
                    <a:lstStyle/>
                    <a:p>
                      <a:pPr algn="ctr" fontAlgn="ctr"/>
                      <a:r>
                        <a:rPr lang="es-ES_tradnl" sz="1400" b="1" i="0" u="none" strike="noStrike">
                          <a:solidFill>
                            <a:srgbClr val="FFFFFF"/>
                          </a:solidFill>
                          <a:effectLst/>
                          <a:latin typeface="Century Gothic"/>
                          <a:cs typeface="Century Gothic"/>
                        </a:rPr>
                        <a:t>Ayuntamiento</a:t>
                      </a:r>
                    </a:p>
                  </a:txBody>
                  <a:tcPr marL="11624" marR="11624" marT="11624" marB="0" anchor="ctr">
                    <a:lnL>
                      <a:noFill/>
                    </a:lnL>
                    <a:lnR>
                      <a:noFill/>
                    </a:lnR>
                    <a:lnT>
                      <a:noFill/>
                    </a:lnT>
                    <a:lnB>
                      <a:noFill/>
                    </a:lnB>
                    <a:solidFill>
                      <a:srgbClr val="4BACC6"/>
                    </a:solidFill>
                  </a:tcPr>
                </a:tc>
                <a:tc>
                  <a:txBody>
                    <a:bodyPr/>
                    <a:lstStyle/>
                    <a:p>
                      <a:pPr algn="ctr" fontAlgn="ctr"/>
                      <a:r>
                        <a:rPr lang="pt-BR" sz="1400" b="1" i="0" u="none" strike="noStrike">
                          <a:solidFill>
                            <a:srgbClr val="FFFFFF"/>
                          </a:solidFill>
                          <a:effectLst/>
                          <a:latin typeface="Century Gothic"/>
                          <a:cs typeface="Century Gothic"/>
                        </a:rPr>
                        <a:t>Publicidad</a:t>
                      </a:r>
                    </a:p>
                  </a:txBody>
                  <a:tcPr marL="11624" marR="11624" marT="11624" marB="0" anchor="ctr">
                    <a:lnL>
                      <a:noFill/>
                    </a:lnL>
                    <a:lnR>
                      <a:noFill/>
                    </a:lnR>
                    <a:lnT>
                      <a:noFill/>
                    </a:lnT>
                    <a:lnB>
                      <a:noFill/>
                    </a:lnB>
                    <a:solidFill>
                      <a:srgbClr val="4BACC6"/>
                    </a:solidFill>
                  </a:tcPr>
                </a:tc>
                <a:tc gridSpan="2">
                  <a:txBody>
                    <a:bodyPr/>
                    <a:lstStyle/>
                    <a:p>
                      <a:pPr algn="ctr" fontAlgn="ctr"/>
                      <a:r>
                        <a:rPr lang="es-ES_tradnl" sz="1400" b="1" i="0" u="none" strike="noStrike" dirty="0">
                          <a:solidFill>
                            <a:srgbClr val="FFFFFF"/>
                          </a:solidFill>
                          <a:effectLst/>
                          <a:latin typeface="Century Gothic"/>
                          <a:cs typeface="Century Gothic"/>
                        </a:rPr>
                        <a:t>Vigencia</a:t>
                      </a:r>
                    </a:p>
                  </a:txBody>
                  <a:tcPr marL="11624" marR="11624" marT="11624" marB="0" anchor="ctr">
                    <a:lnL>
                      <a:noFill/>
                    </a:lnL>
                    <a:lnR>
                      <a:noFill/>
                    </a:lnR>
                    <a:lnT>
                      <a:noFill/>
                    </a:lnT>
                    <a:lnB>
                      <a:noFill/>
                    </a:lnB>
                    <a:solidFill>
                      <a:srgbClr val="4BACC6"/>
                    </a:solidFill>
                  </a:tcPr>
                </a:tc>
                <a:tc hMerge="1">
                  <a:txBody>
                    <a:bodyPr/>
                    <a:lstStyle/>
                    <a:p>
                      <a:pPr algn="ctr" fontAlgn="ctr"/>
                      <a:endParaRPr lang="es-ES_tradnl" sz="1400" b="0" i="0" u="none" strike="noStrike">
                        <a:solidFill>
                          <a:srgbClr val="FFFFFF"/>
                        </a:solidFill>
                        <a:effectLst/>
                        <a:latin typeface="Century Gothic"/>
                        <a:cs typeface="Century Gothic"/>
                      </a:endParaRPr>
                    </a:p>
                  </a:txBody>
                  <a:tcPr marL="11624" marR="11624" marT="11624" marB="0" anchor="ctr">
                    <a:lnL>
                      <a:noFill/>
                    </a:lnL>
                    <a:lnR>
                      <a:noFill/>
                    </a:lnR>
                    <a:lnT>
                      <a:noFill/>
                    </a:lnT>
                    <a:lnB>
                      <a:noFill/>
                    </a:lnB>
                    <a:solidFill>
                      <a:srgbClr val="4BACC6"/>
                    </a:solidFill>
                  </a:tcPr>
                </a:tc>
                <a:tc gridSpan="2">
                  <a:txBody>
                    <a:bodyPr/>
                    <a:lstStyle/>
                    <a:p>
                      <a:pPr algn="ctr" fontAlgn="ctr"/>
                      <a:r>
                        <a:rPr lang="es-ES_tradnl" sz="1400" b="1" i="0" u="none" strike="noStrike" dirty="0">
                          <a:solidFill>
                            <a:srgbClr val="FFFFFF"/>
                          </a:solidFill>
                          <a:effectLst/>
                          <a:latin typeface="Century Gothic"/>
                          <a:cs typeface="Century Gothic"/>
                        </a:rPr>
                        <a:t>Accesibilidad</a:t>
                      </a:r>
                    </a:p>
                  </a:txBody>
                  <a:tcPr marL="11624" marR="11624" marT="11624" marB="0" anchor="ctr">
                    <a:lnL>
                      <a:noFill/>
                    </a:lnL>
                    <a:lnR>
                      <a:noFill/>
                    </a:lnR>
                    <a:lnT>
                      <a:noFill/>
                    </a:lnT>
                    <a:lnB>
                      <a:noFill/>
                    </a:lnB>
                    <a:solidFill>
                      <a:srgbClr val="4BACC6"/>
                    </a:solidFill>
                  </a:tcPr>
                </a:tc>
                <a:tc hMerge="1">
                  <a:txBody>
                    <a:bodyPr/>
                    <a:lstStyle/>
                    <a:p>
                      <a:pPr algn="ctr" fontAlgn="ctr"/>
                      <a:endParaRPr lang="es-ES_tradnl" sz="1400" b="0" i="0" u="none" strike="noStrike">
                        <a:solidFill>
                          <a:srgbClr val="FFFFFF"/>
                        </a:solidFill>
                        <a:effectLst/>
                        <a:latin typeface="Century Gothic"/>
                        <a:cs typeface="Century Gothic"/>
                      </a:endParaRPr>
                    </a:p>
                  </a:txBody>
                  <a:tcPr marL="11624" marR="11624" marT="11624" marB="0" anchor="ctr">
                    <a:lnL>
                      <a:noFill/>
                    </a:lnL>
                    <a:lnR>
                      <a:noFill/>
                    </a:lnR>
                    <a:lnT>
                      <a:noFill/>
                    </a:lnT>
                    <a:lnB>
                      <a:noFill/>
                    </a:lnB>
                    <a:solidFill>
                      <a:srgbClr val="4BACC6"/>
                    </a:solidFill>
                  </a:tcPr>
                </a:tc>
                <a:tc gridSpan="2">
                  <a:txBody>
                    <a:bodyPr/>
                    <a:lstStyle/>
                    <a:p>
                      <a:pPr algn="ctr" fontAlgn="ctr"/>
                      <a:r>
                        <a:rPr lang="es-ES_tradnl" sz="1400" b="1" i="0" u="none" strike="noStrike" dirty="0">
                          <a:solidFill>
                            <a:srgbClr val="FFFFFF"/>
                          </a:solidFill>
                          <a:effectLst/>
                          <a:latin typeface="Century Gothic"/>
                          <a:cs typeface="Century Gothic"/>
                        </a:rPr>
                        <a:t>Información</a:t>
                      </a:r>
                      <a:br>
                        <a:rPr lang="es-ES_tradnl" sz="1400" b="1" i="0" u="none" strike="noStrike" dirty="0">
                          <a:solidFill>
                            <a:srgbClr val="FFFFFF"/>
                          </a:solidFill>
                          <a:effectLst/>
                          <a:latin typeface="Century Gothic"/>
                          <a:cs typeface="Century Gothic"/>
                        </a:rPr>
                      </a:br>
                      <a:r>
                        <a:rPr lang="es-ES_tradnl" sz="1400" b="1" i="0" u="none" strike="noStrike" dirty="0">
                          <a:solidFill>
                            <a:srgbClr val="FFFFFF"/>
                          </a:solidFill>
                          <a:effectLst/>
                          <a:latin typeface="Century Gothic"/>
                          <a:cs typeface="Century Gothic"/>
                        </a:rPr>
                        <a:t>Completa</a:t>
                      </a:r>
                    </a:p>
                  </a:txBody>
                  <a:tcPr marL="11624" marR="11624" marT="11624" marB="0" anchor="ctr">
                    <a:lnL>
                      <a:noFill/>
                    </a:lnL>
                    <a:lnR>
                      <a:noFill/>
                    </a:lnR>
                    <a:lnT>
                      <a:noFill/>
                    </a:lnT>
                    <a:lnB>
                      <a:noFill/>
                    </a:lnB>
                    <a:solidFill>
                      <a:srgbClr val="4BACC6"/>
                    </a:solidFill>
                  </a:tcPr>
                </a:tc>
                <a:tc hMerge="1">
                  <a:txBody>
                    <a:bodyPr/>
                    <a:lstStyle/>
                    <a:p>
                      <a:pPr algn="ctr" fontAlgn="ctr"/>
                      <a:endParaRPr lang="es-ES_tradnl" sz="1400" b="0" i="0" u="none" strike="noStrike" dirty="0">
                        <a:solidFill>
                          <a:srgbClr val="FFFFFF"/>
                        </a:solidFill>
                        <a:effectLst/>
                        <a:latin typeface="Century Gothic"/>
                        <a:cs typeface="Century Gothic"/>
                      </a:endParaRPr>
                    </a:p>
                  </a:txBody>
                  <a:tcPr marL="11624" marR="11624" marT="11624" marB="0" anchor="ctr">
                    <a:lnL>
                      <a:noFill/>
                    </a:lnL>
                    <a:lnR>
                      <a:noFill/>
                    </a:lnR>
                    <a:lnT>
                      <a:noFill/>
                    </a:lnT>
                    <a:lnB>
                      <a:noFill/>
                    </a:lnB>
                    <a:solidFill>
                      <a:srgbClr val="4BACC6"/>
                    </a:solidFill>
                  </a:tcPr>
                </a:tc>
                <a:tc>
                  <a:txBody>
                    <a:bodyPr/>
                    <a:lstStyle/>
                    <a:p>
                      <a:pPr algn="ctr" fontAlgn="ctr"/>
                      <a:r>
                        <a:rPr lang="es-ES_tradnl" sz="1400" b="1" i="0" u="none" strike="noStrike" dirty="0">
                          <a:solidFill>
                            <a:srgbClr val="FFFFFF"/>
                          </a:solidFill>
                          <a:effectLst/>
                          <a:latin typeface="Century Gothic"/>
                          <a:cs typeface="Century Gothic"/>
                        </a:rPr>
                        <a:t>Cumplimiento Global</a:t>
                      </a:r>
                    </a:p>
                  </a:txBody>
                  <a:tcPr marL="11624" marR="11624" marT="11624" marB="0" anchor="ctr">
                    <a:lnL>
                      <a:noFill/>
                    </a:lnL>
                    <a:lnR>
                      <a:noFill/>
                    </a:lnR>
                    <a:lnT>
                      <a:noFill/>
                    </a:lnT>
                    <a:lnB>
                      <a:noFill/>
                    </a:lnB>
                    <a:solidFill>
                      <a:srgbClr val="4BACC6"/>
                    </a:solidFill>
                  </a:tcPr>
                </a:tc>
              </a:tr>
              <a:tr h="485765">
                <a:tc>
                  <a:txBody>
                    <a:bodyPr/>
                    <a:lstStyle/>
                    <a:p>
                      <a:pPr algn="l" fontAlgn="ctr"/>
                      <a:r>
                        <a:rPr lang="es-ES_tradnl" sz="1400" b="1" i="0" u="none" strike="noStrike" dirty="0">
                          <a:solidFill>
                            <a:srgbClr val="000000"/>
                          </a:solidFill>
                          <a:effectLst/>
                          <a:latin typeface="Century Gothic"/>
                          <a:cs typeface="Century Gothic"/>
                        </a:rPr>
                        <a:t>Ayuntamiento de Concepción de Buenos Aires</a:t>
                      </a:r>
                    </a:p>
                  </a:txBody>
                  <a:tcPr marL="11624" marR="11624" marT="11624" marB="0" anchor="ctr">
                    <a:lnL>
                      <a:noFill/>
                    </a:lnL>
                    <a:lnR>
                      <a:noFill/>
                    </a:lnR>
                    <a:lnT>
                      <a:noFill/>
                    </a:lnT>
                    <a:lnB>
                      <a:noFill/>
                    </a:lnB>
                  </a:tcPr>
                </a:tc>
                <a:tc>
                  <a:txBody>
                    <a:bodyPr/>
                    <a:lstStyle/>
                    <a:p>
                      <a:pPr algn="ctr" fontAlgn="ctr"/>
                      <a:r>
                        <a:rPr lang="es-ES" sz="1400" b="1" i="0" u="none" strike="noStrike">
                          <a:solidFill>
                            <a:srgbClr val="000000"/>
                          </a:solidFill>
                          <a:effectLst/>
                          <a:latin typeface="Century Gothic"/>
                          <a:cs typeface="Century Gothic"/>
                        </a:rPr>
                        <a:t>50</a:t>
                      </a:r>
                    </a:p>
                  </a:txBody>
                  <a:tcPr marL="11624" marR="11624" marT="11624" marB="0" anchor="ctr">
                    <a:lnL>
                      <a:noFill/>
                    </a:lnL>
                    <a:lnR>
                      <a:noFill/>
                    </a:lnR>
                    <a:lnT>
                      <a:noFill/>
                    </a:lnT>
                    <a:lnB>
                      <a:noFill/>
                    </a:lnB>
                  </a:tcPr>
                </a:tc>
                <a:tc gridSpan="2">
                  <a:txBody>
                    <a:bodyPr/>
                    <a:lstStyle/>
                    <a:p>
                      <a:pPr algn="ctr" fontAlgn="ctr"/>
                      <a:r>
                        <a:rPr lang="es-ES" sz="1400" b="1" i="0" u="none" strike="noStrike">
                          <a:solidFill>
                            <a:srgbClr val="000000"/>
                          </a:solidFill>
                          <a:effectLst/>
                          <a:latin typeface="Century Gothic"/>
                          <a:cs typeface="Century Gothic"/>
                        </a:rPr>
                        <a:t>50</a:t>
                      </a:r>
                    </a:p>
                  </a:txBody>
                  <a:tcPr marL="11624" marR="11624" marT="11624" marB="0" anchor="ctr">
                    <a:lnL>
                      <a:noFill/>
                    </a:lnL>
                    <a:lnR>
                      <a:noFill/>
                    </a:lnR>
                    <a:lnT>
                      <a:noFill/>
                    </a:lnT>
                    <a:lnB>
                      <a:noFill/>
                    </a:lnB>
                  </a:tcPr>
                </a:tc>
                <a:tc hMerge="1">
                  <a:txBody>
                    <a:bodyPr/>
                    <a:lstStyle/>
                    <a:p>
                      <a:pPr algn="ctr" fontAlgn="ctr"/>
                      <a:endParaRPr lang="es-ES" sz="1600" b="1" i="0" u="none" strike="noStrike">
                        <a:solidFill>
                          <a:srgbClr val="000000"/>
                        </a:solidFill>
                        <a:effectLst/>
                        <a:latin typeface="Century Gothic"/>
                        <a:cs typeface="Century Gothic"/>
                      </a:endParaRPr>
                    </a:p>
                  </a:txBody>
                  <a:tcPr marL="11624" marR="11624" marT="11624" marB="0" anchor="ctr">
                    <a:lnL>
                      <a:noFill/>
                    </a:lnL>
                    <a:lnR>
                      <a:noFill/>
                    </a:lnR>
                    <a:lnT>
                      <a:noFill/>
                    </a:lnT>
                    <a:lnB>
                      <a:noFill/>
                    </a:lnB>
                  </a:tcPr>
                </a:tc>
                <a:tc gridSpan="2">
                  <a:txBody>
                    <a:bodyPr/>
                    <a:lstStyle/>
                    <a:p>
                      <a:pPr algn="ctr" fontAlgn="ctr"/>
                      <a:r>
                        <a:rPr lang="es-ES" sz="1400" b="1" i="0" u="none" strike="noStrike">
                          <a:solidFill>
                            <a:srgbClr val="000000"/>
                          </a:solidFill>
                          <a:effectLst/>
                          <a:latin typeface="Century Gothic"/>
                          <a:cs typeface="Century Gothic"/>
                        </a:rPr>
                        <a:t>50</a:t>
                      </a:r>
                    </a:p>
                  </a:txBody>
                  <a:tcPr marL="11624" marR="11624" marT="11624" marB="0" anchor="ctr">
                    <a:lnL>
                      <a:noFill/>
                    </a:lnL>
                    <a:lnR>
                      <a:noFill/>
                    </a:lnR>
                    <a:lnT>
                      <a:noFill/>
                    </a:lnT>
                    <a:lnB>
                      <a:noFill/>
                    </a:lnB>
                  </a:tcPr>
                </a:tc>
                <a:tc hMerge="1">
                  <a:txBody>
                    <a:bodyPr/>
                    <a:lstStyle/>
                    <a:p>
                      <a:pPr algn="ctr" fontAlgn="ctr"/>
                      <a:endParaRPr lang="es-ES" sz="1600" b="1" i="0" u="none" strike="noStrike">
                        <a:solidFill>
                          <a:srgbClr val="000000"/>
                        </a:solidFill>
                        <a:effectLst/>
                        <a:latin typeface="Century Gothic"/>
                        <a:cs typeface="Century Gothic"/>
                      </a:endParaRPr>
                    </a:p>
                  </a:txBody>
                  <a:tcPr marL="11624" marR="11624" marT="11624" marB="0" anchor="ctr">
                    <a:lnL>
                      <a:noFill/>
                    </a:lnL>
                    <a:lnR>
                      <a:noFill/>
                    </a:lnR>
                    <a:lnT>
                      <a:noFill/>
                    </a:lnT>
                    <a:lnB>
                      <a:noFill/>
                    </a:lnB>
                  </a:tcPr>
                </a:tc>
                <a:tc gridSpan="2">
                  <a:txBody>
                    <a:bodyPr/>
                    <a:lstStyle/>
                    <a:p>
                      <a:pPr algn="ctr" fontAlgn="ctr"/>
                      <a:r>
                        <a:rPr lang="es-ES" sz="1400" b="0" i="0" u="none" strike="noStrike" dirty="0">
                          <a:solidFill>
                            <a:srgbClr val="000000"/>
                          </a:solidFill>
                          <a:effectLst/>
                          <a:latin typeface="Century Gothic"/>
                          <a:cs typeface="Century Gothic"/>
                        </a:rPr>
                        <a:t>0</a:t>
                      </a:r>
                    </a:p>
                  </a:txBody>
                  <a:tcPr marL="11624" marR="11624" marT="11624" marB="0" anchor="ctr">
                    <a:lnL>
                      <a:noFill/>
                    </a:lnL>
                    <a:lnR>
                      <a:noFill/>
                    </a:lnR>
                    <a:lnT>
                      <a:noFill/>
                    </a:lnT>
                    <a:lnB>
                      <a:noFill/>
                    </a:lnB>
                  </a:tcPr>
                </a:tc>
                <a:tc hMerge="1">
                  <a:txBody>
                    <a:bodyPr/>
                    <a:lstStyle/>
                    <a:p>
                      <a:pPr algn="ctr" fontAlgn="ctr"/>
                      <a:endParaRPr lang="es-ES" sz="1600" b="1" i="0" u="none" strike="noStrike">
                        <a:solidFill>
                          <a:srgbClr val="000000"/>
                        </a:solidFill>
                        <a:effectLst/>
                        <a:latin typeface="Century Gothic"/>
                        <a:cs typeface="Century Gothic"/>
                      </a:endParaRPr>
                    </a:p>
                  </a:txBody>
                  <a:tcPr marL="11624" marR="11624" marT="11624" marB="0" anchor="ctr">
                    <a:lnL>
                      <a:noFill/>
                    </a:lnL>
                    <a:lnR>
                      <a:noFill/>
                    </a:lnR>
                    <a:lnT>
                      <a:noFill/>
                    </a:lnT>
                    <a:lnB>
                      <a:noFill/>
                    </a:lnB>
                  </a:tcPr>
                </a:tc>
                <a:tc>
                  <a:txBody>
                    <a:bodyPr/>
                    <a:lstStyle/>
                    <a:p>
                      <a:pPr algn="ctr" fontAlgn="ctr"/>
                      <a:r>
                        <a:rPr lang="nb-NO" sz="1400" b="1" i="0" u="none" strike="noStrike" dirty="0">
                          <a:solidFill>
                            <a:srgbClr val="000000"/>
                          </a:solidFill>
                          <a:effectLst/>
                          <a:latin typeface="Century Gothic"/>
                          <a:cs typeface="Century Gothic"/>
                        </a:rPr>
                        <a:t>37.50</a:t>
                      </a:r>
                    </a:p>
                  </a:txBody>
                  <a:tcPr marL="11624" marR="11624" marT="11624" marB="0" anchor="ctr">
                    <a:lnL>
                      <a:noFill/>
                    </a:lnL>
                    <a:lnR>
                      <a:noFill/>
                    </a:lnR>
                    <a:lnT>
                      <a:noFill/>
                    </a:lnT>
                    <a:lnB>
                      <a:noFill/>
                    </a:lnB>
                  </a:tcPr>
                </a:tc>
              </a:tr>
              <a:tr h="298014">
                <a:tc>
                  <a:txBody>
                    <a:bodyPr/>
                    <a:lstStyle/>
                    <a:p>
                      <a:pPr algn="l" fontAlgn="ctr"/>
                      <a:r>
                        <a:rPr lang="es-ES_tradnl" sz="1400" b="0" i="0" u="none" strike="noStrike" dirty="0">
                          <a:solidFill>
                            <a:srgbClr val="000000"/>
                          </a:solidFill>
                          <a:effectLst/>
                          <a:latin typeface="Century Gothic"/>
                          <a:cs typeface="Century Gothic"/>
                        </a:rPr>
                        <a:t>Ayuntamiento de Chapala</a:t>
                      </a:r>
                    </a:p>
                  </a:txBody>
                  <a:tcPr marL="11624" marR="11624" marT="11624" marB="0" anchor="ctr">
                    <a:lnL>
                      <a:noFill/>
                    </a:lnL>
                    <a:lnR>
                      <a:noFill/>
                    </a:lnR>
                    <a:lnT>
                      <a:noFill/>
                    </a:lnT>
                    <a:lnB>
                      <a:noFill/>
                    </a:lnB>
                    <a:solidFill>
                      <a:srgbClr val="B7DEE8"/>
                    </a:solidFill>
                  </a:tcPr>
                </a:tc>
                <a:tc>
                  <a:txBody>
                    <a:bodyPr/>
                    <a:lstStyle/>
                    <a:p>
                      <a:pPr algn="ctr" fontAlgn="ctr"/>
                      <a:r>
                        <a:rPr lang="is-IS" sz="1400" b="0" i="0" u="none" strike="noStrike">
                          <a:solidFill>
                            <a:srgbClr val="000000"/>
                          </a:solidFill>
                          <a:effectLst/>
                          <a:latin typeface="Century Gothic"/>
                          <a:cs typeface="Century Gothic"/>
                        </a:rPr>
                        <a:t>25</a:t>
                      </a:r>
                    </a:p>
                  </a:txBody>
                  <a:tcPr marL="11624" marR="11624" marT="11624" marB="0" anchor="ctr">
                    <a:lnL>
                      <a:noFill/>
                    </a:lnL>
                    <a:lnR>
                      <a:noFill/>
                    </a:lnR>
                    <a:lnT>
                      <a:noFill/>
                    </a:lnT>
                    <a:lnB>
                      <a:noFill/>
                    </a:lnB>
                    <a:solidFill>
                      <a:srgbClr val="B7DEE8"/>
                    </a:solidFill>
                  </a:tcPr>
                </a:tc>
                <a:tc gridSpan="2">
                  <a:txBody>
                    <a:bodyPr/>
                    <a:lstStyle/>
                    <a:p>
                      <a:pPr algn="ctr" fontAlgn="ctr"/>
                      <a:r>
                        <a:rPr lang="es-ES" sz="1400" b="0" i="0" u="none" strike="noStrike">
                          <a:solidFill>
                            <a:srgbClr val="000000"/>
                          </a:solidFill>
                          <a:effectLst/>
                          <a:latin typeface="Century Gothic"/>
                          <a:cs typeface="Century Gothic"/>
                        </a:rPr>
                        <a:t>0</a:t>
                      </a:r>
                    </a:p>
                  </a:txBody>
                  <a:tcPr marL="11624" marR="11624" marT="11624" marB="0" anchor="ctr">
                    <a:lnL>
                      <a:noFill/>
                    </a:lnL>
                    <a:lnR>
                      <a:noFill/>
                    </a:lnR>
                    <a:lnT>
                      <a:noFill/>
                    </a:lnT>
                    <a:lnB>
                      <a:noFill/>
                    </a:lnB>
                    <a:solidFill>
                      <a:srgbClr val="B7DEE8"/>
                    </a:solidFill>
                  </a:tcPr>
                </a:tc>
                <a:tc hMerge="1">
                  <a:txBody>
                    <a:bodyPr/>
                    <a:lstStyle/>
                    <a:p>
                      <a:pPr algn="ctr" fontAlgn="ctr"/>
                      <a:endParaRPr lang="es-ES" sz="1400" b="0" i="0" u="none" strike="noStrike">
                        <a:solidFill>
                          <a:srgbClr val="000000"/>
                        </a:solidFill>
                        <a:effectLst/>
                        <a:latin typeface="Century Gothic"/>
                        <a:cs typeface="Century Gothic"/>
                      </a:endParaRPr>
                    </a:p>
                  </a:txBody>
                  <a:tcPr marL="11624" marR="11624" marT="11624" marB="0" anchor="ctr">
                    <a:lnL>
                      <a:noFill/>
                    </a:lnL>
                    <a:lnR>
                      <a:noFill/>
                    </a:lnR>
                    <a:lnT>
                      <a:noFill/>
                    </a:lnT>
                    <a:lnB>
                      <a:noFill/>
                    </a:lnB>
                    <a:solidFill>
                      <a:srgbClr val="B7DEE8"/>
                    </a:solidFill>
                  </a:tcPr>
                </a:tc>
                <a:tc gridSpan="2">
                  <a:txBody>
                    <a:bodyPr/>
                    <a:lstStyle/>
                    <a:p>
                      <a:pPr algn="ctr" fontAlgn="ctr"/>
                      <a:r>
                        <a:rPr lang="is-IS" sz="1400" b="0" i="0" u="none" strike="noStrike">
                          <a:solidFill>
                            <a:srgbClr val="000000"/>
                          </a:solidFill>
                          <a:effectLst/>
                          <a:latin typeface="Century Gothic"/>
                          <a:cs typeface="Century Gothic"/>
                        </a:rPr>
                        <a:t>25</a:t>
                      </a:r>
                    </a:p>
                  </a:txBody>
                  <a:tcPr marL="11624" marR="11624" marT="11624" marB="0" anchor="ctr">
                    <a:lnL>
                      <a:noFill/>
                    </a:lnL>
                    <a:lnR>
                      <a:noFill/>
                    </a:lnR>
                    <a:lnT>
                      <a:noFill/>
                    </a:lnT>
                    <a:lnB>
                      <a:noFill/>
                    </a:lnB>
                    <a:solidFill>
                      <a:srgbClr val="B7DEE8"/>
                    </a:solidFill>
                  </a:tcPr>
                </a:tc>
                <a:tc hMerge="1">
                  <a:txBody>
                    <a:bodyPr/>
                    <a:lstStyle/>
                    <a:p>
                      <a:pPr algn="ctr" fontAlgn="ctr"/>
                      <a:endParaRPr lang="is-IS" sz="1400" b="0" i="0" u="none" strike="noStrike">
                        <a:solidFill>
                          <a:srgbClr val="000000"/>
                        </a:solidFill>
                        <a:effectLst/>
                        <a:latin typeface="Century Gothic"/>
                        <a:cs typeface="Century Gothic"/>
                      </a:endParaRPr>
                    </a:p>
                  </a:txBody>
                  <a:tcPr marL="11624" marR="11624" marT="11624" marB="0" anchor="ctr">
                    <a:lnL>
                      <a:noFill/>
                    </a:lnL>
                    <a:lnR>
                      <a:noFill/>
                    </a:lnR>
                    <a:lnT>
                      <a:noFill/>
                    </a:lnT>
                    <a:lnB>
                      <a:noFill/>
                    </a:lnB>
                    <a:solidFill>
                      <a:srgbClr val="B7DEE8"/>
                    </a:solidFill>
                  </a:tcPr>
                </a:tc>
                <a:tc gridSpan="2">
                  <a:txBody>
                    <a:bodyPr/>
                    <a:lstStyle/>
                    <a:p>
                      <a:pPr algn="ctr" fontAlgn="ctr"/>
                      <a:r>
                        <a:rPr lang="es-ES" sz="1400" b="0" i="0" u="none" strike="noStrike">
                          <a:solidFill>
                            <a:srgbClr val="000000"/>
                          </a:solidFill>
                          <a:effectLst/>
                          <a:latin typeface="Century Gothic"/>
                          <a:cs typeface="Century Gothic"/>
                        </a:rPr>
                        <a:t>0</a:t>
                      </a:r>
                    </a:p>
                  </a:txBody>
                  <a:tcPr marL="11624" marR="11624" marT="11624" marB="0" anchor="ctr">
                    <a:lnL>
                      <a:noFill/>
                    </a:lnL>
                    <a:lnR>
                      <a:noFill/>
                    </a:lnR>
                    <a:lnT>
                      <a:noFill/>
                    </a:lnT>
                    <a:lnB>
                      <a:noFill/>
                    </a:lnB>
                    <a:solidFill>
                      <a:srgbClr val="B7DEE8"/>
                    </a:solidFill>
                  </a:tcPr>
                </a:tc>
                <a:tc hMerge="1">
                  <a:txBody>
                    <a:bodyPr/>
                    <a:lstStyle/>
                    <a:p>
                      <a:pPr algn="ctr" fontAlgn="ctr"/>
                      <a:endParaRPr lang="es-ES" sz="1400" b="0" i="0" u="none" strike="noStrike">
                        <a:solidFill>
                          <a:srgbClr val="000000"/>
                        </a:solidFill>
                        <a:effectLst/>
                        <a:latin typeface="Century Gothic"/>
                        <a:cs typeface="Century Gothic"/>
                      </a:endParaRPr>
                    </a:p>
                  </a:txBody>
                  <a:tcPr marL="11624" marR="11624" marT="11624" marB="0" anchor="ctr">
                    <a:lnL>
                      <a:noFill/>
                    </a:lnL>
                    <a:lnR>
                      <a:noFill/>
                    </a:lnR>
                    <a:lnT>
                      <a:noFill/>
                    </a:lnT>
                    <a:lnB>
                      <a:noFill/>
                    </a:lnB>
                    <a:solidFill>
                      <a:srgbClr val="B7DEE8"/>
                    </a:solidFill>
                  </a:tcPr>
                </a:tc>
                <a:tc>
                  <a:txBody>
                    <a:bodyPr/>
                    <a:lstStyle/>
                    <a:p>
                      <a:pPr algn="ctr" fontAlgn="ctr"/>
                      <a:r>
                        <a:rPr lang="hr-HR" sz="1400" b="0" i="0" u="none" strike="noStrike" dirty="0">
                          <a:solidFill>
                            <a:srgbClr val="000000"/>
                          </a:solidFill>
                          <a:effectLst/>
                          <a:latin typeface="Century Gothic"/>
                          <a:cs typeface="Century Gothic"/>
                        </a:rPr>
                        <a:t>12.50</a:t>
                      </a:r>
                    </a:p>
                  </a:txBody>
                  <a:tcPr marL="11624" marR="11624" marT="11624" marB="0" anchor="ctr">
                    <a:lnL>
                      <a:noFill/>
                    </a:lnL>
                    <a:lnR>
                      <a:noFill/>
                    </a:lnR>
                    <a:lnT>
                      <a:noFill/>
                    </a:lnT>
                    <a:lnB>
                      <a:noFill/>
                    </a:lnB>
                    <a:solidFill>
                      <a:srgbClr val="B7DEE8"/>
                    </a:solidFill>
                  </a:tcPr>
                </a:tc>
              </a:tr>
              <a:tr h="298014">
                <a:tc>
                  <a:txBody>
                    <a:bodyPr/>
                    <a:lstStyle/>
                    <a:p>
                      <a:pPr algn="l" fontAlgn="ctr"/>
                      <a:r>
                        <a:rPr lang="es-ES_tradnl" sz="1400" b="0" i="0" u="none" strike="noStrike" dirty="0">
                          <a:solidFill>
                            <a:srgbClr val="000000"/>
                          </a:solidFill>
                          <a:effectLst/>
                          <a:latin typeface="Century Gothic"/>
                          <a:cs typeface="Century Gothic"/>
                        </a:rPr>
                        <a:t>Ayuntamiento de </a:t>
                      </a:r>
                      <a:r>
                        <a:rPr lang="es-ES_tradnl" sz="1400" b="0" i="0" u="none" strike="noStrike" dirty="0" err="1">
                          <a:solidFill>
                            <a:srgbClr val="000000"/>
                          </a:solidFill>
                          <a:effectLst/>
                          <a:latin typeface="Century Gothic"/>
                          <a:cs typeface="Century Gothic"/>
                        </a:rPr>
                        <a:t>Mazamitla</a:t>
                      </a:r>
                      <a:endParaRPr lang="es-ES_tradnl" sz="1400" b="0" i="0" u="none" strike="noStrike" dirty="0">
                        <a:solidFill>
                          <a:srgbClr val="000000"/>
                        </a:solidFill>
                        <a:effectLst/>
                        <a:latin typeface="Century Gothic"/>
                        <a:cs typeface="Century Gothic"/>
                      </a:endParaRPr>
                    </a:p>
                  </a:txBody>
                  <a:tcPr marL="11624" marR="11624" marT="11624" marB="0" anchor="ctr">
                    <a:lnL>
                      <a:noFill/>
                    </a:lnL>
                    <a:lnR>
                      <a:noFill/>
                    </a:lnR>
                    <a:lnT>
                      <a:noFill/>
                    </a:lnT>
                    <a:lnB>
                      <a:noFill/>
                    </a:lnB>
                  </a:tcPr>
                </a:tc>
                <a:tc>
                  <a:txBody>
                    <a:bodyPr/>
                    <a:lstStyle/>
                    <a:p>
                      <a:pPr algn="ctr" fontAlgn="ctr"/>
                      <a:r>
                        <a:rPr lang="is-IS" sz="1400" b="0" i="0" u="none" strike="noStrike">
                          <a:solidFill>
                            <a:srgbClr val="000000"/>
                          </a:solidFill>
                          <a:effectLst/>
                          <a:latin typeface="Century Gothic"/>
                          <a:cs typeface="Century Gothic"/>
                        </a:rPr>
                        <a:t>25</a:t>
                      </a:r>
                    </a:p>
                  </a:txBody>
                  <a:tcPr marL="11624" marR="11624" marT="11624" marB="0" anchor="ctr">
                    <a:lnL>
                      <a:noFill/>
                    </a:lnL>
                    <a:lnR>
                      <a:noFill/>
                    </a:lnR>
                    <a:lnT>
                      <a:noFill/>
                    </a:lnT>
                    <a:lnB>
                      <a:noFill/>
                    </a:lnB>
                  </a:tcPr>
                </a:tc>
                <a:tc gridSpan="2">
                  <a:txBody>
                    <a:bodyPr/>
                    <a:lstStyle/>
                    <a:p>
                      <a:pPr algn="ctr" fontAlgn="ctr"/>
                      <a:r>
                        <a:rPr lang="es-ES" sz="1400" b="0" i="0" u="none" strike="noStrike">
                          <a:solidFill>
                            <a:srgbClr val="000000"/>
                          </a:solidFill>
                          <a:effectLst/>
                          <a:latin typeface="Century Gothic"/>
                          <a:cs typeface="Century Gothic"/>
                        </a:rPr>
                        <a:t>0</a:t>
                      </a:r>
                    </a:p>
                  </a:txBody>
                  <a:tcPr marL="11624" marR="11624" marT="11624" marB="0" anchor="ctr">
                    <a:lnL>
                      <a:noFill/>
                    </a:lnL>
                    <a:lnR>
                      <a:noFill/>
                    </a:lnR>
                    <a:lnT>
                      <a:noFill/>
                    </a:lnT>
                    <a:lnB>
                      <a:noFill/>
                    </a:lnB>
                  </a:tcPr>
                </a:tc>
                <a:tc hMerge="1">
                  <a:txBody>
                    <a:bodyPr/>
                    <a:lstStyle/>
                    <a:p>
                      <a:pPr algn="ctr" fontAlgn="ctr"/>
                      <a:endParaRPr lang="es-ES" sz="1400" b="0" i="0" u="none" strike="noStrike">
                        <a:solidFill>
                          <a:srgbClr val="000000"/>
                        </a:solidFill>
                        <a:effectLst/>
                        <a:latin typeface="Century Gothic"/>
                        <a:cs typeface="Century Gothic"/>
                      </a:endParaRPr>
                    </a:p>
                  </a:txBody>
                  <a:tcPr marL="11624" marR="11624" marT="11624" marB="0" anchor="ctr">
                    <a:lnL>
                      <a:noFill/>
                    </a:lnL>
                    <a:lnR>
                      <a:noFill/>
                    </a:lnR>
                    <a:lnT>
                      <a:noFill/>
                    </a:lnT>
                    <a:lnB>
                      <a:noFill/>
                    </a:lnB>
                  </a:tcPr>
                </a:tc>
                <a:tc gridSpan="2">
                  <a:txBody>
                    <a:bodyPr/>
                    <a:lstStyle/>
                    <a:p>
                      <a:pPr algn="ctr" fontAlgn="ctr"/>
                      <a:r>
                        <a:rPr lang="is-IS" sz="1400" b="0" i="0" u="none" strike="noStrike">
                          <a:solidFill>
                            <a:srgbClr val="000000"/>
                          </a:solidFill>
                          <a:effectLst/>
                          <a:latin typeface="Century Gothic"/>
                          <a:cs typeface="Century Gothic"/>
                        </a:rPr>
                        <a:t>25</a:t>
                      </a:r>
                    </a:p>
                  </a:txBody>
                  <a:tcPr marL="11624" marR="11624" marT="11624" marB="0" anchor="ctr">
                    <a:lnL>
                      <a:noFill/>
                    </a:lnL>
                    <a:lnR>
                      <a:noFill/>
                    </a:lnR>
                    <a:lnT>
                      <a:noFill/>
                    </a:lnT>
                    <a:lnB>
                      <a:noFill/>
                    </a:lnB>
                  </a:tcPr>
                </a:tc>
                <a:tc hMerge="1">
                  <a:txBody>
                    <a:bodyPr/>
                    <a:lstStyle/>
                    <a:p>
                      <a:pPr algn="ctr" fontAlgn="ctr"/>
                      <a:endParaRPr lang="is-IS" sz="1400" b="0" i="0" u="none" strike="noStrike">
                        <a:solidFill>
                          <a:srgbClr val="000000"/>
                        </a:solidFill>
                        <a:effectLst/>
                        <a:latin typeface="Century Gothic"/>
                        <a:cs typeface="Century Gothic"/>
                      </a:endParaRPr>
                    </a:p>
                  </a:txBody>
                  <a:tcPr marL="11624" marR="11624" marT="11624" marB="0" anchor="ctr">
                    <a:lnL>
                      <a:noFill/>
                    </a:lnL>
                    <a:lnR>
                      <a:noFill/>
                    </a:lnR>
                    <a:lnT>
                      <a:noFill/>
                    </a:lnT>
                    <a:lnB>
                      <a:noFill/>
                    </a:lnB>
                  </a:tcPr>
                </a:tc>
                <a:tc gridSpan="2">
                  <a:txBody>
                    <a:bodyPr/>
                    <a:lstStyle/>
                    <a:p>
                      <a:pPr algn="ctr" fontAlgn="ctr"/>
                      <a:r>
                        <a:rPr lang="es-ES" sz="1400" b="0" i="0" u="none" strike="noStrike">
                          <a:solidFill>
                            <a:srgbClr val="000000"/>
                          </a:solidFill>
                          <a:effectLst/>
                          <a:latin typeface="Century Gothic"/>
                          <a:cs typeface="Century Gothic"/>
                        </a:rPr>
                        <a:t>0</a:t>
                      </a:r>
                    </a:p>
                  </a:txBody>
                  <a:tcPr marL="11624" marR="11624" marT="11624" marB="0" anchor="ctr">
                    <a:lnL>
                      <a:noFill/>
                    </a:lnL>
                    <a:lnR>
                      <a:noFill/>
                    </a:lnR>
                    <a:lnT>
                      <a:noFill/>
                    </a:lnT>
                    <a:lnB>
                      <a:noFill/>
                    </a:lnB>
                  </a:tcPr>
                </a:tc>
                <a:tc hMerge="1">
                  <a:txBody>
                    <a:bodyPr/>
                    <a:lstStyle/>
                    <a:p>
                      <a:pPr algn="ctr" fontAlgn="ctr"/>
                      <a:endParaRPr lang="es-ES" sz="1400" b="0" i="0" u="none" strike="noStrike">
                        <a:solidFill>
                          <a:srgbClr val="000000"/>
                        </a:solidFill>
                        <a:effectLst/>
                        <a:latin typeface="Century Gothic"/>
                        <a:cs typeface="Century Gothic"/>
                      </a:endParaRPr>
                    </a:p>
                  </a:txBody>
                  <a:tcPr marL="11624" marR="11624" marT="11624" marB="0" anchor="ctr">
                    <a:lnL>
                      <a:noFill/>
                    </a:lnL>
                    <a:lnR>
                      <a:noFill/>
                    </a:lnR>
                    <a:lnT>
                      <a:noFill/>
                    </a:lnT>
                    <a:lnB>
                      <a:noFill/>
                    </a:lnB>
                  </a:tcPr>
                </a:tc>
                <a:tc>
                  <a:txBody>
                    <a:bodyPr/>
                    <a:lstStyle/>
                    <a:p>
                      <a:pPr algn="ctr" fontAlgn="ctr"/>
                      <a:r>
                        <a:rPr lang="hr-HR" sz="1400" b="0" i="0" u="none" strike="noStrike" dirty="0">
                          <a:solidFill>
                            <a:srgbClr val="000000"/>
                          </a:solidFill>
                          <a:effectLst/>
                          <a:latin typeface="Century Gothic"/>
                          <a:cs typeface="Century Gothic"/>
                        </a:rPr>
                        <a:t>12.50</a:t>
                      </a:r>
                    </a:p>
                  </a:txBody>
                  <a:tcPr marL="11624" marR="11624" marT="11624" marB="0" anchor="ctr">
                    <a:lnL>
                      <a:noFill/>
                    </a:lnL>
                    <a:lnR>
                      <a:noFill/>
                    </a:lnR>
                    <a:lnT>
                      <a:noFill/>
                    </a:lnT>
                    <a:lnB>
                      <a:noFill/>
                    </a:lnB>
                  </a:tcPr>
                </a:tc>
              </a:tr>
              <a:tr h="385576">
                <a:tc>
                  <a:txBody>
                    <a:bodyPr/>
                    <a:lstStyle/>
                    <a:p>
                      <a:pPr algn="l" fontAlgn="ctr"/>
                      <a:r>
                        <a:rPr lang="es-ES_tradnl" sz="1400" b="0" i="0" u="none" strike="noStrike" dirty="0">
                          <a:solidFill>
                            <a:srgbClr val="000000"/>
                          </a:solidFill>
                          <a:effectLst/>
                          <a:latin typeface="Century Gothic"/>
                          <a:cs typeface="Century Gothic"/>
                        </a:rPr>
                        <a:t>Ayuntamiento de </a:t>
                      </a:r>
                      <a:r>
                        <a:rPr lang="es-ES_tradnl" sz="1400" b="0" i="0" u="none" strike="noStrike" dirty="0" err="1">
                          <a:solidFill>
                            <a:srgbClr val="000000"/>
                          </a:solidFill>
                          <a:effectLst/>
                          <a:latin typeface="Century Gothic"/>
                          <a:cs typeface="Century Gothic"/>
                        </a:rPr>
                        <a:t>Tizapán</a:t>
                      </a:r>
                      <a:r>
                        <a:rPr lang="es-ES_tradnl" sz="1400" b="0" i="0" u="none" strike="noStrike" dirty="0">
                          <a:solidFill>
                            <a:srgbClr val="000000"/>
                          </a:solidFill>
                          <a:effectLst/>
                          <a:latin typeface="Century Gothic"/>
                          <a:cs typeface="Century Gothic"/>
                        </a:rPr>
                        <a:t> el Alto</a:t>
                      </a:r>
                    </a:p>
                  </a:txBody>
                  <a:tcPr marL="11624" marR="11624" marT="11624" marB="0" anchor="ctr">
                    <a:lnL>
                      <a:noFill/>
                    </a:lnL>
                    <a:lnR>
                      <a:noFill/>
                    </a:lnR>
                    <a:lnT>
                      <a:noFill/>
                    </a:lnT>
                    <a:lnB>
                      <a:noFill/>
                    </a:lnB>
                    <a:solidFill>
                      <a:srgbClr val="B7DEE8"/>
                    </a:solidFill>
                  </a:tcPr>
                </a:tc>
                <a:tc>
                  <a:txBody>
                    <a:bodyPr/>
                    <a:lstStyle/>
                    <a:p>
                      <a:pPr algn="ctr" fontAlgn="ctr"/>
                      <a:r>
                        <a:rPr lang="is-IS" sz="1400" b="0" i="0" u="none" strike="noStrike">
                          <a:solidFill>
                            <a:srgbClr val="000000"/>
                          </a:solidFill>
                          <a:effectLst/>
                          <a:latin typeface="Century Gothic"/>
                          <a:cs typeface="Century Gothic"/>
                        </a:rPr>
                        <a:t>25</a:t>
                      </a:r>
                    </a:p>
                  </a:txBody>
                  <a:tcPr marL="11624" marR="11624" marT="11624" marB="0" anchor="ctr">
                    <a:lnL>
                      <a:noFill/>
                    </a:lnL>
                    <a:lnR>
                      <a:noFill/>
                    </a:lnR>
                    <a:lnT>
                      <a:noFill/>
                    </a:lnT>
                    <a:lnB>
                      <a:noFill/>
                    </a:lnB>
                    <a:solidFill>
                      <a:srgbClr val="B7DEE8"/>
                    </a:solidFill>
                  </a:tcPr>
                </a:tc>
                <a:tc gridSpan="2">
                  <a:txBody>
                    <a:bodyPr/>
                    <a:lstStyle/>
                    <a:p>
                      <a:pPr algn="ctr" fontAlgn="ctr"/>
                      <a:r>
                        <a:rPr lang="es-ES" sz="1400" b="0" i="0" u="none" strike="noStrike">
                          <a:solidFill>
                            <a:srgbClr val="000000"/>
                          </a:solidFill>
                          <a:effectLst/>
                          <a:latin typeface="Century Gothic"/>
                          <a:cs typeface="Century Gothic"/>
                        </a:rPr>
                        <a:t>0</a:t>
                      </a:r>
                    </a:p>
                  </a:txBody>
                  <a:tcPr marL="11624" marR="11624" marT="11624" marB="0" anchor="ctr">
                    <a:lnL>
                      <a:noFill/>
                    </a:lnL>
                    <a:lnR>
                      <a:noFill/>
                    </a:lnR>
                    <a:lnT>
                      <a:noFill/>
                    </a:lnT>
                    <a:lnB>
                      <a:noFill/>
                    </a:lnB>
                    <a:solidFill>
                      <a:srgbClr val="B7DEE8"/>
                    </a:solidFill>
                  </a:tcPr>
                </a:tc>
                <a:tc hMerge="1">
                  <a:txBody>
                    <a:bodyPr/>
                    <a:lstStyle/>
                    <a:p>
                      <a:pPr algn="ctr" fontAlgn="ctr"/>
                      <a:endParaRPr lang="es-ES" sz="1400" b="0" i="0" u="none" strike="noStrike">
                        <a:solidFill>
                          <a:srgbClr val="000000"/>
                        </a:solidFill>
                        <a:effectLst/>
                        <a:latin typeface="Century Gothic"/>
                        <a:cs typeface="Century Gothic"/>
                      </a:endParaRPr>
                    </a:p>
                  </a:txBody>
                  <a:tcPr marL="11624" marR="11624" marT="11624" marB="0" anchor="ctr">
                    <a:lnL>
                      <a:noFill/>
                    </a:lnL>
                    <a:lnR>
                      <a:noFill/>
                    </a:lnR>
                    <a:lnT>
                      <a:noFill/>
                    </a:lnT>
                    <a:lnB>
                      <a:noFill/>
                    </a:lnB>
                    <a:solidFill>
                      <a:srgbClr val="B7DEE8"/>
                    </a:solidFill>
                  </a:tcPr>
                </a:tc>
                <a:tc gridSpan="2">
                  <a:txBody>
                    <a:bodyPr/>
                    <a:lstStyle/>
                    <a:p>
                      <a:pPr algn="ctr" fontAlgn="ctr"/>
                      <a:r>
                        <a:rPr lang="is-IS" sz="1400" b="0" i="0" u="none" strike="noStrike">
                          <a:solidFill>
                            <a:srgbClr val="000000"/>
                          </a:solidFill>
                          <a:effectLst/>
                          <a:latin typeface="Century Gothic"/>
                          <a:cs typeface="Century Gothic"/>
                        </a:rPr>
                        <a:t>25</a:t>
                      </a:r>
                    </a:p>
                  </a:txBody>
                  <a:tcPr marL="11624" marR="11624" marT="11624" marB="0" anchor="ctr">
                    <a:lnL>
                      <a:noFill/>
                    </a:lnL>
                    <a:lnR>
                      <a:noFill/>
                    </a:lnR>
                    <a:lnT>
                      <a:noFill/>
                    </a:lnT>
                    <a:lnB>
                      <a:noFill/>
                    </a:lnB>
                    <a:solidFill>
                      <a:srgbClr val="B7DEE8"/>
                    </a:solidFill>
                  </a:tcPr>
                </a:tc>
                <a:tc hMerge="1">
                  <a:txBody>
                    <a:bodyPr/>
                    <a:lstStyle/>
                    <a:p>
                      <a:pPr algn="ctr" fontAlgn="ctr"/>
                      <a:endParaRPr lang="is-IS" sz="1400" b="0" i="0" u="none" strike="noStrike">
                        <a:solidFill>
                          <a:srgbClr val="000000"/>
                        </a:solidFill>
                        <a:effectLst/>
                        <a:latin typeface="Century Gothic"/>
                        <a:cs typeface="Century Gothic"/>
                      </a:endParaRPr>
                    </a:p>
                  </a:txBody>
                  <a:tcPr marL="11624" marR="11624" marT="11624" marB="0" anchor="ctr">
                    <a:lnL>
                      <a:noFill/>
                    </a:lnL>
                    <a:lnR>
                      <a:noFill/>
                    </a:lnR>
                    <a:lnT>
                      <a:noFill/>
                    </a:lnT>
                    <a:lnB>
                      <a:noFill/>
                    </a:lnB>
                    <a:solidFill>
                      <a:srgbClr val="B7DEE8"/>
                    </a:solidFill>
                  </a:tcPr>
                </a:tc>
                <a:tc gridSpan="2">
                  <a:txBody>
                    <a:bodyPr/>
                    <a:lstStyle/>
                    <a:p>
                      <a:pPr algn="ctr" fontAlgn="ctr"/>
                      <a:r>
                        <a:rPr lang="es-ES" sz="1400" b="0" i="0" u="none" strike="noStrike">
                          <a:solidFill>
                            <a:srgbClr val="000000"/>
                          </a:solidFill>
                          <a:effectLst/>
                          <a:latin typeface="Century Gothic"/>
                          <a:cs typeface="Century Gothic"/>
                        </a:rPr>
                        <a:t>0</a:t>
                      </a:r>
                    </a:p>
                  </a:txBody>
                  <a:tcPr marL="11624" marR="11624" marT="11624" marB="0" anchor="ctr">
                    <a:lnL>
                      <a:noFill/>
                    </a:lnL>
                    <a:lnR>
                      <a:noFill/>
                    </a:lnR>
                    <a:lnT>
                      <a:noFill/>
                    </a:lnT>
                    <a:lnB>
                      <a:noFill/>
                    </a:lnB>
                    <a:solidFill>
                      <a:srgbClr val="B7DEE8"/>
                    </a:solidFill>
                  </a:tcPr>
                </a:tc>
                <a:tc hMerge="1">
                  <a:txBody>
                    <a:bodyPr/>
                    <a:lstStyle/>
                    <a:p>
                      <a:pPr algn="ctr" fontAlgn="ctr"/>
                      <a:endParaRPr lang="es-ES" sz="1400" b="0" i="0" u="none" strike="noStrike">
                        <a:solidFill>
                          <a:srgbClr val="000000"/>
                        </a:solidFill>
                        <a:effectLst/>
                        <a:latin typeface="Century Gothic"/>
                        <a:cs typeface="Century Gothic"/>
                      </a:endParaRPr>
                    </a:p>
                  </a:txBody>
                  <a:tcPr marL="11624" marR="11624" marT="11624" marB="0" anchor="ctr">
                    <a:lnL>
                      <a:noFill/>
                    </a:lnL>
                    <a:lnR>
                      <a:noFill/>
                    </a:lnR>
                    <a:lnT>
                      <a:noFill/>
                    </a:lnT>
                    <a:lnB>
                      <a:noFill/>
                    </a:lnB>
                    <a:solidFill>
                      <a:srgbClr val="B7DEE8"/>
                    </a:solidFill>
                  </a:tcPr>
                </a:tc>
                <a:tc>
                  <a:txBody>
                    <a:bodyPr/>
                    <a:lstStyle/>
                    <a:p>
                      <a:pPr algn="ctr" fontAlgn="ctr"/>
                      <a:r>
                        <a:rPr lang="hr-HR" sz="1400" b="0" i="0" u="none" strike="noStrike">
                          <a:solidFill>
                            <a:srgbClr val="000000"/>
                          </a:solidFill>
                          <a:effectLst/>
                          <a:latin typeface="Century Gothic"/>
                          <a:cs typeface="Century Gothic"/>
                        </a:rPr>
                        <a:t>12.50</a:t>
                      </a:r>
                    </a:p>
                  </a:txBody>
                  <a:tcPr marL="11624" marR="11624" marT="11624" marB="0" anchor="ctr">
                    <a:lnL>
                      <a:noFill/>
                    </a:lnL>
                    <a:lnR>
                      <a:noFill/>
                    </a:lnR>
                    <a:lnT>
                      <a:noFill/>
                    </a:lnT>
                    <a:lnB>
                      <a:noFill/>
                    </a:lnB>
                    <a:solidFill>
                      <a:srgbClr val="B7DEE8"/>
                    </a:solidFill>
                  </a:tcPr>
                </a:tc>
              </a:tr>
              <a:tr h="298014">
                <a:tc>
                  <a:txBody>
                    <a:bodyPr/>
                    <a:lstStyle/>
                    <a:p>
                      <a:pPr algn="l" fontAlgn="ctr"/>
                      <a:r>
                        <a:rPr lang="es-ES_tradnl" sz="1400" b="0" i="0" u="none" strike="noStrike" dirty="0">
                          <a:solidFill>
                            <a:srgbClr val="000000"/>
                          </a:solidFill>
                          <a:effectLst/>
                          <a:latin typeface="Century Gothic"/>
                          <a:cs typeface="Century Gothic"/>
                        </a:rPr>
                        <a:t>Ayuntamiento de </a:t>
                      </a:r>
                      <a:r>
                        <a:rPr lang="es-ES_tradnl" sz="1400" b="0" i="0" u="none" strike="noStrike" dirty="0" err="1">
                          <a:solidFill>
                            <a:srgbClr val="000000"/>
                          </a:solidFill>
                          <a:effectLst/>
                          <a:latin typeface="Century Gothic"/>
                          <a:cs typeface="Century Gothic"/>
                        </a:rPr>
                        <a:t>Quitupan</a:t>
                      </a:r>
                      <a:endParaRPr lang="es-ES_tradnl" sz="1400" b="0" i="0" u="none" strike="noStrike" dirty="0">
                        <a:solidFill>
                          <a:srgbClr val="000000"/>
                        </a:solidFill>
                        <a:effectLst/>
                        <a:latin typeface="Century Gothic"/>
                        <a:cs typeface="Century Gothic"/>
                      </a:endParaRPr>
                    </a:p>
                  </a:txBody>
                  <a:tcPr marL="11624" marR="11624" marT="11624" marB="0" anchor="ctr">
                    <a:lnL>
                      <a:noFill/>
                    </a:lnL>
                    <a:lnR>
                      <a:noFill/>
                    </a:lnR>
                    <a:lnT>
                      <a:noFill/>
                    </a:lnT>
                    <a:lnB>
                      <a:noFill/>
                    </a:lnB>
                  </a:tcPr>
                </a:tc>
                <a:tc>
                  <a:txBody>
                    <a:bodyPr/>
                    <a:lstStyle/>
                    <a:p>
                      <a:pPr algn="ctr" fontAlgn="ctr"/>
                      <a:r>
                        <a:rPr lang="is-IS" sz="1400" b="0" i="0" u="none" strike="noStrike">
                          <a:solidFill>
                            <a:srgbClr val="000000"/>
                          </a:solidFill>
                          <a:effectLst/>
                          <a:latin typeface="Century Gothic"/>
                          <a:cs typeface="Century Gothic"/>
                        </a:rPr>
                        <a:t>25</a:t>
                      </a:r>
                    </a:p>
                  </a:txBody>
                  <a:tcPr marL="11624" marR="11624" marT="11624" marB="0" anchor="ctr">
                    <a:lnL>
                      <a:noFill/>
                    </a:lnL>
                    <a:lnR>
                      <a:noFill/>
                    </a:lnR>
                    <a:lnT>
                      <a:noFill/>
                    </a:lnT>
                    <a:lnB>
                      <a:noFill/>
                    </a:lnB>
                  </a:tcPr>
                </a:tc>
                <a:tc gridSpan="2">
                  <a:txBody>
                    <a:bodyPr/>
                    <a:lstStyle/>
                    <a:p>
                      <a:pPr algn="ctr" fontAlgn="ctr"/>
                      <a:r>
                        <a:rPr lang="es-ES" sz="1400" b="0" i="0" u="none" strike="noStrike">
                          <a:solidFill>
                            <a:srgbClr val="000000"/>
                          </a:solidFill>
                          <a:effectLst/>
                          <a:latin typeface="Century Gothic"/>
                          <a:cs typeface="Century Gothic"/>
                        </a:rPr>
                        <a:t>0</a:t>
                      </a:r>
                    </a:p>
                  </a:txBody>
                  <a:tcPr marL="11624" marR="11624" marT="11624" marB="0" anchor="ctr">
                    <a:lnL>
                      <a:noFill/>
                    </a:lnL>
                    <a:lnR>
                      <a:noFill/>
                    </a:lnR>
                    <a:lnT>
                      <a:noFill/>
                    </a:lnT>
                    <a:lnB>
                      <a:noFill/>
                    </a:lnB>
                  </a:tcPr>
                </a:tc>
                <a:tc hMerge="1">
                  <a:txBody>
                    <a:bodyPr/>
                    <a:lstStyle/>
                    <a:p>
                      <a:pPr algn="ctr" fontAlgn="ctr"/>
                      <a:endParaRPr lang="es-ES" sz="1400" b="0" i="0" u="none" strike="noStrike">
                        <a:solidFill>
                          <a:srgbClr val="000000"/>
                        </a:solidFill>
                        <a:effectLst/>
                        <a:latin typeface="Century Gothic"/>
                        <a:cs typeface="Century Gothic"/>
                      </a:endParaRPr>
                    </a:p>
                  </a:txBody>
                  <a:tcPr marL="11624" marR="11624" marT="11624" marB="0" anchor="ctr">
                    <a:lnL>
                      <a:noFill/>
                    </a:lnL>
                    <a:lnR>
                      <a:noFill/>
                    </a:lnR>
                    <a:lnT>
                      <a:noFill/>
                    </a:lnT>
                    <a:lnB>
                      <a:noFill/>
                    </a:lnB>
                  </a:tcPr>
                </a:tc>
                <a:tc gridSpan="2">
                  <a:txBody>
                    <a:bodyPr/>
                    <a:lstStyle/>
                    <a:p>
                      <a:pPr algn="ctr" fontAlgn="ctr"/>
                      <a:r>
                        <a:rPr lang="es-ES" sz="1400" b="0" i="0" u="none" strike="noStrike">
                          <a:solidFill>
                            <a:srgbClr val="000000"/>
                          </a:solidFill>
                          <a:effectLst/>
                          <a:latin typeface="Century Gothic"/>
                          <a:cs typeface="Century Gothic"/>
                        </a:rPr>
                        <a:t>0</a:t>
                      </a:r>
                    </a:p>
                  </a:txBody>
                  <a:tcPr marL="11624" marR="11624" marT="11624" marB="0" anchor="ctr">
                    <a:lnL>
                      <a:noFill/>
                    </a:lnL>
                    <a:lnR>
                      <a:noFill/>
                    </a:lnR>
                    <a:lnT>
                      <a:noFill/>
                    </a:lnT>
                    <a:lnB>
                      <a:noFill/>
                    </a:lnB>
                  </a:tcPr>
                </a:tc>
                <a:tc hMerge="1">
                  <a:txBody>
                    <a:bodyPr/>
                    <a:lstStyle/>
                    <a:p>
                      <a:pPr algn="ctr" fontAlgn="ctr"/>
                      <a:endParaRPr lang="es-ES" sz="1400" b="0" i="0" u="none" strike="noStrike">
                        <a:solidFill>
                          <a:srgbClr val="000000"/>
                        </a:solidFill>
                        <a:effectLst/>
                        <a:latin typeface="Century Gothic"/>
                        <a:cs typeface="Century Gothic"/>
                      </a:endParaRPr>
                    </a:p>
                  </a:txBody>
                  <a:tcPr marL="11624" marR="11624" marT="11624" marB="0" anchor="ctr">
                    <a:lnL>
                      <a:noFill/>
                    </a:lnL>
                    <a:lnR>
                      <a:noFill/>
                    </a:lnR>
                    <a:lnT>
                      <a:noFill/>
                    </a:lnT>
                    <a:lnB>
                      <a:noFill/>
                    </a:lnB>
                  </a:tcPr>
                </a:tc>
                <a:tc gridSpan="2">
                  <a:txBody>
                    <a:bodyPr/>
                    <a:lstStyle/>
                    <a:p>
                      <a:pPr algn="ctr" fontAlgn="ctr"/>
                      <a:r>
                        <a:rPr lang="es-ES" sz="1400" b="0" i="0" u="none" strike="noStrike">
                          <a:solidFill>
                            <a:srgbClr val="000000"/>
                          </a:solidFill>
                          <a:effectLst/>
                          <a:latin typeface="Century Gothic"/>
                          <a:cs typeface="Century Gothic"/>
                        </a:rPr>
                        <a:t>0</a:t>
                      </a:r>
                    </a:p>
                  </a:txBody>
                  <a:tcPr marL="11624" marR="11624" marT="11624" marB="0" anchor="ctr">
                    <a:lnL>
                      <a:noFill/>
                    </a:lnL>
                    <a:lnR>
                      <a:noFill/>
                    </a:lnR>
                    <a:lnT>
                      <a:noFill/>
                    </a:lnT>
                    <a:lnB>
                      <a:noFill/>
                    </a:lnB>
                  </a:tcPr>
                </a:tc>
                <a:tc hMerge="1">
                  <a:txBody>
                    <a:bodyPr/>
                    <a:lstStyle/>
                    <a:p>
                      <a:pPr algn="ctr" fontAlgn="ctr"/>
                      <a:endParaRPr lang="es-ES" sz="1400" b="0" i="0" u="none" strike="noStrike">
                        <a:solidFill>
                          <a:srgbClr val="000000"/>
                        </a:solidFill>
                        <a:effectLst/>
                        <a:latin typeface="Century Gothic"/>
                        <a:cs typeface="Century Gothic"/>
                      </a:endParaRPr>
                    </a:p>
                  </a:txBody>
                  <a:tcPr marL="11624" marR="11624" marT="11624" marB="0" anchor="ctr">
                    <a:lnL>
                      <a:noFill/>
                    </a:lnL>
                    <a:lnR>
                      <a:noFill/>
                    </a:lnR>
                    <a:lnT>
                      <a:noFill/>
                    </a:lnT>
                    <a:lnB>
                      <a:noFill/>
                    </a:lnB>
                  </a:tcPr>
                </a:tc>
                <a:tc>
                  <a:txBody>
                    <a:bodyPr/>
                    <a:lstStyle/>
                    <a:p>
                      <a:pPr algn="ctr" fontAlgn="ctr"/>
                      <a:r>
                        <a:rPr lang="hr-HR" sz="1400" b="0" i="0" u="none" strike="noStrike">
                          <a:solidFill>
                            <a:srgbClr val="000000"/>
                          </a:solidFill>
                          <a:effectLst/>
                          <a:latin typeface="Century Gothic"/>
                          <a:cs typeface="Century Gothic"/>
                        </a:rPr>
                        <a:t>6.25</a:t>
                      </a:r>
                    </a:p>
                  </a:txBody>
                  <a:tcPr marL="11624" marR="11624" marT="11624" marB="0" anchor="ctr">
                    <a:lnL>
                      <a:noFill/>
                    </a:lnL>
                    <a:lnR>
                      <a:noFill/>
                    </a:lnR>
                    <a:lnT>
                      <a:noFill/>
                    </a:lnT>
                    <a:lnB>
                      <a:noFill/>
                    </a:lnB>
                  </a:tcPr>
                </a:tc>
              </a:tr>
              <a:tr h="298014">
                <a:tc>
                  <a:txBody>
                    <a:bodyPr/>
                    <a:lstStyle/>
                    <a:p>
                      <a:pPr algn="l" fontAlgn="ctr"/>
                      <a:r>
                        <a:rPr lang="es-ES_tradnl" sz="1400" b="0" i="0" u="none" strike="noStrike" dirty="0">
                          <a:solidFill>
                            <a:srgbClr val="000000"/>
                          </a:solidFill>
                          <a:effectLst/>
                          <a:latin typeface="Century Gothic"/>
                          <a:cs typeface="Century Gothic"/>
                        </a:rPr>
                        <a:t>Ayuntamiento de </a:t>
                      </a:r>
                      <a:r>
                        <a:rPr lang="es-ES_tradnl" sz="1400" b="0" i="0" u="none" strike="noStrike" dirty="0" err="1">
                          <a:solidFill>
                            <a:srgbClr val="000000"/>
                          </a:solidFill>
                          <a:effectLst/>
                          <a:latin typeface="Century Gothic"/>
                          <a:cs typeface="Century Gothic"/>
                        </a:rPr>
                        <a:t>Jocotepec</a:t>
                      </a:r>
                      <a:endParaRPr lang="es-ES_tradnl" sz="1400" b="0" i="0" u="none" strike="noStrike" dirty="0">
                        <a:solidFill>
                          <a:srgbClr val="000000"/>
                        </a:solidFill>
                        <a:effectLst/>
                        <a:latin typeface="Century Gothic"/>
                        <a:cs typeface="Century Gothic"/>
                      </a:endParaRPr>
                    </a:p>
                  </a:txBody>
                  <a:tcPr marL="11624" marR="11624" marT="11624" marB="0" anchor="ctr">
                    <a:lnL>
                      <a:noFill/>
                    </a:lnL>
                    <a:lnR>
                      <a:noFill/>
                    </a:lnR>
                    <a:lnT>
                      <a:noFill/>
                    </a:lnT>
                    <a:lnB>
                      <a:noFill/>
                    </a:lnB>
                    <a:solidFill>
                      <a:srgbClr val="B7DEE8"/>
                    </a:solidFill>
                  </a:tcPr>
                </a:tc>
                <a:tc>
                  <a:txBody>
                    <a:bodyPr/>
                    <a:lstStyle/>
                    <a:p>
                      <a:pPr algn="ctr" fontAlgn="ctr"/>
                      <a:r>
                        <a:rPr lang="es-ES" sz="1400" b="0" i="0" u="none" strike="noStrike">
                          <a:solidFill>
                            <a:srgbClr val="000000"/>
                          </a:solidFill>
                          <a:effectLst/>
                          <a:latin typeface="Century Gothic"/>
                          <a:cs typeface="Century Gothic"/>
                        </a:rPr>
                        <a:t>0</a:t>
                      </a:r>
                    </a:p>
                  </a:txBody>
                  <a:tcPr marL="11624" marR="11624" marT="11624" marB="0" anchor="ctr">
                    <a:lnL>
                      <a:noFill/>
                    </a:lnL>
                    <a:lnR>
                      <a:noFill/>
                    </a:lnR>
                    <a:lnT>
                      <a:noFill/>
                    </a:lnT>
                    <a:lnB>
                      <a:noFill/>
                    </a:lnB>
                    <a:solidFill>
                      <a:srgbClr val="B7DEE8"/>
                    </a:solidFill>
                  </a:tcPr>
                </a:tc>
                <a:tc gridSpan="2">
                  <a:txBody>
                    <a:bodyPr/>
                    <a:lstStyle/>
                    <a:p>
                      <a:pPr algn="ctr" fontAlgn="ctr"/>
                      <a:r>
                        <a:rPr lang="es-ES" sz="1400" b="0" i="0" u="none" strike="noStrike">
                          <a:solidFill>
                            <a:srgbClr val="000000"/>
                          </a:solidFill>
                          <a:effectLst/>
                          <a:latin typeface="Century Gothic"/>
                          <a:cs typeface="Century Gothic"/>
                        </a:rPr>
                        <a:t>0</a:t>
                      </a:r>
                    </a:p>
                  </a:txBody>
                  <a:tcPr marL="11624" marR="11624" marT="11624" marB="0" anchor="ctr">
                    <a:lnL>
                      <a:noFill/>
                    </a:lnL>
                    <a:lnR>
                      <a:noFill/>
                    </a:lnR>
                    <a:lnT>
                      <a:noFill/>
                    </a:lnT>
                    <a:lnB>
                      <a:noFill/>
                    </a:lnB>
                    <a:solidFill>
                      <a:srgbClr val="B7DEE8"/>
                    </a:solidFill>
                  </a:tcPr>
                </a:tc>
                <a:tc hMerge="1">
                  <a:txBody>
                    <a:bodyPr/>
                    <a:lstStyle/>
                    <a:p>
                      <a:pPr algn="ctr" fontAlgn="ctr"/>
                      <a:endParaRPr lang="es-ES" sz="1400" b="0" i="0" u="none" strike="noStrike">
                        <a:solidFill>
                          <a:srgbClr val="000000"/>
                        </a:solidFill>
                        <a:effectLst/>
                        <a:latin typeface="Century Gothic"/>
                        <a:cs typeface="Century Gothic"/>
                      </a:endParaRPr>
                    </a:p>
                  </a:txBody>
                  <a:tcPr marL="11624" marR="11624" marT="11624" marB="0" anchor="ctr">
                    <a:lnL>
                      <a:noFill/>
                    </a:lnL>
                    <a:lnR>
                      <a:noFill/>
                    </a:lnR>
                    <a:lnT>
                      <a:noFill/>
                    </a:lnT>
                    <a:lnB>
                      <a:noFill/>
                    </a:lnB>
                    <a:solidFill>
                      <a:srgbClr val="B7DEE8"/>
                    </a:solidFill>
                  </a:tcPr>
                </a:tc>
                <a:tc gridSpan="2">
                  <a:txBody>
                    <a:bodyPr/>
                    <a:lstStyle/>
                    <a:p>
                      <a:pPr algn="ctr" fontAlgn="ctr"/>
                      <a:r>
                        <a:rPr lang="es-ES" sz="1400" b="0" i="0" u="none" strike="noStrike">
                          <a:solidFill>
                            <a:srgbClr val="000000"/>
                          </a:solidFill>
                          <a:effectLst/>
                          <a:latin typeface="Century Gothic"/>
                          <a:cs typeface="Century Gothic"/>
                        </a:rPr>
                        <a:t>0</a:t>
                      </a:r>
                    </a:p>
                  </a:txBody>
                  <a:tcPr marL="11624" marR="11624" marT="11624" marB="0" anchor="ctr">
                    <a:lnL>
                      <a:noFill/>
                    </a:lnL>
                    <a:lnR>
                      <a:noFill/>
                    </a:lnR>
                    <a:lnT>
                      <a:noFill/>
                    </a:lnT>
                    <a:lnB>
                      <a:noFill/>
                    </a:lnB>
                    <a:solidFill>
                      <a:srgbClr val="B7DEE8"/>
                    </a:solidFill>
                  </a:tcPr>
                </a:tc>
                <a:tc hMerge="1">
                  <a:txBody>
                    <a:bodyPr/>
                    <a:lstStyle/>
                    <a:p>
                      <a:pPr algn="ctr" fontAlgn="ctr"/>
                      <a:endParaRPr lang="es-ES" sz="1400" b="0" i="0" u="none" strike="noStrike">
                        <a:solidFill>
                          <a:srgbClr val="000000"/>
                        </a:solidFill>
                        <a:effectLst/>
                        <a:latin typeface="Century Gothic"/>
                        <a:cs typeface="Century Gothic"/>
                      </a:endParaRPr>
                    </a:p>
                  </a:txBody>
                  <a:tcPr marL="11624" marR="11624" marT="11624" marB="0" anchor="ctr">
                    <a:lnL>
                      <a:noFill/>
                    </a:lnL>
                    <a:lnR>
                      <a:noFill/>
                    </a:lnR>
                    <a:lnT>
                      <a:noFill/>
                    </a:lnT>
                    <a:lnB>
                      <a:noFill/>
                    </a:lnB>
                    <a:solidFill>
                      <a:srgbClr val="B7DEE8"/>
                    </a:solidFill>
                  </a:tcPr>
                </a:tc>
                <a:tc gridSpan="2">
                  <a:txBody>
                    <a:bodyPr/>
                    <a:lstStyle/>
                    <a:p>
                      <a:pPr algn="ctr" fontAlgn="ctr"/>
                      <a:r>
                        <a:rPr lang="es-ES" sz="1400" b="0" i="0" u="none" strike="noStrike">
                          <a:solidFill>
                            <a:srgbClr val="000000"/>
                          </a:solidFill>
                          <a:effectLst/>
                          <a:latin typeface="Century Gothic"/>
                          <a:cs typeface="Century Gothic"/>
                        </a:rPr>
                        <a:t>0</a:t>
                      </a:r>
                    </a:p>
                  </a:txBody>
                  <a:tcPr marL="11624" marR="11624" marT="11624" marB="0" anchor="ctr">
                    <a:lnL>
                      <a:noFill/>
                    </a:lnL>
                    <a:lnR>
                      <a:noFill/>
                    </a:lnR>
                    <a:lnT>
                      <a:noFill/>
                    </a:lnT>
                    <a:lnB>
                      <a:noFill/>
                    </a:lnB>
                    <a:solidFill>
                      <a:srgbClr val="B7DEE8"/>
                    </a:solidFill>
                  </a:tcPr>
                </a:tc>
                <a:tc hMerge="1">
                  <a:txBody>
                    <a:bodyPr/>
                    <a:lstStyle/>
                    <a:p>
                      <a:pPr algn="ctr" fontAlgn="ctr"/>
                      <a:endParaRPr lang="es-ES" sz="1400" b="0" i="0" u="none" strike="noStrike">
                        <a:solidFill>
                          <a:srgbClr val="000000"/>
                        </a:solidFill>
                        <a:effectLst/>
                        <a:latin typeface="Century Gothic"/>
                        <a:cs typeface="Century Gothic"/>
                      </a:endParaRPr>
                    </a:p>
                  </a:txBody>
                  <a:tcPr marL="11624" marR="11624" marT="11624" marB="0" anchor="ctr">
                    <a:lnL>
                      <a:noFill/>
                    </a:lnL>
                    <a:lnR>
                      <a:noFill/>
                    </a:lnR>
                    <a:lnT>
                      <a:noFill/>
                    </a:lnT>
                    <a:lnB>
                      <a:noFill/>
                    </a:lnB>
                    <a:solidFill>
                      <a:srgbClr val="B7DEE8"/>
                    </a:solidFill>
                  </a:tcPr>
                </a:tc>
                <a:tc>
                  <a:txBody>
                    <a:bodyPr/>
                    <a:lstStyle/>
                    <a:p>
                      <a:pPr algn="ctr" fontAlgn="ctr"/>
                      <a:r>
                        <a:rPr lang="nb-NO" sz="1400" b="0" i="0" u="none" strike="noStrike" dirty="0">
                          <a:solidFill>
                            <a:srgbClr val="000000"/>
                          </a:solidFill>
                          <a:effectLst/>
                          <a:latin typeface="Century Gothic"/>
                          <a:cs typeface="Century Gothic"/>
                        </a:rPr>
                        <a:t>0.00</a:t>
                      </a:r>
                    </a:p>
                  </a:txBody>
                  <a:tcPr marL="11624" marR="11624" marT="11624" marB="0" anchor="ctr">
                    <a:lnL>
                      <a:noFill/>
                    </a:lnL>
                    <a:lnR>
                      <a:noFill/>
                    </a:lnR>
                    <a:lnT>
                      <a:noFill/>
                    </a:lnT>
                    <a:lnB>
                      <a:noFill/>
                    </a:lnB>
                    <a:solidFill>
                      <a:srgbClr val="B7DEE8"/>
                    </a:solidFill>
                  </a:tcPr>
                </a:tc>
              </a:tr>
              <a:tr h="426458">
                <a:tc>
                  <a:txBody>
                    <a:bodyPr/>
                    <a:lstStyle/>
                    <a:p>
                      <a:pPr algn="l" fontAlgn="ctr"/>
                      <a:r>
                        <a:rPr lang="es-ES_tradnl" sz="1400" b="0" i="0" u="none" strike="noStrike">
                          <a:solidFill>
                            <a:srgbClr val="000000"/>
                          </a:solidFill>
                          <a:effectLst/>
                          <a:latin typeface="Century Gothic"/>
                          <a:cs typeface="Century Gothic"/>
                        </a:rPr>
                        <a:t>Ayuntamiento de La Manzanilla de la Paz</a:t>
                      </a:r>
                    </a:p>
                  </a:txBody>
                  <a:tcPr marL="11624" marR="11624" marT="11624" marB="0" anchor="ctr">
                    <a:lnL>
                      <a:noFill/>
                    </a:lnL>
                    <a:lnR>
                      <a:noFill/>
                    </a:lnR>
                    <a:lnT>
                      <a:noFill/>
                    </a:lnT>
                    <a:lnB>
                      <a:noFill/>
                    </a:lnB>
                  </a:tcPr>
                </a:tc>
                <a:tc>
                  <a:txBody>
                    <a:bodyPr/>
                    <a:lstStyle/>
                    <a:p>
                      <a:pPr algn="ctr" fontAlgn="ctr"/>
                      <a:r>
                        <a:rPr lang="es-ES" sz="1400" b="0" i="0" u="none" strike="noStrike">
                          <a:solidFill>
                            <a:srgbClr val="000000"/>
                          </a:solidFill>
                          <a:effectLst/>
                          <a:latin typeface="Century Gothic"/>
                          <a:cs typeface="Century Gothic"/>
                        </a:rPr>
                        <a:t>0</a:t>
                      </a:r>
                    </a:p>
                  </a:txBody>
                  <a:tcPr marL="11624" marR="11624" marT="11624" marB="0" anchor="ctr">
                    <a:lnL>
                      <a:noFill/>
                    </a:lnL>
                    <a:lnR>
                      <a:noFill/>
                    </a:lnR>
                    <a:lnT>
                      <a:noFill/>
                    </a:lnT>
                    <a:lnB>
                      <a:noFill/>
                    </a:lnB>
                  </a:tcPr>
                </a:tc>
                <a:tc gridSpan="2">
                  <a:txBody>
                    <a:bodyPr/>
                    <a:lstStyle/>
                    <a:p>
                      <a:pPr algn="ctr" fontAlgn="ctr"/>
                      <a:r>
                        <a:rPr lang="es-ES" sz="1400" b="0" i="0" u="none" strike="noStrike">
                          <a:solidFill>
                            <a:srgbClr val="000000"/>
                          </a:solidFill>
                          <a:effectLst/>
                          <a:latin typeface="Century Gothic"/>
                          <a:cs typeface="Century Gothic"/>
                        </a:rPr>
                        <a:t>0</a:t>
                      </a:r>
                    </a:p>
                  </a:txBody>
                  <a:tcPr marL="11624" marR="11624" marT="11624" marB="0" anchor="ctr">
                    <a:lnL>
                      <a:noFill/>
                    </a:lnL>
                    <a:lnR>
                      <a:noFill/>
                    </a:lnR>
                    <a:lnT>
                      <a:noFill/>
                    </a:lnT>
                    <a:lnB>
                      <a:noFill/>
                    </a:lnB>
                  </a:tcPr>
                </a:tc>
                <a:tc hMerge="1">
                  <a:txBody>
                    <a:bodyPr/>
                    <a:lstStyle/>
                    <a:p>
                      <a:pPr algn="ctr" fontAlgn="ctr"/>
                      <a:endParaRPr lang="es-ES" sz="1400" b="0" i="0" u="none" strike="noStrike">
                        <a:solidFill>
                          <a:srgbClr val="000000"/>
                        </a:solidFill>
                        <a:effectLst/>
                        <a:latin typeface="Century Gothic"/>
                        <a:cs typeface="Century Gothic"/>
                      </a:endParaRPr>
                    </a:p>
                  </a:txBody>
                  <a:tcPr marL="11624" marR="11624" marT="11624" marB="0" anchor="ctr">
                    <a:lnL>
                      <a:noFill/>
                    </a:lnL>
                    <a:lnR>
                      <a:noFill/>
                    </a:lnR>
                    <a:lnT>
                      <a:noFill/>
                    </a:lnT>
                    <a:lnB>
                      <a:noFill/>
                    </a:lnB>
                  </a:tcPr>
                </a:tc>
                <a:tc gridSpan="2">
                  <a:txBody>
                    <a:bodyPr/>
                    <a:lstStyle/>
                    <a:p>
                      <a:pPr algn="ctr" fontAlgn="ctr"/>
                      <a:r>
                        <a:rPr lang="es-ES" sz="1400" b="0" i="0" u="none" strike="noStrike">
                          <a:solidFill>
                            <a:srgbClr val="000000"/>
                          </a:solidFill>
                          <a:effectLst/>
                          <a:latin typeface="Century Gothic"/>
                          <a:cs typeface="Century Gothic"/>
                        </a:rPr>
                        <a:t>0</a:t>
                      </a:r>
                    </a:p>
                  </a:txBody>
                  <a:tcPr marL="11624" marR="11624" marT="11624" marB="0" anchor="ctr">
                    <a:lnL>
                      <a:noFill/>
                    </a:lnL>
                    <a:lnR>
                      <a:noFill/>
                    </a:lnR>
                    <a:lnT>
                      <a:noFill/>
                    </a:lnT>
                    <a:lnB>
                      <a:noFill/>
                    </a:lnB>
                  </a:tcPr>
                </a:tc>
                <a:tc hMerge="1">
                  <a:txBody>
                    <a:bodyPr/>
                    <a:lstStyle/>
                    <a:p>
                      <a:pPr algn="ctr" fontAlgn="ctr"/>
                      <a:endParaRPr lang="es-ES" sz="1400" b="0" i="0" u="none" strike="noStrike">
                        <a:solidFill>
                          <a:srgbClr val="000000"/>
                        </a:solidFill>
                        <a:effectLst/>
                        <a:latin typeface="Century Gothic"/>
                        <a:cs typeface="Century Gothic"/>
                      </a:endParaRPr>
                    </a:p>
                  </a:txBody>
                  <a:tcPr marL="11624" marR="11624" marT="11624" marB="0" anchor="ctr">
                    <a:lnL>
                      <a:noFill/>
                    </a:lnL>
                    <a:lnR>
                      <a:noFill/>
                    </a:lnR>
                    <a:lnT>
                      <a:noFill/>
                    </a:lnT>
                    <a:lnB>
                      <a:noFill/>
                    </a:lnB>
                  </a:tcPr>
                </a:tc>
                <a:tc gridSpan="2">
                  <a:txBody>
                    <a:bodyPr/>
                    <a:lstStyle/>
                    <a:p>
                      <a:pPr algn="ctr" fontAlgn="ctr"/>
                      <a:r>
                        <a:rPr lang="es-ES" sz="1400" b="0" i="0" u="none" strike="noStrike" dirty="0">
                          <a:solidFill>
                            <a:srgbClr val="000000"/>
                          </a:solidFill>
                          <a:effectLst/>
                          <a:latin typeface="Century Gothic"/>
                          <a:cs typeface="Century Gothic"/>
                        </a:rPr>
                        <a:t>0</a:t>
                      </a:r>
                    </a:p>
                  </a:txBody>
                  <a:tcPr marL="11624" marR="11624" marT="11624" marB="0" anchor="ctr">
                    <a:lnL>
                      <a:noFill/>
                    </a:lnL>
                    <a:lnR>
                      <a:noFill/>
                    </a:lnR>
                    <a:lnT>
                      <a:noFill/>
                    </a:lnT>
                    <a:lnB>
                      <a:noFill/>
                    </a:lnB>
                  </a:tcPr>
                </a:tc>
                <a:tc hMerge="1">
                  <a:txBody>
                    <a:bodyPr/>
                    <a:lstStyle/>
                    <a:p>
                      <a:pPr algn="ctr" fontAlgn="ctr"/>
                      <a:endParaRPr lang="es-ES" sz="1400" b="0" i="0" u="none" strike="noStrike" dirty="0">
                        <a:solidFill>
                          <a:srgbClr val="000000"/>
                        </a:solidFill>
                        <a:effectLst/>
                        <a:latin typeface="Century Gothic"/>
                        <a:cs typeface="Century Gothic"/>
                      </a:endParaRPr>
                    </a:p>
                  </a:txBody>
                  <a:tcPr marL="11624" marR="11624" marT="11624" marB="0" anchor="ctr">
                    <a:lnL>
                      <a:noFill/>
                    </a:lnL>
                    <a:lnR>
                      <a:noFill/>
                    </a:lnR>
                    <a:lnT>
                      <a:noFill/>
                    </a:lnT>
                    <a:lnB>
                      <a:noFill/>
                    </a:lnB>
                  </a:tcPr>
                </a:tc>
                <a:tc>
                  <a:txBody>
                    <a:bodyPr/>
                    <a:lstStyle/>
                    <a:p>
                      <a:pPr algn="ctr" fontAlgn="ctr"/>
                      <a:r>
                        <a:rPr lang="nb-NO" sz="1400" b="0" i="0" u="none" strike="noStrike">
                          <a:solidFill>
                            <a:srgbClr val="000000"/>
                          </a:solidFill>
                          <a:effectLst/>
                          <a:latin typeface="Century Gothic"/>
                          <a:cs typeface="Century Gothic"/>
                        </a:rPr>
                        <a:t>0.00</a:t>
                      </a:r>
                    </a:p>
                  </a:txBody>
                  <a:tcPr marL="11624" marR="11624" marT="11624" marB="0" anchor="ctr">
                    <a:lnL>
                      <a:noFill/>
                    </a:lnL>
                    <a:lnR>
                      <a:noFill/>
                    </a:lnR>
                    <a:lnT>
                      <a:noFill/>
                    </a:lnT>
                    <a:lnB>
                      <a:noFill/>
                    </a:lnB>
                  </a:tcPr>
                </a:tc>
              </a:tr>
              <a:tr h="298014">
                <a:tc>
                  <a:txBody>
                    <a:bodyPr/>
                    <a:lstStyle/>
                    <a:p>
                      <a:pPr algn="l" fontAlgn="ctr"/>
                      <a:r>
                        <a:rPr lang="es-ES_tradnl" sz="1400" b="0" i="0" u="none" strike="noStrike">
                          <a:solidFill>
                            <a:srgbClr val="000000"/>
                          </a:solidFill>
                          <a:effectLst/>
                          <a:latin typeface="Century Gothic"/>
                          <a:cs typeface="Century Gothic"/>
                        </a:rPr>
                        <a:t>Ayuntamiento de Valle de Juárez</a:t>
                      </a:r>
                    </a:p>
                  </a:txBody>
                  <a:tcPr marL="11624" marR="11624" marT="11624" marB="0" anchor="ctr">
                    <a:lnL>
                      <a:noFill/>
                    </a:lnL>
                    <a:lnR>
                      <a:noFill/>
                    </a:lnR>
                    <a:lnT>
                      <a:noFill/>
                    </a:lnT>
                    <a:lnB>
                      <a:noFill/>
                    </a:lnB>
                    <a:solidFill>
                      <a:srgbClr val="B7DEE8"/>
                    </a:solidFill>
                  </a:tcPr>
                </a:tc>
                <a:tc>
                  <a:txBody>
                    <a:bodyPr/>
                    <a:lstStyle/>
                    <a:p>
                      <a:pPr algn="ctr" fontAlgn="ctr"/>
                      <a:r>
                        <a:rPr lang="es-ES" sz="1400" b="0" i="0" u="none" strike="noStrike" dirty="0">
                          <a:solidFill>
                            <a:srgbClr val="000000"/>
                          </a:solidFill>
                          <a:effectLst/>
                          <a:latin typeface="Century Gothic"/>
                          <a:cs typeface="Century Gothic"/>
                        </a:rPr>
                        <a:t>0</a:t>
                      </a:r>
                    </a:p>
                  </a:txBody>
                  <a:tcPr marL="11624" marR="11624" marT="11624" marB="0" anchor="ctr">
                    <a:lnL>
                      <a:noFill/>
                    </a:lnL>
                    <a:lnR>
                      <a:noFill/>
                    </a:lnR>
                    <a:lnT>
                      <a:noFill/>
                    </a:lnT>
                    <a:lnB>
                      <a:noFill/>
                    </a:lnB>
                    <a:solidFill>
                      <a:srgbClr val="B7DEE8"/>
                    </a:solidFill>
                  </a:tcPr>
                </a:tc>
                <a:tc gridSpan="2">
                  <a:txBody>
                    <a:bodyPr/>
                    <a:lstStyle/>
                    <a:p>
                      <a:pPr algn="ctr" fontAlgn="ctr"/>
                      <a:r>
                        <a:rPr lang="es-ES" sz="1400" b="0" i="0" u="none" strike="noStrike">
                          <a:solidFill>
                            <a:srgbClr val="000000"/>
                          </a:solidFill>
                          <a:effectLst/>
                          <a:latin typeface="Century Gothic"/>
                          <a:cs typeface="Century Gothic"/>
                        </a:rPr>
                        <a:t>0</a:t>
                      </a:r>
                    </a:p>
                  </a:txBody>
                  <a:tcPr marL="11624" marR="11624" marT="11624" marB="0" anchor="ctr">
                    <a:lnL>
                      <a:noFill/>
                    </a:lnL>
                    <a:lnR>
                      <a:noFill/>
                    </a:lnR>
                    <a:lnT>
                      <a:noFill/>
                    </a:lnT>
                    <a:lnB>
                      <a:noFill/>
                    </a:lnB>
                    <a:solidFill>
                      <a:srgbClr val="B7DEE8"/>
                    </a:solidFill>
                  </a:tcPr>
                </a:tc>
                <a:tc hMerge="1">
                  <a:txBody>
                    <a:bodyPr/>
                    <a:lstStyle/>
                    <a:p>
                      <a:pPr algn="ctr" fontAlgn="ctr"/>
                      <a:endParaRPr lang="es-ES" sz="1400" b="0" i="0" u="none" strike="noStrike">
                        <a:solidFill>
                          <a:srgbClr val="000000"/>
                        </a:solidFill>
                        <a:effectLst/>
                        <a:latin typeface="Century Gothic"/>
                        <a:cs typeface="Century Gothic"/>
                      </a:endParaRPr>
                    </a:p>
                  </a:txBody>
                  <a:tcPr marL="11624" marR="11624" marT="11624" marB="0" anchor="ctr">
                    <a:lnL>
                      <a:noFill/>
                    </a:lnL>
                    <a:lnR>
                      <a:noFill/>
                    </a:lnR>
                    <a:lnT>
                      <a:noFill/>
                    </a:lnT>
                    <a:lnB>
                      <a:noFill/>
                    </a:lnB>
                    <a:solidFill>
                      <a:srgbClr val="B7DEE8"/>
                    </a:solidFill>
                  </a:tcPr>
                </a:tc>
                <a:tc gridSpan="2">
                  <a:txBody>
                    <a:bodyPr/>
                    <a:lstStyle/>
                    <a:p>
                      <a:pPr algn="ctr" fontAlgn="ctr"/>
                      <a:r>
                        <a:rPr lang="es-ES" sz="1400" b="0" i="0" u="none" strike="noStrike" dirty="0">
                          <a:solidFill>
                            <a:srgbClr val="000000"/>
                          </a:solidFill>
                          <a:effectLst/>
                          <a:latin typeface="Century Gothic"/>
                          <a:cs typeface="Century Gothic"/>
                        </a:rPr>
                        <a:t>0</a:t>
                      </a:r>
                    </a:p>
                  </a:txBody>
                  <a:tcPr marL="11624" marR="11624" marT="11624" marB="0" anchor="ctr">
                    <a:lnL>
                      <a:noFill/>
                    </a:lnL>
                    <a:lnR>
                      <a:noFill/>
                    </a:lnR>
                    <a:lnT>
                      <a:noFill/>
                    </a:lnT>
                    <a:lnB>
                      <a:noFill/>
                    </a:lnB>
                    <a:solidFill>
                      <a:srgbClr val="B7DEE8"/>
                    </a:solidFill>
                  </a:tcPr>
                </a:tc>
                <a:tc hMerge="1">
                  <a:txBody>
                    <a:bodyPr/>
                    <a:lstStyle/>
                    <a:p>
                      <a:pPr algn="ctr" fontAlgn="ctr"/>
                      <a:endParaRPr lang="es-ES" sz="1400" b="0" i="0" u="none" strike="noStrike">
                        <a:solidFill>
                          <a:srgbClr val="000000"/>
                        </a:solidFill>
                        <a:effectLst/>
                        <a:latin typeface="Century Gothic"/>
                        <a:cs typeface="Century Gothic"/>
                      </a:endParaRPr>
                    </a:p>
                  </a:txBody>
                  <a:tcPr marL="11624" marR="11624" marT="11624" marB="0" anchor="ctr">
                    <a:lnL>
                      <a:noFill/>
                    </a:lnL>
                    <a:lnR>
                      <a:noFill/>
                    </a:lnR>
                    <a:lnT>
                      <a:noFill/>
                    </a:lnT>
                    <a:lnB>
                      <a:noFill/>
                    </a:lnB>
                    <a:solidFill>
                      <a:srgbClr val="B7DEE8"/>
                    </a:solidFill>
                  </a:tcPr>
                </a:tc>
                <a:tc gridSpan="2">
                  <a:txBody>
                    <a:bodyPr/>
                    <a:lstStyle/>
                    <a:p>
                      <a:pPr algn="ctr" fontAlgn="ctr"/>
                      <a:r>
                        <a:rPr lang="es-ES" sz="1400" b="0" i="0" u="none" strike="noStrike">
                          <a:solidFill>
                            <a:srgbClr val="000000"/>
                          </a:solidFill>
                          <a:effectLst/>
                          <a:latin typeface="Century Gothic"/>
                          <a:cs typeface="Century Gothic"/>
                        </a:rPr>
                        <a:t>0</a:t>
                      </a:r>
                    </a:p>
                  </a:txBody>
                  <a:tcPr marL="11624" marR="11624" marT="11624" marB="0" anchor="ctr">
                    <a:lnL>
                      <a:noFill/>
                    </a:lnL>
                    <a:lnR>
                      <a:noFill/>
                    </a:lnR>
                    <a:lnT>
                      <a:noFill/>
                    </a:lnT>
                    <a:lnB>
                      <a:noFill/>
                    </a:lnB>
                    <a:solidFill>
                      <a:srgbClr val="B7DEE8"/>
                    </a:solidFill>
                  </a:tcPr>
                </a:tc>
                <a:tc hMerge="1">
                  <a:txBody>
                    <a:bodyPr/>
                    <a:lstStyle/>
                    <a:p>
                      <a:pPr algn="ctr" fontAlgn="ctr"/>
                      <a:endParaRPr lang="es-ES" sz="1400" b="0" i="0" u="none" strike="noStrike">
                        <a:solidFill>
                          <a:srgbClr val="000000"/>
                        </a:solidFill>
                        <a:effectLst/>
                        <a:latin typeface="Century Gothic"/>
                        <a:cs typeface="Century Gothic"/>
                      </a:endParaRPr>
                    </a:p>
                  </a:txBody>
                  <a:tcPr marL="11624" marR="11624" marT="11624" marB="0" anchor="ctr">
                    <a:lnL>
                      <a:noFill/>
                    </a:lnL>
                    <a:lnR>
                      <a:noFill/>
                    </a:lnR>
                    <a:lnT>
                      <a:noFill/>
                    </a:lnT>
                    <a:lnB>
                      <a:noFill/>
                    </a:lnB>
                    <a:solidFill>
                      <a:srgbClr val="B7DEE8"/>
                    </a:solidFill>
                  </a:tcPr>
                </a:tc>
                <a:tc>
                  <a:txBody>
                    <a:bodyPr/>
                    <a:lstStyle/>
                    <a:p>
                      <a:pPr algn="ctr" fontAlgn="ctr"/>
                      <a:r>
                        <a:rPr lang="nb-NO" sz="1400" b="0" i="0" u="none" strike="noStrike">
                          <a:solidFill>
                            <a:srgbClr val="000000"/>
                          </a:solidFill>
                          <a:effectLst/>
                          <a:latin typeface="Century Gothic"/>
                          <a:cs typeface="Century Gothic"/>
                        </a:rPr>
                        <a:t>0.00</a:t>
                      </a:r>
                    </a:p>
                  </a:txBody>
                  <a:tcPr marL="11624" marR="11624" marT="11624" marB="0" anchor="ctr">
                    <a:lnL>
                      <a:noFill/>
                    </a:lnL>
                    <a:lnR>
                      <a:noFill/>
                    </a:lnR>
                    <a:lnT>
                      <a:noFill/>
                    </a:lnT>
                    <a:lnB>
                      <a:noFill/>
                    </a:lnB>
                    <a:solidFill>
                      <a:srgbClr val="B7DEE8"/>
                    </a:solidFill>
                  </a:tcPr>
                </a:tc>
              </a:tr>
              <a:tr h="426458">
                <a:tc>
                  <a:txBody>
                    <a:bodyPr/>
                    <a:lstStyle/>
                    <a:p>
                      <a:pPr algn="l" fontAlgn="ctr"/>
                      <a:r>
                        <a:rPr lang="es-ES_tradnl" sz="1400" b="0" i="0" u="none" strike="noStrike">
                          <a:solidFill>
                            <a:srgbClr val="000000"/>
                          </a:solidFill>
                          <a:effectLst/>
                          <a:latin typeface="Century Gothic"/>
                          <a:cs typeface="Century Gothic"/>
                        </a:rPr>
                        <a:t>Ayuntamiento de Santa María del Oro</a:t>
                      </a:r>
                    </a:p>
                  </a:txBody>
                  <a:tcPr marL="11624" marR="11624" marT="11624" marB="0" anchor="ctr">
                    <a:lnL>
                      <a:noFill/>
                    </a:lnL>
                    <a:lnR>
                      <a:noFill/>
                    </a:lnR>
                    <a:lnT>
                      <a:noFill/>
                    </a:lnT>
                    <a:lnB>
                      <a:noFill/>
                    </a:lnB>
                  </a:tcPr>
                </a:tc>
                <a:tc gridSpan="7">
                  <a:txBody>
                    <a:bodyPr/>
                    <a:lstStyle/>
                    <a:p>
                      <a:pPr algn="l" fontAlgn="ctr"/>
                      <a:r>
                        <a:rPr lang="de-DE" sz="1400" b="0" i="0" u="none" strike="noStrike" dirty="0">
                          <a:solidFill>
                            <a:srgbClr val="000000"/>
                          </a:solidFill>
                          <a:effectLst/>
                          <a:latin typeface="Century Gothic"/>
                          <a:cs typeface="Century Gothic"/>
                        </a:rPr>
                        <a:t>                                </a:t>
                      </a:r>
                      <a:r>
                        <a:rPr lang="de-DE" sz="1400" b="1" i="0" u="none" strike="noStrike" dirty="0">
                          <a:solidFill>
                            <a:srgbClr val="000000"/>
                          </a:solidFill>
                          <a:effectLst/>
                          <a:latin typeface="Century Gothic"/>
                          <a:cs typeface="Century Gothic"/>
                        </a:rPr>
                        <a:t>          </a:t>
                      </a:r>
                      <a:r>
                        <a:rPr lang="de-DE" sz="1400" b="1" i="0" u="none" strike="noStrike" dirty="0" smtClean="0">
                          <a:solidFill>
                            <a:srgbClr val="000000"/>
                          </a:solidFill>
                          <a:effectLst/>
                          <a:latin typeface="Century Gothic"/>
                          <a:cs typeface="Century Gothic"/>
                        </a:rPr>
                        <a:t>NO </a:t>
                      </a:r>
                      <a:r>
                        <a:rPr lang="de-DE" sz="1400" b="1" i="0" u="none" strike="noStrike" dirty="0">
                          <a:solidFill>
                            <a:srgbClr val="000000"/>
                          </a:solidFill>
                          <a:effectLst/>
                          <a:latin typeface="Century Gothic"/>
                          <a:cs typeface="Century Gothic"/>
                        </a:rPr>
                        <a:t>TIENE PÁGINA WEB  </a:t>
                      </a:r>
                      <a:r>
                        <a:rPr lang="de-DE" sz="1400" b="1" i="0" u="none" strike="noStrike" dirty="0" smtClean="0">
                          <a:solidFill>
                            <a:srgbClr val="000000"/>
                          </a:solidFill>
                          <a:effectLst/>
                          <a:latin typeface="Century Gothic"/>
                          <a:cs typeface="Century Gothic"/>
                        </a:rPr>
                        <a:t>                                                                                                 </a:t>
                      </a:r>
                      <a:endParaRPr lang="de-DE" sz="1400" b="1" i="0" u="none" strike="noStrike" dirty="0">
                        <a:solidFill>
                          <a:srgbClr val="000000"/>
                        </a:solidFill>
                        <a:effectLst/>
                        <a:latin typeface="Century Gothic"/>
                        <a:cs typeface="Century Gothic"/>
                      </a:endParaRPr>
                    </a:p>
                  </a:txBody>
                  <a:tcPr marL="11624" marR="11624" marT="11624" marB="0" anchor="ctr">
                    <a:lnL>
                      <a:noFill/>
                    </a:lnL>
                    <a:lnR>
                      <a:noFill/>
                    </a:lnR>
                    <a:lnT>
                      <a:noFill/>
                    </a:lnT>
                    <a:lnB>
                      <a:noFill/>
                    </a:lnB>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a:txBody>
                    <a:bodyPr/>
                    <a:lstStyle/>
                    <a:p>
                      <a:pPr algn="ctr" fontAlgn="ctr"/>
                      <a:endParaRPr lang="es-ES" sz="1400" b="0" i="0" u="none" strike="noStrike" dirty="0">
                        <a:solidFill>
                          <a:srgbClr val="000000"/>
                        </a:solidFill>
                        <a:effectLst/>
                        <a:latin typeface="Century Gothic"/>
                        <a:cs typeface="Century Gothic"/>
                      </a:endParaRPr>
                    </a:p>
                  </a:txBody>
                  <a:tcPr marL="11624" marR="11624" marT="11624" marB="0" anchor="ctr">
                    <a:lnL>
                      <a:noFill/>
                    </a:lnL>
                    <a:lnR>
                      <a:noFill/>
                    </a:lnR>
                    <a:lnT>
                      <a:noFill/>
                    </a:lnT>
                    <a:lnB>
                      <a:noFill/>
                    </a:lnB>
                  </a:tcPr>
                </a:tc>
              </a:tr>
              <a:tr h="298014">
                <a:tc>
                  <a:txBody>
                    <a:bodyPr/>
                    <a:lstStyle/>
                    <a:p>
                      <a:pPr algn="l" fontAlgn="ctr"/>
                      <a:r>
                        <a:rPr lang="es-ES_tradnl" sz="1400" b="0" i="0" u="none" strike="noStrike" dirty="0">
                          <a:solidFill>
                            <a:srgbClr val="000000"/>
                          </a:solidFill>
                          <a:effectLst/>
                          <a:latin typeface="Century Gothic"/>
                          <a:cs typeface="Century Gothic"/>
                        </a:rPr>
                        <a:t>Ayuntamiento de </a:t>
                      </a:r>
                      <a:r>
                        <a:rPr lang="es-ES_tradnl" sz="1400" b="0" i="0" u="none" strike="noStrike" dirty="0" err="1">
                          <a:solidFill>
                            <a:srgbClr val="000000"/>
                          </a:solidFill>
                          <a:effectLst/>
                          <a:latin typeface="Century Gothic"/>
                          <a:cs typeface="Century Gothic"/>
                        </a:rPr>
                        <a:t>Tuxcueca</a:t>
                      </a:r>
                      <a:endParaRPr lang="es-ES_tradnl" sz="1400" b="0" i="0" u="none" strike="noStrike" dirty="0">
                        <a:solidFill>
                          <a:srgbClr val="000000"/>
                        </a:solidFill>
                        <a:effectLst/>
                        <a:latin typeface="Century Gothic"/>
                        <a:cs typeface="Century Gothic"/>
                      </a:endParaRPr>
                    </a:p>
                  </a:txBody>
                  <a:tcPr marL="11624" marR="11624" marT="11624" marB="0" anchor="ctr">
                    <a:lnL>
                      <a:noFill/>
                    </a:lnL>
                    <a:lnR>
                      <a:noFill/>
                    </a:lnR>
                    <a:lnT>
                      <a:noFill/>
                    </a:lnT>
                    <a:lnB>
                      <a:noFill/>
                    </a:lnB>
                    <a:solidFill>
                      <a:srgbClr val="B7DEE8"/>
                    </a:solidFill>
                  </a:tcPr>
                </a:tc>
                <a:tc gridSpan="7">
                  <a:txBody>
                    <a:bodyPr/>
                    <a:lstStyle/>
                    <a:p>
                      <a:pPr algn="l" fontAlgn="ctr"/>
                      <a:r>
                        <a:rPr lang="de-DE" sz="1400" b="0" i="0" u="none" strike="noStrike" dirty="0">
                          <a:solidFill>
                            <a:srgbClr val="000000"/>
                          </a:solidFill>
                          <a:effectLst/>
                          <a:latin typeface="Century Gothic"/>
                          <a:cs typeface="Century Gothic"/>
                        </a:rPr>
                        <a:t>                                          </a:t>
                      </a:r>
                      <a:r>
                        <a:rPr lang="de-DE" sz="1400" b="1" i="0" u="none" strike="noStrike" dirty="0" smtClean="0">
                          <a:solidFill>
                            <a:srgbClr val="000000"/>
                          </a:solidFill>
                          <a:effectLst/>
                          <a:latin typeface="Century Gothic"/>
                          <a:cs typeface="Century Gothic"/>
                        </a:rPr>
                        <a:t>NO </a:t>
                      </a:r>
                      <a:r>
                        <a:rPr lang="de-DE" sz="1400" b="1" i="0" u="none" strike="noStrike" dirty="0">
                          <a:solidFill>
                            <a:srgbClr val="000000"/>
                          </a:solidFill>
                          <a:effectLst/>
                          <a:latin typeface="Century Gothic"/>
                          <a:cs typeface="Century Gothic"/>
                        </a:rPr>
                        <a:t>TIENE PÁGINA WEB  </a:t>
                      </a:r>
                      <a:r>
                        <a:rPr lang="de-DE" sz="1400" b="1" i="0" u="none" strike="noStrike" dirty="0" smtClean="0">
                          <a:solidFill>
                            <a:srgbClr val="000000"/>
                          </a:solidFill>
                          <a:effectLst/>
                          <a:latin typeface="Century Gothic"/>
                          <a:cs typeface="Century Gothic"/>
                        </a:rPr>
                        <a:t>                                                                                    </a:t>
                      </a:r>
                      <a:endParaRPr lang="de-DE" sz="1400" b="1" i="0" u="none" strike="noStrike" dirty="0">
                        <a:solidFill>
                          <a:srgbClr val="000000"/>
                        </a:solidFill>
                        <a:effectLst/>
                        <a:latin typeface="Century Gothic"/>
                        <a:cs typeface="Century Gothic"/>
                      </a:endParaRPr>
                    </a:p>
                  </a:txBody>
                  <a:tcPr marL="11624" marR="11624" marT="11624" marB="0" anchor="ctr">
                    <a:lnL>
                      <a:noFill/>
                    </a:lnL>
                    <a:lnR>
                      <a:noFill/>
                    </a:lnR>
                    <a:lnT>
                      <a:noFill/>
                    </a:lnT>
                    <a:lnB>
                      <a:noFill/>
                    </a:lnB>
                    <a:solidFill>
                      <a:srgbClr val="B7DEE8"/>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a:txBody>
                    <a:bodyPr/>
                    <a:lstStyle/>
                    <a:p>
                      <a:pPr algn="ctr" fontAlgn="ctr"/>
                      <a:r>
                        <a:rPr lang="sk-SK" sz="1400" b="0" i="0" u="none" strike="noStrike">
                          <a:solidFill>
                            <a:srgbClr val="000000"/>
                          </a:solidFill>
                          <a:effectLst/>
                          <a:latin typeface="Century Gothic"/>
                          <a:cs typeface="Century Gothic"/>
                        </a:rPr>
                        <a:t> </a:t>
                      </a:r>
                    </a:p>
                  </a:txBody>
                  <a:tcPr marL="11624" marR="11624" marT="11624" marB="0" anchor="ctr">
                    <a:lnL>
                      <a:noFill/>
                    </a:lnL>
                    <a:lnR>
                      <a:noFill/>
                    </a:lnR>
                    <a:lnT>
                      <a:noFill/>
                    </a:lnT>
                    <a:lnB>
                      <a:noFill/>
                    </a:lnB>
                    <a:solidFill>
                      <a:srgbClr val="B7DEE8"/>
                    </a:solidFill>
                  </a:tcPr>
                </a:tc>
              </a:tr>
              <a:tr h="608617">
                <a:tc>
                  <a:txBody>
                    <a:bodyPr/>
                    <a:lstStyle/>
                    <a:p>
                      <a:pPr algn="ctr" fontAlgn="ctr"/>
                      <a:r>
                        <a:rPr lang="es-ES_tradnl" sz="1400" b="1" i="0" u="none" strike="noStrike" dirty="0">
                          <a:solidFill>
                            <a:srgbClr val="FFFFFF"/>
                          </a:solidFill>
                          <a:effectLst/>
                          <a:latin typeface="Century Gothic"/>
                          <a:cs typeface="Century Gothic"/>
                        </a:rPr>
                        <a:t>Promedio</a:t>
                      </a:r>
                    </a:p>
                  </a:txBody>
                  <a:tcPr marL="11624" marR="11624" marT="11624" marB="0" anchor="ctr">
                    <a:lnL>
                      <a:noFill/>
                    </a:lnL>
                    <a:lnR>
                      <a:noFill/>
                    </a:lnR>
                    <a:lnT>
                      <a:noFill/>
                    </a:lnT>
                    <a:lnB>
                      <a:noFill/>
                    </a:lnB>
                    <a:solidFill>
                      <a:srgbClr val="4BACC6"/>
                    </a:solidFill>
                  </a:tcPr>
                </a:tc>
                <a:tc gridSpan="2">
                  <a:txBody>
                    <a:bodyPr/>
                    <a:lstStyle/>
                    <a:p>
                      <a:pPr algn="ctr" fontAlgn="ctr"/>
                      <a:r>
                        <a:rPr lang="nb-NO" sz="1400" b="1" i="0" u="none" strike="noStrike">
                          <a:solidFill>
                            <a:srgbClr val="FFFFFF"/>
                          </a:solidFill>
                          <a:effectLst/>
                          <a:latin typeface="Century Gothic"/>
                          <a:cs typeface="Century Gothic"/>
                        </a:rPr>
                        <a:t>15.00</a:t>
                      </a:r>
                    </a:p>
                  </a:txBody>
                  <a:tcPr marL="11624" marR="11624" marT="11624" marB="0" anchor="ctr">
                    <a:lnL>
                      <a:noFill/>
                    </a:lnL>
                    <a:lnR>
                      <a:noFill/>
                    </a:lnR>
                    <a:lnT>
                      <a:noFill/>
                    </a:lnT>
                    <a:lnB>
                      <a:noFill/>
                    </a:lnB>
                    <a:solidFill>
                      <a:srgbClr val="4BACC6"/>
                    </a:solidFill>
                  </a:tcPr>
                </a:tc>
                <a:tc hMerge="1">
                  <a:txBody>
                    <a:bodyPr/>
                    <a:lstStyle/>
                    <a:p>
                      <a:endParaRPr lang="es-ES"/>
                    </a:p>
                  </a:txBody>
                  <a:tcPr/>
                </a:tc>
                <a:tc gridSpan="2">
                  <a:txBody>
                    <a:bodyPr/>
                    <a:lstStyle/>
                    <a:p>
                      <a:pPr algn="ctr" fontAlgn="ctr"/>
                      <a:r>
                        <a:rPr lang="nb-NO" sz="1400" b="1" i="0" u="none" strike="noStrike" dirty="0">
                          <a:solidFill>
                            <a:srgbClr val="FFFFFF"/>
                          </a:solidFill>
                          <a:effectLst/>
                          <a:latin typeface="Century Gothic"/>
                          <a:cs typeface="Century Gothic"/>
                        </a:rPr>
                        <a:t>5.00</a:t>
                      </a:r>
                    </a:p>
                  </a:txBody>
                  <a:tcPr marL="11624" marR="11624" marT="11624" marB="0" anchor="ctr">
                    <a:lnL>
                      <a:noFill/>
                    </a:lnL>
                    <a:lnR>
                      <a:noFill/>
                    </a:lnR>
                    <a:lnT>
                      <a:noFill/>
                    </a:lnT>
                    <a:lnB>
                      <a:noFill/>
                    </a:lnB>
                    <a:solidFill>
                      <a:srgbClr val="4BACC6"/>
                    </a:solidFill>
                  </a:tcPr>
                </a:tc>
                <a:tc hMerge="1">
                  <a:txBody>
                    <a:bodyPr/>
                    <a:lstStyle/>
                    <a:p>
                      <a:endParaRPr lang="es-ES"/>
                    </a:p>
                  </a:txBody>
                  <a:tcPr/>
                </a:tc>
                <a:tc gridSpan="2">
                  <a:txBody>
                    <a:bodyPr/>
                    <a:lstStyle/>
                    <a:p>
                      <a:pPr algn="ctr" fontAlgn="ctr"/>
                      <a:r>
                        <a:rPr lang="hr-HR" sz="1400" b="1" i="0" u="none" strike="noStrike">
                          <a:solidFill>
                            <a:srgbClr val="FFFFFF"/>
                          </a:solidFill>
                          <a:effectLst/>
                          <a:latin typeface="Century Gothic"/>
                          <a:cs typeface="Century Gothic"/>
                        </a:rPr>
                        <a:t>12.50</a:t>
                      </a:r>
                    </a:p>
                  </a:txBody>
                  <a:tcPr marL="11624" marR="11624" marT="11624" marB="0" anchor="ctr">
                    <a:lnL>
                      <a:noFill/>
                    </a:lnL>
                    <a:lnR>
                      <a:noFill/>
                    </a:lnR>
                    <a:lnT>
                      <a:noFill/>
                    </a:lnT>
                    <a:lnB>
                      <a:noFill/>
                    </a:lnB>
                    <a:solidFill>
                      <a:srgbClr val="4BACC6"/>
                    </a:solidFill>
                  </a:tcPr>
                </a:tc>
                <a:tc hMerge="1">
                  <a:txBody>
                    <a:bodyPr/>
                    <a:lstStyle/>
                    <a:p>
                      <a:endParaRPr lang="es-ES"/>
                    </a:p>
                  </a:txBody>
                  <a:tcPr/>
                </a:tc>
                <a:tc>
                  <a:txBody>
                    <a:bodyPr/>
                    <a:lstStyle/>
                    <a:p>
                      <a:pPr algn="ctr" fontAlgn="ctr"/>
                      <a:r>
                        <a:rPr lang="nb-NO" sz="1400" b="1" i="0" u="none" strike="noStrike" dirty="0">
                          <a:solidFill>
                            <a:srgbClr val="FFFFFF"/>
                          </a:solidFill>
                          <a:effectLst/>
                          <a:latin typeface="Century Gothic"/>
                          <a:cs typeface="Century Gothic"/>
                        </a:rPr>
                        <a:t>0.00</a:t>
                      </a:r>
                    </a:p>
                  </a:txBody>
                  <a:tcPr marL="11624" marR="11624" marT="11624" marB="0" anchor="ctr">
                    <a:lnL>
                      <a:noFill/>
                    </a:lnL>
                    <a:lnR>
                      <a:noFill/>
                    </a:lnR>
                    <a:lnT>
                      <a:noFill/>
                    </a:lnT>
                    <a:lnB>
                      <a:noFill/>
                    </a:lnB>
                    <a:solidFill>
                      <a:srgbClr val="4BACC6"/>
                    </a:solidFill>
                  </a:tcPr>
                </a:tc>
                <a:tc>
                  <a:txBody>
                    <a:bodyPr/>
                    <a:lstStyle/>
                    <a:p>
                      <a:pPr algn="ctr" fontAlgn="ctr"/>
                      <a:r>
                        <a:rPr lang="hr-HR" sz="1400" b="1" i="0" u="none" strike="noStrike" dirty="0">
                          <a:solidFill>
                            <a:srgbClr val="FFFFFF"/>
                          </a:solidFill>
                          <a:effectLst/>
                          <a:latin typeface="Century Gothic"/>
                          <a:cs typeface="Century Gothic"/>
                        </a:rPr>
                        <a:t>8.13</a:t>
                      </a:r>
                    </a:p>
                  </a:txBody>
                  <a:tcPr marL="11624" marR="11624" marT="11624" marB="0" anchor="ctr">
                    <a:lnL>
                      <a:noFill/>
                    </a:lnL>
                    <a:lnR>
                      <a:noFill/>
                    </a:lnR>
                    <a:lnT>
                      <a:noFill/>
                    </a:lnT>
                    <a:lnB>
                      <a:noFill/>
                    </a:lnB>
                    <a:solidFill>
                      <a:srgbClr val="4BACC6"/>
                    </a:solidFill>
                  </a:tcPr>
                </a:tc>
              </a:tr>
            </a:tbl>
          </a:graphicData>
        </a:graphic>
      </p:graphicFrame>
    </p:spTree>
    <p:extLst>
      <p:ext uri="{BB962C8B-B14F-4D97-AF65-F5344CB8AC3E}">
        <p14:creationId xmlns:p14="http://schemas.microsoft.com/office/powerpoint/2010/main" val="36817609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267744" y="485800"/>
            <a:ext cx="6131024" cy="1143000"/>
          </a:xfrm>
          <a:noFill/>
        </p:spPr>
        <p:txBody>
          <a:bodyPr>
            <a:normAutofit/>
          </a:bodyPr>
          <a:lstStyle/>
          <a:p>
            <a:pPr fontAlgn="base">
              <a:spcAft>
                <a:spcPct val="0"/>
              </a:spcAft>
              <a:defRPr/>
            </a:pPr>
            <a:r>
              <a:rPr lang="es-MX"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Generalidades de la evaluación </a:t>
            </a:r>
          </a:p>
        </p:txBody>
      </p:sp>
      <p:sp>
        <p:nvSpPr>
          <p:cNvPr id="3" name="2 Marcador de contenido"/>
          <p:cNvSpPr>
            <a:spLocks noGrp="1"/>
          </p:cNvSpPr>
          <p:nvPr>
            <p:ph idx="1"/>
          </p:nvPr>
        </p:nvSpPr>
        <p:spPr>
          <a:xfrm>
            <a:off x="683568" y="1484784"/>
            <a:ext cx="8136904" cy="5184576"/>
          </a:xfrm>
          <a:noFill/>
        </p:spPr>
        <p:txBody>
          <a:bodyPr>
            <a:normAutofit fontScale="70000" lnSpcReduction="20000"/>
          </a:bodyPr>
          <a:lstStyle/>
          <a:p>
            <a:pPr algn="just">
              <a:spcBef>
                <a:spcPts val="600"/>
              </a:spcBef>
              <a:spcAft>
                <a:spcPts val="600"/>
              </a:spcAft>
            </a:pPr>
            <a:endParaRPr lang="es-MX" sz="1800" dirty="0" smtClean="0">
              <a:latin typeface="Arial" pitchFamily="34" charset="0"/>
              <a:cs typeface="Arial" pitchFamily="34" charset="0"/>
            </a:endParaRPr>
          </a:p>
          <a:p>
            <a:pPr algn="just">
              <a:lnSpc>
                <a:spcPct val="120000"/>
              </a:lnSpc>
              <a:spcBef>
                <a:spcPts val="600"/>
              </a:spcBef>
              <a:spcAft>
                <a:spcPts val="600"/>
              </a:spcAft>
            </a:pPr>
            <a:r>
              <a:rPr lang="es-MX" sz="1800" dirty="0" smtClean="0">
                <a:latin typeface="Arial" pitchFamily="34" charset="0"/>
                <a:cs typeface="Arial" pitchFamily="34" charset="0"/>
              </a:rPr>
              <a:t>El </a:t>
            </a:r>
            <a:r>
              <a:rPr lang="es-MX" sz="1800" b="1" dirty="0">
                <a:latin typeface="Century Gothic"/>
                <a:ea typeface="ＭＳ Ｐゴシック" charset="-128"/>
                <a:cs typeface="Century Gothic"/>
              </a:rPr>
              <a:t>47.2%</a:t>
            </a:r>
            <a:r>
              <a:rPr lang="es-MX" sz="1800" b="1" dirty="0" smtClean="0">
                <a:latin typeface="Arial" pitchFamily="34" charset="0"/>
                <a:cs typeface="Arial" pitchFamily="34" charset="0"/>
              </a:rPr>
              <a:t> </a:t>
            </a:r>
            <a:r>
              <a:rPr lang="es-MX" sz="1800" dirty="0" smtClean="0">
                <a:latin typeface="Arial" pitchFamily="34" charset="0"/>
                <a:cs typeface="Arial" pitchFamily="34" charset="0"/>
              </a:rPr>
              <a:t>de los 125 ayuntamientos evaluados presentan un cumplimiento del 60 al 100 con respecto a la publicación de las </a:t>
            </a:r>
            <a:r>
              <a:rPr lang="es-MX" sz="1800" b="1" dirty="0" smtClean="0">
                <a:latin typeface="Arial" pitchFamily="34" charset="0"/>
                <a:cs typeface="Arial" pitchFamily="34" charset="0"/>
              </a:rPr>
              <a:t>Actas de las Sesiones del Pleno del Ayuntamiento</a:t>
            </a:r>
            <a:r>
              <a:rPr lang="es-MX" sz="1800" dirty="0" smtClean="0">
                <a:latin typeface="Arial" pitchFamily="34" charset="0"/>
                <a:cs typeface="Arial" pitchFamily="34" charset="0"/>
              </a:rPr>
              <a:t>.</a:t>
            </a:r>
          </a:p>
          <a:p>
            <a:pPr algn="just">
              <a:lnSpc>
                <a:spcPct val="120000"/>
              </a:lnSpc>
              <a:spcBef>
                <a:spcPts val="600"/>
              </a:spcBef>
              <a:spcAft>
                <a:spcPts val="600"/>
              </a:spcAft>
            </a:pPr>
            <a:r>
              <a:rPr lang="es-MX" sz="1800" dirty="0" smtClean="0">
                <a:latin typeface="Arial" pitchFamily="34" charset="0"/>
                <a:cs typeface="Arial" pitchFamily="34" charset="0"/>
              </a:rPr>
              <a:t>El </a:t>
            </a:r>
            <a:r>
              <a:rPr lang="es-MX" sz="1800" b="1" dirty="0" smtClean="0">
                <a:latin typeface="Arial" pitchFamily="34" charset="0"/>
                <a:cs typeface="Arial" pitchFamily="34" charset="0"/>
              </a:rPr>
              <a:t>22.4% </a:t>
            </a:r>
            <a:r>
              <a:rPr lang="es-MX" sz="1800" dirty="0">
                <a:latin typeface="Arial" pitchFamily="34" charset="0"/>
                <a:cs typeface="Arial" pitchFamily="34" charset="0"/>
              </a:rPr>
              <a:t>de los 125 ayuntamientos evaluados presentan un cumplimiento del </a:t>
            </a:r>
            <a:r>
              <a:rPr lang="es-MX" sz="1800" dirty="0" smtClean="0">
                <a:latin typeface="Arial" pitchFamily="34" charset="0"/>
                <a:cs typeface="Arial" pitchFamily="34" charset="0"/>
              </a:rPr>
              <a:t>60 </a:t>
            </a:r>
            <a:r>
              <a:rPr lang="es-MX" sz="1800" dirty="0">
                <a:latin typeface="Arial" pitchFamily="34" charset="0"/>
                <a:cs typeface="Arial" pitchFamily="34" charset="0"/>
              </a:rPr>
              <a:t>al </a:t>
            </a:r>
            <a:r>
              <a:rPr lang="es-MX" sz="1800" dirty="0" smtClean="0">
                <a:latin typeface="Arial" pitchFamily="34" charset="0"/>
                <a:cs typeface="Arial" pitchFamily="34" charset="0"/>
              </a:rPr>
              <a:t>100 </a:t>
            </a:r>
            <a:r>
              <a:rPr lang="es-MX" sz="1800" dirty="0">
                <a:latin typeface="Arial" pitchFamily="34" charset="0"/>
                <a:cs typeface="Arial" pitchFamily="34" charset="0"/>
              </a:rPr>
              <a:t>con respecto a la publicación de </a:t>
            </a:r>
            <a:r>
              <a:rPr lang="es-MX" sz="1800" dirty="0" smtClean="0">
                <a:latin typeface="Arial" pitchFamily="34" charset="0"/>
                <a:cs typeface="Arial" pitchFamily="34" charset="0"/>
              </a:rPr>
              <a:t>las </a:t>
            </a:r>
            <a:r>
              <a:rPr lang="es-MX" sz="1800" b="1" dirty="0" smtClean="0">
                <a:latin typeface="Arial" pitchFamily="34" charset="0"/>
                <a:cs typeface="Arial" pitchFamily="34" charset="0"/>
              </a:rPr>
              <a:t>Versiones Estenográficas de </a:t>
            </a:r>
            <a:r>
              <a:rPr lang="es-MX" sz="1800" b="1" dirty="0">
                <a:latin typeface="Arial" pitchFamily="34" charset="0"/>
                <a:cs typeface="Arial" pitchFamily="34" charset="0"/>
              </a:rPr>
              <a:t>las Sesiones del Pleno del Ayuntamiento</a:t>
            </a:r>
            <a:r>
              <a:rPr lang="es-MX" sz="1800" b="1" dirty="0" smtClean="0">
                <a:latin typeface="Arial" pitchFamily="34" charset="0"/>
                <a:cs typeface="Arial" pitchFamily="34" charset="0"/>
              </a:rPr>
              <a:t>.</a:t>
            </a:r>
          </a:p>
          <a:p>
            <a:pPr algn="just">
              <a:lnSpc>
                <a:spcPct val="120000"/>
              </a:lnSpc>
              <a:spcBef>
                <a:spcPts val="600"/>
              </a:spcBef>
              <a:spcAft>
                <a:spcPts val="600"/>
              </a:spcAft>
            </a:pPr>
            <a:r>
              <a:rPr lang="es-MX" sz="1800" dirty="0">
                <a:latin typeface="Arial" pitchFamily="34" charset="0"/>
                <a:cs typeface="Arial" pitchFamily="34" charset="0"/>
              </a:rPr>
              <a:t>El </a:t>
            </a:r>
            <a:r>
              <a:rPr lang="es-MX" sz="1800" b="1" dirty="0" smtClean="0">
                <a:latin typeface="Arial" pitchFamily="34" charset="0"/>
                <a:cs typeface="Arial" pitchFamily="34" charset="0"/>
              </a:rPr>
              <a:t>71.20% </a:t>
            </a:r>
            <a:r>
              <a:rPr lang="es-MX" sz="1800" dirty="0">
                <a:latin typeface="Arial" pitchFamily="34" charset="0"/>
                <a:cs typeface="Arial" pitchFamily="34" charset="0"/>
              </a:rPr>
              <a:t>de los 125 ayuntamientos evaluados presentan un </a:t>
            </a:r>
            <a:r>
              <a:rPr lang="es-MX" sz="1800" b="1" dirty="0">
                <a:latin typeface="Arial" pitchFamily="34" charset="0"/>
                <a:cs typeface="Arial" pitchFamily="34" charset="0"/>
              </a:rPr>
              <a:t>cumplimiento global de entre el </a:t>
            </a:r>
            <a:r>
              <a:rPr lang="es-MX" sz="1800" b="1" dirty="0" smtClean="0">
                <a:latin typeface="Arial" pitchFamily="34" charset="0"/>
                <a:cs typeface="Arial" pitchFamily="34" charset="0"/>
              </a:rPr>
              <a:t>0 </a:t>
            </a:r>
            <a:r>
              <a:rPr lang="es-MX" sz="1800" b="1" dirty="0">
                <a:latin typeface="Arial" pitchFamily="34" charset="0"/>
                <a:cs typeface="Arial" pitchFamily="34" charset="0"/>
              </a:rPr>
              <a:t>al </a:t>
            </a:r>
            <a:r>
              <a:rPr lang="es-MX" sz="1800" b="1" dirty="0" smtClean="0">
                <a:latin typeface="Arial" pitchFamily="34" charset="0"/>
                <a:cs typeface="Arial" pitchFamily="34" charset="0"/>
              </a:rPr>
              <a:t>19.99</a:t>
            </a:r>
            <a:r>
              <a:rPr lang="es-MX" sz="1800" b="1" dirty="0">
                <a:latin typeface="Arial" pitchFamily="34" charset="0"/>
                <a:cs typeface="Arial" pitchFamily="34" charset="0"/>
              </a:rPr>
              <a:t>. </a:t>
            </a:r>
          </a:p>
          <a:p>
            <a:pPr algn="just">
              <a:lnSpc>
                <a:spcPct val="120000"/>
              </a:lnSpc>
              <a:spcBef>
                <a:spcPts val="600"/>
              </a:spcBef>
              <a:spcAft>
                <a:spcPts val="600"/>
              </a:spcAft>
            </a:pPr>
            <a:r>
              <a:rPr lang="es-MX" sz="1800" dirty="0" smtClean="0">
                <a:latin typeface="Arial" pitchFamily="34" charset="0"/>
                <a:cs typeface="Arial" pitchFamily="34" charset="0"/>
              </a:rPr>
              <a:t>El </a:t>
            </a:r>
            <a:r>
              <a:rPr lang="es-MX" sz="1800" b="1" dirty="0" smtClean="0">
                <a:latin typeface="Arial" pitchFamily="34" charset="0"/>
                <a:cs typeface="Arial" pitchFamily="34" charset="0"/>
              </a:rPr>
              <a:t>19.20% </a:t>
            </a:r>
            <a:r>
              <a:rPr lang="es-MX" sz="1800" dirty="0" smtClean="0">
                <a:latin typeface="Arial" pitchFamily="34" charset="0"/>
                <a:cs typeface="Arial" pitchFamily="34" charset="0"/>
              </a:rPr>
              <a:t>de los 125 ayuntamientos evaluados presentan un </a:t>
            </a:r>
            <a:r>
              <a:rPr lang="es-MX" sz="1800" b="1" dirty="0" smtClean="0">
                <a:latin typeface="Arial" pitchFamily="34" charset="0"/>
                <a:cs typeface="Arial" pitchFamily="34" charset="0"/>
              </a:rPr>
              <a:t>cumplimiento global de entre el 20 al 59.99. </a:t>
            </a:r>
          </a:p>
          <a:p>
            <a:pPr algn="just">
              <a:lnSpc>
                <a:spcPct val="120000"/>
              </a:lnSpc>
              <a:spcBef>
                <a:spcPts val="600"/>
              </a:spcBef>
              <a:spcAft>
                <a:spcPts val="600"/>
              </a:spcAft>
            </a:pPr>
            <a:r>
              <a:rPr lang="es-MX" sz="1800" dirty="0" smtClean="0">
                <a:latin typeface="Arial" pitchFamily="34" charset="0"/>
                <a:cs typeface="Arial" pitchFamily="34" charset="0"/>
              </a:rPr>
              <a:t>El </a:t>
            </a:r>
            <a:r>
              <a:rPr lang="es-MX" sz="1800" b="1" dirty="0" smtClean="0">
                <a:latin typeface="Arial" pitchFamily="34" charset="0"/>
                <a:cs typeface="Arial" pitchFamily="34" charset="0"/>
              </a:rPr>
              <a:t>8.00% </a:t>
            </a:r>
            <a:r>
              <a:rPr lang="es-MX" sz="1800" dirty="0" smtClean="0">
                <a:latin typeface="Arial" pitchFamily="34" charset="0"/>
                <a:cs typeface="Arial" pitchFamily="34" charset="0"/>
              </a:rPr>
              <a:t>de los 125 ayuntamientos evaluados presentan un </a:t>
            </a:r>
            <a:r>
              <a:rPr lang="es-MX" sz="1800" b="1" dirty="0" smtClean="0">
                <a:latin typeface="Arial" pitchFamily="34" charset="0"/>
                <a:cs typeface="Arial" pitchFamily="34" charset="0"/>
              </a:rPr>
              <a:t>cumplimiento global de entre el 60 al 100. </a:t>
            </a:r>
          </a:p>
          <a:p>
            <a:pPr algn="just">
              <a:lnSpc>
                <a:spcPct val="120000"/>
              </a:lnSpc>
              <a:spcBef>
                <a:spcPts val="600"/>
              </a:spcBef>
              <a:spcAft>
                <a:spcPts val="600"/>
              </a:spcAft>
            </a:pPr>
            <a:r>
              <a:rPr lang="es-MX" sz="1800" dirty="0">
                <a:latin typeface="Arial" pitchFamily="34" charset="0"/>
                <a:cs typeface="Arial" pitchFamily="34" charset="0"/>
              </a:rPr>
              <a:t>El </a:t>
            </a:r>
            <a:r>
              <a:rPr lang="es-MX" sz="1800" b="1" dirty="0" smtClean="0">
                <a:latin typeface="Arial" pitchFamily="34" charset="0"/>
                <a:cs typeface="Arial" pitchFamily="34" charset="0"/>
              </a:rPr>
              <a:t>1.60% </a:t>
            </a:r>
            <a:r>
              <a:rPr lang="es-MX" sz="1800" dirty="0">
                <a:latin typeface="Arial" pitchFamily="34" charset="0"/>
                <a:cs typeface="Arial" pitchFamily="34" charset="0"/>
              </a:rPr>
              <a:t>de los 125 ayuntamientos evaluados presentan un </a:t>
            </a:r>
            <a:r>
              <a:rPr lang="es-MX" sz="1800" b="1" dirty="0" smtClean="0">
                <a:latin typeface="Arial" pitchFamily="34" charset="0"/>
                <a:cs typeface="Arial" pitchFamily="34" charset="0"/>
              </a:rPr>
              <a:t>no cuentan con página web.</a:t>
            </a:r>
          </a:p>
          <a:p>
            <a:pPr algn="just">
              <a:lnSpc>
                <a:spcPct val="120000"/>
              </a:lnSpc>
              <a:spcBef>
                <a:spcPts val="600"/>
              </a:spcBef>
              <a:spcAft>
                <a:spcPts val="600"/>
              </a:spcAft>
            </a:pPr>
            <a:r>
              <a:rPr lang="es-MX" sz="1800" dirty="0" smtClean="0">
                <a:latin typeface="Arial" pitchFamily="34" charset="0"/>
                <a:cs typeface="Arial" pitchFamily="34" charset="0"/>
              </a:rPr>
              <a:t>El 3.2% de los 125 ayuntamientos evaluados presentaron condiciones especiales a saber: </a:t>
            </a:r>
          </a:p>
          <a:p>
            <a:pPr lvl="1" algn="just">
              <a:lnSpc>
                <a:spcPct val="120000"/>
              </a:lnSpc>
              <a:spcBef>
                <a:spcPts val="600"/>
              </a:spcBef>
              <a:spcAft>
                <a:spcPts val="600"/>
              </a:spcAft>
            </a:pPr>
            <a:r>
              <a:rPr lang="es-MX" sz="1800" dirty="0" smtClean="0">
                <a:latin typeface="Arial" pitchFamily="34" charset="0"/>
                <a:cs typeface="Arial" pitchFamily="34" charset="0"/>
              </a:rPr>
              <a:t>No tienen página web;  </a:t>
            </a:r>
          </a:p>
          <a:p>
            <a:pPr lvl="1" algn="just">
              <a:lnSpc>
                <a:spcPct val="120000"/>
              </a:lnSpc>
              <a:spcBef>
                <a:spcPts val="600"/>
              </a:spcBef>
              <a:spcAft>
                <a:spcPts val="600"/>
              </a:spcAft>
            </a:pPr>
            <a:r>
              <a:rPr lang="es-MX" sz="1800" dirty="0" smtClean="0">
                <a:latin typeface="Arial" pitchFamily="34" charset="0"/>
                <a:cs typeface="Arial" pitchFamily="34" charset="0"/>
              </a:rPr>
              <a:t>No tienen apartado de Transparencia </a:t>
            </a:r>
          </a:p>
          <a:p>
            <a:pPr lvl="1" algn="just">
              <a:lnSpc>
                <a:spcPct val="120000"/>
              </a:lnSpc>
              <a:spcBef>
                <a:spcPts val="600"/>
              </a:spcBef>
              <a:spcAft>
                <a:spcPts val="600"/>
              </a:spcAft>
            </a:pPr>
            <a:r>
              <a:rPr lang="es-MX" sz="1800" dirty="0" smtClean="0">
                <a:latin typeface="Arial" pitchFamily="34" charset="0"/>
                <a:cs typeface="Arial" pitchFamily="34" charset="0"/>
              </a:rPr>
              <a:t>Tiene página Web, apartado de Transparencia pero publican información correspondiente a la Administración 2012 - 2015</a:t>
            </a:r>
          </a:p>
        </p:txBody>
      </p:sp>
    </p:spTree>
    <p:extLst>
      <p:ext uri="{BB962C8B-B14F-4D97-AF65-F5344CB8AC3E}">
        <p14:creationId xmlns:p14="http://schemas.microsoft.com/office/powerpoint/2010/main" val="9259054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CuadroTexto"/>
          <p:cNvSpPr txBox="1"/>
          <p:nvPr/>
        </p:nvSpPr>
        <p:spPr>
          <a:xfrm>
            <a:off x="4952351" y="1464554"/>
            <a:ext cx="2788001" cy="738664"/>
          </a:xfrm>
          <a:prstGeom prst="rect">
            <a:avLst/>
          </a:prstGeom>
          <a:noFill/>
        </p:spPr>
        <p:txBody>
          <a:bodyPr wrap="square" rtlCol="0">
            <a:spAutoFit/>
          </a:bodyPr>
          <a:lstStyle/>
          <a:p>
            <a:pPr algn="ctr"/>
            <a:r>
              <a:rPr lang="es-MX" sz="1400" b="1" dirty="0" smtClean="0">
                <a:latin typeface="Century Gothic" pitchFamily="34" charset="0"/>
                <a:cs typeface="Arial" pitchFamily="34" charset="0"/>
              </a:rPr>
              <a:t>Ayuntamiento de Concepción de Buenos Aires</a:t>
            </a:r>
          </a:p>
          <a:p>
            <a:pPr algn="ctr"/>
            <a:r>
              <a:rPr lang="es-MX" sz="1400" b="1" dirty="0" smtClean="0">
                <a:latin typeface="Century Gothic" pitchFamily="34" charset="0"/>
                <a:cs typeface="Arial" pitchFamily="34" charset="0"/>
              </a:rPr>
              <a:t>Calificación: 37.50</a:t>
            </a:r>
          </a:p>
        </p:txBody>
      </p:sp>
      <p:pic>
        <p:nvPicPr>
          <p:cNvPr id="4" name="Imagen 3" descr="05_sureste.jpg"/>
          <p:cNvPicPr>
            <a:picLocks noChangeAspect="1"/>
          </p:cNvPicPr>
          <p:nvPr/>
        </p:nvPicPr>
        <p:blipFill rotWithShape="1">
          <a:blip r:embed="rId3">
            <a:duotone>
              <a:schemeClr val="accent5">
                <a:shade val="45000"/>
                <a:satMod val="135000"/>
              </a:schemeClr>
              <a:prstClr val="white"/>
            </a:duotone>
            <a:extLst>
              <a:ext uri="{28A0092B-C50C-407E-A947-70E740481C1C}">
                <a14:useLocalDpi xmlns:a14="http://schemas.microsoft.com/office/drawing/2010/main" val="0"/>
              </a:ext>
            </a:extLst>
          </a:blip>
          <a:srcRect t="9524"/>
          <a:stretch/>
        </p:blipFill>
        <p:spPr>
          <a:xfrm>
            <a:off x="4673985" y="2203217"/>
            <a:ext cx="4012815" cy="3437175"/>
          </a:xfrm>
          <a:prstGeom prst="rect">
            <a:avLst/>
          </a:prstGeom>
        </p:spPr>
      </p:pic>
      <p:sp>
        <p:nvSpPr>
          <p:cNvPr id="7" name="CuadroTexto 6"/>
          <p:cNvSpPr txBox="1"/>
          <p:nvPr/>
        </p:nvSpPr>
        <p:spPr>
          <a:xfrm>
            <a:off x="4917568" y="2506981"/>
            <a:ext cx="908975" cy="418491"/>
          </a:xfrm>
          <a:prstGeom prst="rect">
            <a:avLst/>
          </a:prstGeom>
          <a:noFill/>
        </p:spPr>
        <p:txBody>
          <a:bodyPr wrap="square" rtlCol="0">
            <a:spAutoFit/>
          </a:bodyPr>
          <a:lstStyle/>
          <a:p>
            <a:pPr algn="ctr">
              <a:lnSpc>
                <a:spcPts val="820"/>
              </a:lnSpc>
            </a:pPr>
            <a:r>
              <a:rPr lang="es-ES" sz="1100" b="1" dirty="0" smtClean="0">
                <a:solidFill>
                  <a:schemeClr val="accent5">
                    <a:lumMod val="50000"/>
                  </a:schemeClr>
                </a:solidFill>
              </a:rPr>
              <a:t>Concepción de Buenos Aires</a:t>
            </a:r>
            <a:endParaRPr lang="es-ES" sz="1100" b="1" dirty="0">
              <a:solidFill>
                <a:schemeClr val="accent5">
                  <a:lumMod val="50000"/>
                </a:schemeClr>
              </a:solidFill>
            </a:endParaRPr>
          </a:p>
        </p:txBody>
      </p:sp>
      <p:sp>
        <p:nvSpPr>
          <p:cNvPr id="14" name="CuadroTexto 13"/>
          <p:cNvSpPr txBox="1"/>
          <p:nvPr/>
        </p:nvSpPr>
        <p:spPr>
          <a:xfrm>
            <a:off x="5613724" y="2334071"/>
            <a:ext cx="874310" cy="382156"/>
          </a:xfrm>
          <a:prstGeom prst="rect">
            <a:avLst/>
          </a:prstGeom>
          <a:noFill/>
        </p:spPr>
        <p:txBody>
          <a:bodyPr wrap="square" rtlCol="0">
            <a:spAutoFit/>
          </a:bodyPr>
          <a:lstStyle/>
          <a:p>
            <a:pPr algn="ctr">
              <a:lnSpc>
                <a:spcPts val="720"/>
              </a:lnSpc>
            </a:pPr>
            <a:r>
              <a:rPr lang="es-ES" sz="1100" b="1" dirty="0" smtClean="0">
                <a:solidFill>
                  <a:schemeClr val="accent5">
                    <a:lumMod val="50000"/>
                  </a:schemeClr>
                </a:solidFill>
              </a:rPr>
              <a:t>La Manzanilla de la Paz</a:t>
            </a:r>
            <a:endParaRPr lang="es-ES" sz="1100" b="1" dirty="0">
              <a:solidFill>
                <a:schemeClr val="accent5">
                  <a:lumMod val="50000"/>
                </a:schemeClr>
              </a:solidFill>
            </a:endParaRPr>
          </a:p>
        </p:txBody>
      </p:sp>
      <p:sp>
        <p:nvSpPr>
          <p:cNvPr id="16" name="CuadroTexto 15"/>
          <p:cNvSpPr txBox="1"/>
          <p:nvPr/>
        </p:nvSpPr>
        <p:spPr>
          <a:xfrm>
            <a:off x="6012160" y="2608291"/>
            <a:ext cx="791948" cy="313334"/>
          </a:xfrm>
          <a:prstGeom prst="rect">
            <a:avLst/>
          </a:prstGeom>
          <a:noFill/>
        </p:spPr>
        <p:txBody>
          <a:bodyPr wrap="square" rtlCol="0">
            <a:spAutoFit/>
          </a:bodyPr>
          <a:lstStyle/>
          <a:p>
            <a:pPr algn="ctr">
              <a:lnSpc>
                <a:spcPts val="820"/>
              </a:lnSpc>
            </a:pPr>
            <a:r>
              <a:rPr lang="es-ES" sz="1100" b="1" dirty="0" smtClean="0">
                <a:solidFill>
                  <a:schemeClr val="accent5">
                    <a:lumMod val="50000"/>
                  </a:schemeClr>
                </a:solidFill>
              </a:rPr>
              <a:t>Valle de Juárez</a:t>
            </a:r>
            <a:endParaRPr lang="es-ES" sz="1100" b="1" dirty="0">
              <a:solidFill>
                <a:schemeClr val="accent5">
                  <a:lumMod val="50000"/>
                </a:schemeClr>
              </a:solidFill>
            </a:endParaRPr>
          </a:p>
        </p:txBody>
      </p:sp>
      <p:sp>
        <p:nvSpPr>
          <p:cNvPr id="17" name="CuadroTexto 16"/>
          <p:cNvSpPr txBox="1"/>
          <p:nvPr/>
        </p:nvSpPr>
        <p:spPr>
          <a:xfrm>
            <a:off x="5472100" y="2764958"/>
            <a:ext cx="947133" cy="261610"/>
          </a:xfrm>
          <a:prstGeom prst="rect">
            <a:avLst/>
          </a:prstGeom>
          <a:noFill/>
        </p:spPr>
        <p:txBody>
          <a:bodyPr wrap="square" rtlCol="0">
            <a:spAutoFit/>
          </a:bodyPr>
          <a:lstStyle/>
          <a:p>
            <a:pPr algn="ctr"/>
            <a:r>
              <a:rPr lang="es-ES" sz="1100" b="1" dirty="0" smtClean="0">
                <a:solidFill>
                  <a:schemeClr val="accent5">
                    <a:lumMod val="50000"/>
                  </a:schemeClr>
                </a:solidFill>
              </a:rPr>
              <a:t>Mazamitla</a:t>
            </a:r>
            <a:endParaRPr lang="es-ES" sz="1100" b="1" dirty="0">
              <a:solidFill>
                <a:schemeClr val="accent5">
                  <a:lumMod val="50000"/>
                </a:schemeClr>
              </a:solidFill>
            </a:endParaRPr>
          </a:p>
        </p:txBody>
      </p:sp>
      <p:sp>
        <p:nvSpPr>
          <p:cNvPr id="18" name="CuadroTexto 17"/>
          <p:cNvSpPr txBox="1"/>
          <p:nvPr/>
        </p:nvSpPr>
        <p:spPr>
          <a:xfrm>
            <a:off x="5311302" y="3213316"/>
            <a:ext cx="947133" cy="313334"/>
          </a:xfrm>
          <a:prstGeom prst="rect">
            <a:avLst/>
          </a:prstGeom>
          <a:noFill/>
        </p:spPr>
        <p:txBody>
          <a:bodyPr wrap="square" rtlCol="0">
            <a:spAutoFit/>
          </a:bodyPr>
          <a:lstStyle/>
          <a:p>
            <a:pPr algn="ctr">
              <a:lnSpc>
                <a:spcPts val="820"/>
              </a:lnSpc>
            </a:pPr>
            <a:r>
              <a:rPr lang="es-ES" sz="1100" b="1" dirty="0" smtClean="0">
                <a:solidFill>
                  <a:schemeClr val="accent5">
                    <a:lumMod val="50000"/>
                  </a:schemeClr>
                </a:solidFill>
              </a:rPr>
              <a:t>Tamazula de Gordiano</a:t>
            </a:r>
            <a:endParaRPr lang="es-ES" sz="1100" b="1" dirty="0">
              <a:solidFill>
                <a:schemeClr val="accent5">
                  <a:lumMod val="50000"/>
                </a:schemeClr>
              </a:solidFill>
            </a:endParaRPr>
          </a:p>
        </p:txBody>
      </p:sp>
      <p:sp>
        <p:nvSpPr>
          <p:cNvPr id="10" name="9 Elipse"/>
          <p:cNvSpPr/>
          <p:nvPr/>
        </p:nvSpPr>
        <p:spPr>
          <a:xfrm>
            <a:off x="4644008" y="2492896"/>
            <a:ext cx="1310295" cy="387606"/>
          </a:xfrm>
          <a:prstGeom prst="ellipse">
            <a:avLst/>
          </a:prstGeom>
          <a:noFill/>
          <a:ln w="38100">
            <a:solidFill>
              <a:srgbClr val="26D3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a:p>
        </p:txBody>
      </p:sp>
      <p:sp>
        <p:nvSpPr>
          <p:cNvPr id="2" name="1 Título"/>
          <p:cNvSpPr>
            <a:spLocks noGrp="1"/>
          </p:cNvSpPr>
          <p:nvPr>
            <p:ph type="title"/>
          </p:nvPr>
        </p:nvSpPr>
        <p:spPr>
          <a:xfrm>
            <a:off x="2699792" y="274638"/>
            <a:ext cx="5987008" cy="1143000"/>
          </a:xfrm>
        </p:spPr>
        <p:txBody>
          <a:bodyPr>
            <a:noAutofit/>
          </a:bodyPr>
          <a:lstStyle/>
          <a:p>
            <a:pPr>
              <a:defRPr/>
            </a:pPr>
            <a:r>
              <a:rPr lang="es-MX"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Promedio por Criterio Adjetivo </a:t>
            </a:r>
            <a:r>
              <a:rPr lang="es-MX" sz="24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
            </a:r>
            <a:br>
              <a:rPr lang="es-MX" sz="24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br>
            <a:r>
              <a:rPr lang="es-MX" sz="24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Región 5. Sureste</a:t>
            </a:r>
            <a:endParaRPr lang="es-MX"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endParaRPr>
          </a:p>
        </p:txBody>
      </p:sp>
      <p:graphicFrame>
        <p:nvGraphicFramePr>
          <p:cNvPr id="3" name="Tabla 2"/>
          <p:cNvGraphicFramePr>
            <a:graphicFrameLocks noGrp="1"/>
          </p:cNvGraphicFramePr>
          <p:nvPr>
            <p:extLst>
              <p:ext uri="{D42A27DB-BD31-4B8C-83A1-F6EECF244321}">
                <p14:modId xmlns:p14="http://schemas.microsoft.com/office/powerpoint/2010/main" val="2083876157"/>
              </p:ext>
            </p:extLst>
          </p:nvPr>
        </p:nvGraphicFramePr>
        <p:xfrm>
          <a:off x="629905" y="2203217"/>
          <a:ext cx="3005991" cy="3437176"/>
        </p:xfrm>
        <a:graphic>
          <a:graphicData uri="http://schemas.openxmlformats.org/drawingml/2006/table">
            <a:tbl>
              <a:tblPr/>
              <a:tblGrid>
                <a:gridCol w="1637839"/>
                <a:gridCol w="1368152"/>
              </a:tblGrid>
              <a:tr h="577711">
                <a:tc>
                  <a:txBody>
                    <a:bodyPr/>
                    <a:lstStyle/>
                    <a:p>
                      <a:pPr algn="ctr" fontAlgn="b"/>
                      <a:r>
                        <a:rPr lang="es-ES_tradnl" sz="1400" b="1" i="0" u="none" strike="noStrike" dirty="0" smtClean="0">
                          <a:solidFill>
                            <a:srgbClr val="FFFFFF"/>
                          </a:solidFill>
                          <a:effectLst/>
                          <a:latin typeface="Century Gothic"/>
                        </a:rPr>
                        <a:t>Criterio Adjetivo</a:t>
                      </a:r>
                      <a:endParaRPr lang="es-ES_tradnl" sz="1400" b="1" i="0" u="none" strike="noStrike" dirty="0">
                        <a:solidFill>
                          <a:srgbClr val="FFFFFF"/>
                        </a:solidFill>
                        <a:effectLst/>
                        <a:latin typeface="Century Gothic"/>
                      </a:endParaRPr>
                    </a:p>
                  </a:txBody>
                  <a:tcPr marL="12700" marR="12700" marT="12700"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solidFill>
                      <a:srgbClr val="4BACC6"/>
                    </a:solidFill>
                  </a:tcPr>
                </a:tc>
                <a:tc>
                  <a:txBody>
                    <a:bodyPr/>
                    <a:lstStyle/>
                    <a:p>
                      <a:pPr algn="ctr" fontAlgn="b"/>
                      <a:r>
                        <a:rPr lang="es-ES_tradnl" sz="1400" b="1" i="0" u="none" strike="noStrike" dirty="0" smtClean="0">
                          <a:solidFill>
                            <a:srgbClr val="FFFFFF"/>
                          </a:solidFill>
                          <a:effectLst/>
                          <a:latin typeface="Century Gothic"/>
                        </a:rPr>
                        <a:t>Promedio de la Región Sureste</a:t>
                      </a:r>
                      <a:endParaRPr lang="es-ES_tradnl" sz="1400" b="1" i="0" u="none" strike="noStrike" dirty="0">
                        <a:solidFill>
                          <a:srgbClr val="FFFFFF"/>
                        </a:solidFill>
                        <a:effectLst/>
                        <a:latin typeface="Century Gothic"/>
                      </a:endParaRPr>
                    </a:p>
                  </a:txBody>
                  <a:tcPr marL="12700" marR="12700" marT="12700"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solidFill>
                      <a:srgbClr val="4BACC6"/>
                    </a:solidFill>
                  </a:tcPr>
                </a:tc>
              </a:tr>
              <a:tr h="403553">
                <a:tc>
                  <a:txBody>
                    <a:bodyPr/>
                    <a:lstStyle/>
                    <a:p>
                      <a:pPr algn="ctr" fontAlgn="b"/>
                      <a:r>
                        <a:rPr lang="pt-BR" sz="1400" b="1" i="0" u="none" strike="noStrike">
                          <a:solidFill>
                            <a:srgbClr val="FFFFFF"/>
                          </a:solidFill>
                          <a:effectLst/>
                          <a:latin typeface="Century Gothic"/>
                        </a:rPr>
                        <a:t>Publicidad</a:t>
                      </a:r>
                    </a:p>
                  </a:txBody>
                  <a:tcPr marL="12700" marR="12700" marT="12700"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solidFill>
                      <a:srgbClr val="4BACC6"/>
                    </a:solidFill>
                  </a:tcPr>
                </a:tc>
                <a:tc>
                  <a:txBody>
                    <a:bodyPr/>
                    <a:lstStyle/>
                    <a:p>
                      <a:pPr algn="ctr" fontAlgn="b"/>
                      <a:r>
                        <a:rPr lang="nb-NO" sz="1600" b="1" i="0" u="none" strike="noStrike">
                          <a:solidFill>
                            <a:srgbClr val="000000"/>
                          </a:solidFill>
                          <a:effectLst/>
                          <a:latin typeface="Century Gothic"/>
                        </a:rPr>
                        <a:t>15.00</a:t>
                      </a:r>
                    </a:p>
                  </a:txBody>
                  <a:tcPr marL="12700" marR="12700" marT="12700"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tcPr>
                </a:tc>
              </a:tr>
              <a:tr h="474228">
                <a:tc>
                  <a:txBody>
                    <a:bodyPr/>
                    <a:lstStyle/>
                    <a:p>
                      <a:pPr algn="ctr" fontAlgn="b"/>
                      <a:r>
                        <a:rPr lang="es-ES_tradnl" sz="1400" b="1" i="0" u="none" strike="noStrike">
                          <a:solidFill>
                            <a:srgbClr val="FFFFFF"/>
                          </a:solidFill>
                          <a:effectLst/>
                          <a:latin typeface="Century Gothic"/>
                        </a:rPr>
                        <a:t>Vigencia</a:t>
                      </a:r>
                    </a:p>
                  </a:txBody>
                  <a:tcPr marL="12700" marR="12700" marT="12700"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solidFill>
                      <a:srgbClr val="4BACC6"/>
                    </a:solidFill>
                  </a:tcPr>
                </a:tc>
                <a:tc>
                  <a:txBody>
                    <a:bodyPr/>
                    <a:lstStyle/>
                    <a:p>
                      <a:pPr algn="ctr" fontAlgn="b"/>
                      <a:r>
                        <a:rPr lang="nb-NO" sz="1600" b="1" i="0" u="none" strike="noStrike" dirty="0">
                          <a:solidFill>
                            <a:srgbClr val="000000"/>
                          </a:solidFill>
                          <a:effectLst/>
                          <a:latin typeface="Century Gothic"/>
                        </a:rPr>
                        <a:t>5.00</a:t>
                      </a:r>
                    </a:p>
                  </a:txBody>
                  <a:tcPr marL="12700" marR="12700" marT="12700"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tcPr>
                </a:tc>
              </a:tr>
              <a:tr h="602982">
                <a:tc>
                  <a:txBody>
                    <a:bodyPr/>
                    <a:lstStyle/>
                    <a:p>
                      <a:pPr algn="ctr" fontAlgn="b"/>
                      <a:r>
                        <a:rPr lang="es-ES_tradnl" sz="1400" b="1" i="0" u="none" strike="noStrike" dirty="0">
                          <a:solidFill>
                            <a:srgbClr val="FFFFFF"/>
                          </a:solidFill>
                          <a:effectLst/>
                          <a:latin typeface="Century Gothic"/>
                        </a:rPr>
                        <a:t>Accesibilidad</a:t>
                      </a:r>
                    </a:p>
                  </a:txBody>
                  <a:tcPr marL="12700" marR="12700" marT="12700"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solidFill>
                      <a:srgbClr val="4BACC6"/>
                    </a:solidFill>
                  </a:tcPr>
                </a:tc>
                <a:tc>
                  <a:txBody>
                    <a:bodyPr/>
                    <a:lstStyle/>
                    <a:p>
                      <a:pPr algn="ctr" fontAlgn="b"/>
                      <a:r>
                        <a:rPr lang="hr-HR" sz="1600" b="1" i="0" u="none" strike="noStrike" dirty="0">
                          <a:solidFill>
                            <a:srgbClr val="000000"/>
                          </a:solidFill>
                          <a:effectLst/>
                          <a:latin typeface="Century Gothic"/>
                        </a:rPr>
                        <a:t>12.50</a:t>
                      </a:r>
                    </a:p>
                  </a:txBody>
                  <a:tcPr marL="12700" marR="12700" marT="12700"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tcPr>
                </a:tc>
              </a:tr>
              <a:tr h="602982">
                <a:tc>
                  <a:txBody>
                    <a:bodyPr/>
                    <a:lstStyle/>
                    <a:p>
                      <a:pPr algn="ctr" fontAlgn="b"/>
                      <a:r>
                        <a:rPr lang="es-ES_tradnl" sz="1400" b="1" i="0" u="none" strike="noStrike">
                          <a:solidFill>
                            <a:srgbClr val="FFFFFF"/>
                          </a:solidFill>
                          <a:effectLst/>
                          <a:latin typeface="Century Gothic"/>
                        </a:rPr>
                        <a:t>Información Completa</a:t>
                      </a:r>
                    </a:p>
                  </a:txBody>
                  <a:tcPr marL="12700" marR="12700" marT="12700"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solidFill>
                      <a:srgbClr val="4BACC6"/>
                    </a:solidFill>
                  </a:tcPr>
                </a:tc>
                <a:tc>
                  <a:txBody>
                    <a:bodyPr/>
                    <a:lstStyle/>
                    <a:p>
                      <a:pPr algn="ctr" fontAlgn="b"/>
                      <a:r>
                        <a:rPr lang="nb-NO" sz="1600" b="1" i="0" u="none" strike="noStrike" dirty="0">
                          <a:solidFill>
                            <a:srgbClr val="000000"/>
                          </a:solidFill>
                          <a:effectLst/>
                          <a:latin typeface="Century Gothic"/>
                        </a:rPr>
                        <a:t>0.00</a:t>
                      </a:r>
                    </a:p>
                  </a:txBody>
                  <a:tcPr marL="12700" marR="12700" marT="12700"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tcPr>
                </a:tc>
              </a:tr>
              <a:tr h="775720">
                <a:tc>
                  <a:txBody>
                    <a:bodyPr/>
                    <a:lstStyle/>
                    <a:p>
                      <a:pPr algn="ctr" fontAlgn="b"/>
                      <a:r>
                        <a:rPr lang="es-ES_tradnl" sz="1400" b="1" i="0" u="none" strike="noStrike" dirty="0">
                          <a:solidFill>
                            <a:srgbClr val="FFFFFF"/>
                          </a:solidFill>
                          <a:effectLst/>
                          <a:latin typeface="Century Gothic"/>
                        </a:rPr>
                        <a:t>Cumplimiento Global</a:t>
                      </a:r>
                    </a:p>
                  </a:txBody>
                  <a:tcPr marL="12700" marR="12700" marT="12700"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solidFill>
                      <a:srgbClr val="4BACC6"/>
                    </a:solidFill>
                  </a:tcPr>
                </a:tc>
                <a:tc>
                  <a:txBody>
                    <a:bodyPr/>
                    <a:lstStyle/>
                    <a:p>
                      <a:pPr algn="ctr" fontAlgn="b"/>
                      <a:r>
                        <a:rPr lang="hr-HR" sz="1600" b="1" i="0" u="none" strike="noStrike" dirty="0">
                          <a:solidFill>
                            <a:srgbClr val="000000"/>
                          </a:solidFill>
                          <a:effectLst/>
                          <a:latin typeface="Century Gothic"/>
                        </a:rPr>
                        <a:t>8.13</a:t>
                      </a:r>
                    </a:p>
                  </a:txBody>
                  <a:tcPr marL="12700" marR="12700" marT="12700"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tcPr>
                </a:tc>
              </a:tr>
            </a:tbl>
          </a:graphicData>
        </a:graphic>
      </p:graphicFrame>
      <p:sp>
        <p:nvSpPr>
          <p:cNvPr id="11" name="5 CuadroTexto"/>
          <p:cNvSpPr txBox="1"/>
          <p:nvPr/>
        </p:nvSpPr>
        <p:spPr>
          <a:xfrm>
            <a:off x="621904" y="5788714"/>
            <a:ext cx="8064896" cy="830997"/>
          </a:xfrm>
          <a:prstGeom prst="rect">
            <a:avLst/>
          </a:prstGeom>
          <a:noFill/>
        </p:spPr>
        <p:txBody>
          <a:bodyPr wrap="square" rtlCol="0">
            <a:spAutoFit/>
          </a:bodyPr>
          <a:lstStyle/>
          <a:p>
            <a:pPr algn="just"/>
            <a:r>
              <a:rPr lang="es-MX" sz="1600" dirty="0" smtClean="0">
                <a:latin typeface="Century Gothic"/>
                <a:cs typeface="Century Gothic"/>
              </a:rPr>
              <a:t>La Región Sureste contempla a los Ayuntamientos de Santa María del Oro y Tuxcacuesca, ambos no tienen portal </a:t>
            </a:r>
            <a:r>
              <a:rPr lang="es-MX" sz="1600" i="1" dirty="0" smtClean="0">
                <a:latin typeface="Century Gothic"/>
                <a:cs typeface="Century Gothic"/>
              </a:rPr>
              <a:t>web, </a:t>
            </a:r>
            <a:r>
              <a:rPr lang="es-MX" sz="1600" dirty="0" smtClean="0">
                <a:latin typeface="Century Gothic"/>
                <a:cs typeface="Century Gothic"/>
              </a:rPr>
              <a:t>por lo que incumplen con la presente evaluación.</a:t>
            </a:r>
            <a:endParaRPr lang="es-MX" sz="1600" dirty="0">
              <a:latin typeface="Century Gothic"/>
              <a:cs typeface="Century Gothic"/>
            </a:endParaRPr>
          </a:p>
        </p:txBody>
      </p:sp>
      <p:sp>
        <p:nvSpPr>
          <p:cNvPr id="19" name="CuadroTexto 18"/>
          <p:cNvSpPr txBox="1"/>
          <p:nvPr/>
        </p:nvSpPr>
        <p:spPr>
          <a:xfrm>
            <a:off x="6258435" y="2977674"/>
            <a:ext cx="791948" cy="208177"/>
          </a:xfrm>
          <a:prstGeom prst="rect">
            <a:avLst/>
          </a:prstGeom>
          <a:noFill/>
        </p:spPr>
        <p:txBody>
          <a:bodyPr wrap="square" rtlCol="0">
            <a:spAutoFit/>
          </a:bodyPr>
          <a:lstStyle/>
          <a:p>
            <a:pPr algn="ctr">
              <a:lnSpc>
                <a:spcPts val="820"/>
              </a:lnSpc>
            </a:pPr>
            <a:r>
              <a:rPr lang="es-ES" sz="1100" b="1" dirty="0" smtClean="0">
                <a:solidFill>
                  <a:schemeClr val="accent5">
                    <a:lumMod val="50000"/>
                  </a:schemeClr>
                </a:solidFill>
              </a:rPr>
              <a:t>Quitupan</a:t>
            </a:r>
            <a:endParaRPr lang="es-ES" sz="1100" b="1" dirty="0">
              <a:solidFill>
                <a:schemeClr val="accent5">
                  <a:lumMod val="50000"/>
                </a:schemeClr>
              </a:solidFill>
            </a:endParaRPr>
          </a:p>
        </p:txBody>
      </p:sp>
      <p:sp>
        <p:nvSpPr>
          <p:cNvPr id="20" name="CuadroTexto 19"/>
          <p:cNvSpPr txBox="1"/>
          <p:nvPr/>
        </p:nvSpPr>
        <p:spPr>
          <a:xfrm>
            <a:off x="6103250" y="3689266"/>
            <a:ext cx="947133" cy="313334"/>
          </a:xfrm>
          <a:prstGeom prst="rect">
            <a:avLst/>
          </a:prstGeom>
          <a:noFill/>
        </p:spPr>
        <p:txBody>
          <a:bodyPr wrap="square" rtlCol="0">
            <a:spAutoFit/>
          </a:bodyPr>
          <a:lstStyle/>
          <a:p>
            <a:pPr algn="ctr">
              <a:lnSpc>
                <a:spcPts val="820"/>
              </a:lnSpc>
            </a:pPr>
            <a:r>
              <a:rPr lang="es-ES" sz="1100" b="1" dirty="0" smtClean="0">
                <a:solidFill>
                  <a:schemeClr val="accent5">
                    <a:lumMod val="50000"/>
                  </a:schemeClr>
                </a:solidFill>
              </a:rPr>
              <a:t>Santa María del Oro</a:t>
            </a:r>
            <a:endParaRPr lang="es-ES" sz="1100" b="1" dirty="0">
              <a:solidFill>
                <a:schemeClr val="accent5">
                  <a:lumMod val="50000"/>
                </a:schemeClr>
              </a:solidFill>
            </a:endParaRPr>
          </a:p>
        </p:txBody>
      </p:sp>
      <p:sp>
        <p:nvSpPr>
          <p:cNvPr id="21" name="CuadroTexto 20"/>
          <p:cNvSpPr txBox="1"/>
          <p:nvPr/>
        </p:nvSpPr>
        <p:spPr>
          <a:xfrm>
            <a:off x="5945666" y="4256867"/>
            <a:ext cx="947133" cy="313334"/>
          </a:xfrm>
          <a:prstGeom prst="rect">
            <a:avLst/>
          </a:prstGeom>
          <a:noFill/>
        </p:spPr>
        <p:txBody>
          <a:bodyPr wrap="square" rtlCol="0">
            <a:spAutoFit/>
          </a:bodyPr>
          <a:lstStyle/>
          <a:p>
            <a:pPr algn="ctr">
              <a:lnSpc>
                <a:spcPts val="820"/>
              </a:lnSpc>
            </a:pPr>
            <a:r>
              <a:rPr lang="es-ES" sz="1100" b="1" dirty="0" smtClean="0">
                <a:solidFill>
                  <a:schemeClr val="accent5">
                    <a:lumMod val="50000"/>
                  </a:schemeClr>
                </a:solidFill>
              </a:rPr>
              <a:t>Jilotlán de los Dolores</a:t>
            </a:r>
            <a:endParaRPr lang="es-ES" sz="1100" b="1" dirty="0">
              <a:solidFill>
                <a:schemeClr val="accent5">
                  <a:lumMod val="50000"/>
                </a:schemeClr>
              </a:solidFill>
            </a:endParaRPr>
          </a:p>
        </p:txBody>
      </p:sp>
      <p:sp>
        <p:nvSpPr>
          <p:cNvPr id="22" name="CuadroTexto 21"/>
          <p:cNvSpPr txBox="1"/>
          <p:nvPr/>
        </p:nvSpPr>
        <p:spPr>
          <a:xfrm>
            <a:off x="5345551" y="4827610"/>
            <a:ext cx="947133" cy="210741"/>
          </a:xfrm>
          <a:prstGeom prst="rect">
            <a:avLst/>
          </a:prstGeom>
          <a:noFill/>
        </p:spPr>
        <p:txBody>
          <a:bodyPr wrap="square" rtlCol="0">
            <a:spAutoFit/>
          </a:bodyPr>
          <a:lstStyle/>
          <a:p>
            <a:pPr algn="ctr">
              <a:lnSpc>
                <a:spcPts val="820"/>
              </a:lnSpc>
            </a:pPr>
            <a:r>
              <a:rPr lang="es-ES" sz="1200" b="1" dirty="0" smtClean="0">
                <a:solidFill>
                  <a:schemeClr val="accent5">
                    <a:lumMod val="50000"/>
                  </a:schemeClr>
                </a:solidFill>
              </a:rPr>
              <a:t>Tecalitlán</a:t>
            </a:r>
            <a:endParaRPr lang="es-ES" sz="1200" b="1" dirty="0">
              <a:solidFill>
                <a:schemeClr val="accent5">
                  <a:lumMod val="50000"/>
                </a:schemeClr>
              </a:solidFill>
            </a:endParaRPr>
          </a:p>
        </p:txBody>
      </p:sp>
      <p:sp>
        <p:nvSpPr>
          <p:cNvPr id="23" name="CuadroTexto 22"/>
          <p:cNvSpPr txBox="1"/>
          <p:nvPr/>
        </p:nvSpPr>
        <p:spPr>
          <a:xfrm>
            <a:off x="4635371" y="4869160"/>
            <a:ext cx="1088757" cy="210741"/>
          </a:xfrm>
          <a:prstGeom prst="rect">
            <a:avLst/>
          </a:prstGeom>
          <a:noFill/>
        </p:spPr>
        <p:txBody>
          <a:bodyPr wrap="square" rtlCol="0">
            <a:spAutoFit/>
          </a:bodyPr>
          <a:lstStyle/>
          <a:p>
            <a:pPr algn="ctr">
              <a:lnSpc>
                <a:spcPts val="820"/>
              </a:lnSpc>
            </a:pPr>
            <a:r>
              <a:rPr lang="es-ES" sz="1200" b="1" dirty="0" smtClean="0">
                <a:solidFill>
                  <a:schemeClr val="accent5">
                    <a:lumMod val="50000"/>
                  </a:schemeClr>
                </a:solidFill>
              </a:rPr>
              <a:t>Pihuamo</a:t>
            </a:r>
            <a:endParaRPr lang="es-ES" sz="1200" b="1" dirty="0">
              <a:solidFill>
                <a:schemeClr val="accent5">
                  <a:lumMod val="50000"/>
                </a:schemeClr>
              </a:solidFill>
            </a:endParaRPr>
          </a:p>
        </p:txBody>
      </p:sp>
    </p:spTree>
    <p:extLst>
      <p:ext uri="{BB962C8B-B14F-4D97-AF65-F5344CB8AC3E}">
        <p14:creationId xmlns:p14="http://schemas.microsoft.com/office/powerpoint/2010/main" val="427157655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771800" y="274638"/>
            <a:ext cx="5915000" cy="1143000"/>
          </a:xfrm>
        </p:spPr>
        <p:txBody>
          <a:bodyPr>
            <a:normAutofit/>
          </a:bodyPr>
          <a:lstStyle/>
          <a:p>
            <a:r>
              <a:rPr lang="es-MX"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Calificaciones</a:t>
            </a:r>
            <a:br>
              <a:rPr lang="es-MX"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br>
            <a:r>
              <a:rPr lang="es-MX"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Región </a:t>
            </a:r>
            <a:r>
              <a:rPr lang="es-MX" sz="24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5. Sureste</a:t>
            </a:r>
            <a:endParaRPr lang="es-MX" sz="2400" dirty="0"/>
          </a:p>
        </p:txBody>
      </p:sp>
      <p:graphicFrame>
        <p:nvGraphicFramePr>
          <p:cNvPr id="4" name="2 Gráfico"/>
          <p:cNvGraphicFramePr>
            <a:graphicFrameLocks/>
          </p:cNvGraphicFramePr>
          <p:nvPr>
            <p:extLst>
              <p:ext uri="{D42A27DB-BD31-4B8C-83A1-F6EECF244321}">
                <p14:modId xmlns:p14="http://schemas.microsoft.com/office/powerpoint/2010/main" val="1953256049"/>
              </p:ext>
            </p:extLst>
          </p:nvPr>
        </p:nvGraphicFramePr>
        <p:xfrm>
          <a:off x="0" y="1556792"/>
          <a:ext cx="9036496" cy="518457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9228410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699792" y="274638"/>
            <a:ext cx="5987008" cy="1143000"/>
          </a:xfrm>
        </p:spPr>
        <p:txBody>
          <a:bodyPr>
            <a:noAutofit/>
          </a:bodyPr>
          <a:lstStyle/>
          <a:p>
            <a:pPr>
              <a:defRPr/>
            </a:pPr>
            <a:r>
              <a:rPr lang="es-MX"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Resultado Global por Criterio Adjetivo por Ayuntamiento </a:t>
            </a:r>
            <a:br>
              <a:rPr lang="es-MX"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br>
            <a:r>
              <a:rPr lang="es-MX"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Región </a:t>
            </a:r>
            <a:r>
              <a:rPr lang="es-MX" sz="24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 6. </a:t>
            </a:r>
            <a:r>
              <a:rPr lang="es-MX"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Sur</a:t>
            </a:r>
          </a:p>
        </p:txBody>
      </p:sp>
      <p:graphicFrame>
        <p:nvGraphicFramePr>
          <p:cNvPr id="3" name="Tabla 2"/>
          <p:cNvGraphicFramePr>
            <a:graphicFrameLocks noGrp="1"/>
          </p:cNvGraphicFramePr>
          <p:nvPr>
            <p:extLst>
              <p:ext uri="{D42A27DB-BD31-4B8C-83A1-F6EECF244321}">
                <p14:modId xmlns:p14="http://schemas.microsoft.com/office/powerpoint/2010/main" val="2007028717"/>
              </p:ext>
            </p:extLst>
          </p:nvPr>
        </p:nvGraphicFramePr>
        <p:xfrm>
          <a:off x="169121" y="1628800"/>
          <a:ext cx="8820473" cy="5101228"/>
        </p:xfrm>
        <a:graphic>
          <a:graphicData uri="http://schemas.openxmlformats.org/drawingml/2006/table">
            <a:tbl>
              <a:tblPr/>
              <a:tblGrid>
                <a:gridCol w="2962719"/>
                <a:gridCol w="1008112"/>
                <a:gridCol w="864096"/>
                <a:gridCol w="1224136"/>
                <a:gridCol w="1296144"/>
                <a:gridCol w="1465266"/>
              </a:tblGrid>
              <a:tr h="776926">
                <a:tc>
                  <a:txBody>
                    <a:bodyPr/>
                    <a:lstStyle/>
                    <a:p>
                      <a:pPr algn="ctr" fontAlgn="ctr"/>
                      <a:r>
                        <a:rPr lang="es-ES_tradnl" sz="1400" b="1" i="0" u="none" strike="noStrike">
                          <a:solidFill>
                            <a:srgbClr val="FFFFFF"/>
                          </a:solidFill>
                          <a:effectLst/>
                          <a:latin typeface="Century Gothic"/>
                        </a:rPr>
                        <a:t>Ayuntamiento</a:t>
                      </a:r>
                    </a:p>
                  </a:txBody>
                  <a:tcPr marL="11910" marR="11910" marT="11910" marB="0" anchor="ctr">
                    <a:lnL>
                      <a:noFill/>
                    </a:lnL>
                    <a:lnR>
                      <a:noFill/>
                    </a:lnR>
                    <a:lnT>
                      <a:noFill/>
                    </a:lnT>
                    <a:lnB>
                      <a:noFill/>
                    </a:lnB>
                    <a:solidFill>
                      <a:srgbClr val="4BACC6"/>
                    </a:solidFill>
                  </a:tcPr>
                </a:tc>
                <a:tc>
                  <a:txBody>
                    <a:bodyPr/>
                    <a:lstStyle/>
                    <a:p>
                      <a:pPr algn="ctr" fontAlgn="ctr"/>
                      <a:r>
                        <a:rPr lang="pt-BR" sz="1400" b="1" i="0" u="none" strike="noStrike" dirty="0" err="1">
                          <a:solidFill>
                            <a:srgbClr val="FFFFFF"/>
                          </a:solidFill>
                          <a:effectLst/>
                          <a:latin typeface="Century Gothic"/>
                        </a:rPr>
                        <a:t>Publicidad</a:t>
                      </a:r>
                      <a:endParaRPr lang="pt-BR" sz="1400" b="1" i="0" u="none" strike="noStrike" dirty="0">
                        <a:solidFill>
                          <a:srgbClr val="FFFFFF"/>
                        </a:solidFill>
                        <a:effectLst/>
                        <a:latin typeface="Century Gothic"/>
                      </a:endParaRPr>
                    </a:p>
                  </a:txBody>
                  <a:tcPr marL="11910" marR="11910" marT="11910" marB="0" anchor="ctr">
                    <a:lnL>
                      <a:noFill/>
                    </a:lnL>
                    <a:lnR>
                      <a:noFill/>
                    </a:lnR>
                    <a:lnT>
                      <a:noFill/>
                    </a:lnT>
                    <a:lnB>
                      <a:noFill/>
                    </a:lnB>
                    <a:solidFill>
                      <a:srgbClr val="4BACC6"/>
                    </a:solidFill>
                  </a:tcPr>
                </a:tc>
                <a:tc>
                  <a:txBody>
                    <a:bodyPr/>
                    <a:lstStyle/>
                    <a:p>
                      <a:pPr algn="ctr" fontAlgn="ctr"/>
                      <a:r>
                        <a:rPr lang="es-ES_tradnl" sz="1400" b="1" i="0" u="none" strike="noStrike">
                          <a:solidFill>
                            <a:srgbClr val="FFFFFF"/>
                          </a:solidFill>
                          <a:effectLst/>
                          <a:latin typeface="Century Gothic"/>
                        </a:rPr>
                        <a:t>Vigencia</a:t>
                      </a:r>
                    </a:p>
                  </a:txBody>
                  <a:tcPr marL="11910" marR="11910" marT="11910" marB="0" anchor="ctr">
                    <a:lnL>
                      <a:noFill/>
                    </a:lnL>
                    <a:lnR>
                      <a:noFill/>
                    </a:lnR>
                    <a:lnT>
                      <a:noFill/>
                    </a:lnT>
                    <a:lnB>
                      <a:noFill/>
                    </a:lnB>
                    <a:solidFill>
                      <a:srgbClr val="4BACC6"/>
                    </a:solidFill>
                  </a:tcPr>
                </a:tc>
                <a:tc>
                  <a:txBody>
                    <a:bodyPr/>
                    <a:lstStyle/>
                    <a:p>
                      <a:pPr algn="ctr" fontAlgn="ctr"/>
                      <a:r>
                        <a:rPr lang="es-ES_tradnl" sz="1400" b="1" i="0" u="none" strike="noStrike" dirty="0">
                          <a:solidFill>
                            <a:srgbClr val="FFFFFF"/>
                          </a:solidFill>
                          <a:effectLst/>
                          <a:latin typeface="Century Gothic"/>
                        </a:rPr>
                        <a:t>Accesibilidad</a:t>
                      </a:r>
                    </a:p>
                  </a:txBody>
                  <a:tcPr marL="11910" marR="11910" marT="11910" marB="0" anchor="ctr">
                    <a:lnL>
                      <a:noFill/>
                    </a:lnL>
                    <a:lnR>
                      <a:noFill/>
                    </a:lnR>
                    <a:lnT>
                      <a:noFill/>
                    </a:lnT>
                    <a:lnB>
                      <a:noFill/>
                    </a:lnB>
                    <a:solidFill>
                      <a:srgbClr val="4BACC6"/>
                    </a:solidFill>
                  </a:tcPr>
                </a:tc>
                <a:tc>
                  <a:txBody>
                    <a:bodyPr/>
                    <a:lstStyle/>
                    <a:p>
                      <a:pPr algn="ctr" fontAlgn="ctr"/>
                      <a:r>
                        <a:rPr lang="es-ES_tradnl" sz="1400" b="1" i="0" u="none" strike="noStrike" dirty="0">
                          <a:solidFill>
                            <a:srgbClr val="FFFFFF"/>
                          </a:solidFill>
                          <a:effectLst/>
                          <a:latin typeface="Century Gothic"/>
                        </a:rPr>
                        <a:t>Información</a:t>
                      </a:r>
                      <a:br>
                        <a:rPr lang="es-ES_tradnl" sz="1400" b="1" i="0" u="none" strike="noStrike" dirty="0">
                          <a:solidFill>
                            <a:srgbClr val="FFFFFF"/>
                          </a:solidFill>
                          <a:effectLst/>
                          <a:latin typeface="Century Gothic"/>
                        </a:rPr>
                      </a:br>
                      <a:r>
                        <a:rPr lang="es-ES_tradnl" sz="1400" b="1" i="0" u="none" strike="noStrike" dirty="0">
                          <a:solidFill>
                            <a:srgbClr val="FFFFFF"/>
                          </a:solidFill>
                          <a:effectLst/>
                          <a:latin typeface="Century Gothic"/>
                        </a:rPr>
                        <a:t>Completa</a:t>
                      </a:r>
                    </a:p>
                  </a:txBody>
                  <a:tcPr marL="11910" marR="11910" marT="11910" marB="0" anchor="ctr">
                    <a:lnL>
                      <a:noFill/>
                    </a:lnL>
                    <a:lnR>
                      <a:noFill/>
                    </a:lnR>
                    <a:lnT>
                      <a:noFill/>
                    </a:lnT>
                    <a:lnB>
                      <a:noFill/>
                    </a:lnB>
                    <a:solidFill>
                      <a:srgbClr val="4BACC6"/>
                    </a:solidFill>
                  </a:tcPr>
                </a:tc>
                <a:tc>
                  <a:txBody>
                    <a:bodyPr/>
                    <a:lstStyle/>
                    <a:p>
                      <a:pPr algn="ctr" fontAlgn="ctr"/>
                      <a:r>
                        <a:rPr lang="es-ES_tradnl" sz="1400" b="1" i="0" u="none" strike="noStrike" dirty="0">
                          <a:solidFill>
                            <a:srgbClr val="FFFFFF"/>
                          </a:solidFill>
                          <a:effectLst/>
                          <a:latin typeface="Century Gothic"/>
                        </a:rPr>
                        <a:t>Cumplimiento Global</a:t>
                      </a:r>
                    </a:p>
                  </a:txBody>
                  <a:tcPr marL="11910" marR="11910" marT="11910" marB="0" anchor="ctr">
                    <a:lnL>
                      <a:noFill/>
                    </a:lnL>
                    <a:lnR>
                      <a:noFill/>
                    </a:lnR>
                    <a:lnT>
                      <a:noFill/>
                    </a:lnT>
                    <a:lnB>
                      <a:noFill/>
                    </a:lnB>
                    <a:solidFill>
                      <a:srgbClr val="4BACC6"/>
                    </a:solidFill>
                  </a:tcPr>
                </a:tc>
              </a:tr>
              <a:tr h="480730">
                <a:tc>
                  <a:txBody>
                    <a:bodyPr/>
                    <a:lstStyle/>
                    <a:p>
                      <a:pPr algn="l" fontAlgn="ctr"/>
                      <a:r>
                        <a:rPr lang="es-ES_tradnl" sz="1600" b="1" i="0" u="none" strike="noStrike">
                          <a:solidFill>
                            <a:srgbClr val="000000"/>
                          </a:solidFill>
                          <a:effectLst/>
                          <a:latin typeface="Century Gothic"/>
                        </a:rPr>
                        <a:t>Ayuntamiento de Zapotlán el Grande</a:t>
                      </a:r>
                    </a:p>
                  </a:txBody>
                  <a:tcPr marL="11910" marR="11910" marT="11910" marB="0" anchor="ctr">
                    <a:lnL>
                      <a:noFill/>
                    </a:lnL>
                    <a:lnR>
                      <a:noFill/>
                    </a:lnR>
                    <a:lnT>
                      <a:noFill/>
                    </a:lnT>
                    <a:lnB>
                      <a:noFill/>
                    </a:lnB>
                  </a:tcPr>
                </a:tc>
                <a:tc>
                  <a:txBody>
                    <a:bodyPr/>
                    <a:lstStyle/>
                    <a:p>
                      <a:pPr algn="ctr" fontAlgn="ctr"/>
                      <a:r>
                        <a:rPr lang="es-ES" sz="1600" b="1" i="0" u="none" strike="noStrike">
                          <a:solidFill>
                            <a:srgbClr val="000000"/>
                          </a:solidFill>
                          <a:effectLst/>
                          <a:latin typeface="Century Gothic"/>
                        </a:rPr>
                        <a:t>75</a:t>
                      </a:r>
                    </a:p>
                  </a:txBody>
                  <a:tcPr marL="11910" marR="11910" marT="11910" marB="0" anchor="ctr">
                    <a:lnL>
                      <a:noFill/>
                    </a:lnL>
                    <a:lnR>
                      <a:noFill/>
                    </a:lnR>
                    <a:lnT>
                      <a:noFill/>
                    </a:lnT>
                    <a:lnB>
                      <a:noFill/>
                    </a:lnB>
                  </a:tcPr>
                </a:tc>
                <a:tc>
                  <a:txBody>
                    <a:bodyPr/>
                    <a:lstStyle/>
                    <a:p>
                      <a:pPr algn="ctr" fontAlgn="ctr"/>
                      <a:r>
                        <a:rPr lang="es-ES" sz="1600" b="1" i="0" u="none" strike="noStrike" dirty="0">
                          <a:solidFill>
                            <a:srgbClr val="000000"/>
                          </a:solidFill>
                          <a:effectLst/>
                          <a:latin typeface="Century Gothic"/>
                        </a:rPr>
                        <a:t>50</a:t>
                      </a:r>
                    </a:p>
                  </a:txBody>
                  <a:tcPr marL="11910" marR="11910" marT="11910" marB="0" anchor="ctr">
                    <a:lnL>
                      <a:noFill/>
                    </a:lnL>
                    <a:lnR>
                      <a:noFill/>
                    </a:lnR>
                    <a:lnT>
                      <a:noFill/>
                    </a:lnT>
                    <a:lnB>
                      <a:noFill/>
                    </a:lnB>
                  </a:tcPr>
                </a:tc>
                <a:tc>
                  <a:txBody>
                    <a:bodyPr/>
                    <a:lstStyle/>
                    <a:p>
                      <a:pPr algn="ctr" fontAlgn="ctr"/>
                      <a:r>
                        <a:rPr lang="is-IS" sz="1600" b="1" i="0" u="none" strike="noStrike">
                          <a:solidFill>
                            <a:srgbClr val="000000"/>
                          </a:solidFill>
                          <a:effectLst/>
                          <a:latin typeface="Century Gothic"/>
                        </a:rPr>
                        <a:t>25</a:t>
                      </a:r>
                    </a:p>
                  </a:txBody>
                  <a:tcPr marL="11910" marR="11910" marT="11910" marB="0" anchor="ctr">
                    <a:lnL>
                      <a:noFill/>
                    </a:lnL>
                    <a:lnR>
                      <a:noFill/>
                    </a:lnR>
                    <a:lnT>
                      <a:noFill/>
                    </a:lnT>
                    <a:lnB>
                      <a:noFill/>
                    </a:lnB>
                  </a:tcPr>
                </a:tc>
                <a:tc>
                  <a:txBody>
                    <a:bodyPr/>
                    <a:lstStyle/>
                    <a:p>
                      <a:pPr algn="ctr" fontAlgn="ctr"/>
                      <a:r>
                        <a:rPr lang="es-ES" sz="1600" b="1" i="0" u="none" strike="noStrike" dirty="0">
                          <a:solidFill>
                            <a:srgbClr val="000000"/>
                          </a:solidFill>
                          <a:effectLst/>
                          <a:latin typeface="Century Gothic"/>
                        </a:rPr>
                        <a:t>0</a:t>
                      </a:r>
                    </a:p>
                  </a:txBody>
                  <a:tcPr marL="11910" marR="11910" marT="11910" marB="0" anchor="ctr">
                    <a:lnL>
                      <a:noFill/>
                    </a:lnL>
                    <a:lnR>
                      <a:noFill/>
                    </a:lnR>
                    <a:lnT>
                      <a:noFill/>
                    </a:lnT>
                    <a:lnB>
                      <a:noFill/>
                    </a:lnB>
                  </a:tcPr>
                </a:tc>
                <a:tc>
                  <a:txBody>
                    <a:bodyPr/>
                    <a:lstStyle/>
                    <a:p>
                      <a:pPr algn="ctr" fontAlgn="ctr"/>
                      <a:r>
                        <a:rPr lang="nb-NO" sz="1600" b="1" i="0" u="none" strike="noStrike" dirty="0">
                          <a:solidFill>
                            <a:srgbClr val="000000"/>
                          </a:solidFill>
                          <a:effectLst/>
                          <a:latin typeface="Century Gothic"/>
                        </a:rPr>
                        <a:t>37.50</a:t>
                      </a:r>
                    </a:p>
                  </a:txBody>
                  <a:tcPr marL="11910" marR="11910" marT="11910" marB="0" anchor="ctr">
                    <a:lnL>
                      <a:noFill/>
                    </a:lnL>
                    <a:lnR>
                      <a:noFill/>
                    </a:lnR>
                    <a:lnT>
                      <a:noFill/>
                    </a:lnT>
                    <a:lnB>
                      <a:noFill/>
                    </a:lnB>
                  </a:tcPr>
                </a:tc>
              </a:tr>
              <a:tr h="258975">
                <a:tc>
                  <a:txBody>
                    <a:bodyPr/>
                    <a:lstStyle/>
                    <a:p>
                      <a:pPr algn="l" fontAlgn="ctr"/>
                      <a:r>
                        <a:rPr lang="es-ES_tradnl" sz="1400" b="0" i="0" u="none" strike="noStrike">
                          <a:solidFill>
                            <a:srgbClr val="000000"/>
                          </a:solidFill>
                          <a:effectLst/>
                          <a:latin typeface="Century Gothic"/>
                        </a:rPr>
                        <a:t>Ayuntamiento de Gómez Farias</a:t>
                      </a:r>
                    </a:p>
                  </a:txBody>
                  <a:tcPr marL="11910" marR="11910" marT="11910" marB="0" anchor="ctr">
                    <a:lnL>
                      <a:noFill/>
                    </a:lnL>
                    <a:lnR>
                      <a:noFill/>
                    </a:lnR>
                    <a:lnT>
                      <a:noFill/>
                    </a:lnT>
                    <a:lnB>
                      <a:noFill/>
                    </a:lnB>
                    <a:solidFill>
                      <a:srgbClr val="B7DEE8"/>
                    </a:solidFill>
                  </a:tcPr>
                </a:tc>
                <a:tc>
                  <a:txBody>
                    <a:bodyPr/>
                    <a:lstStyle/>
                    <a:p>
                      <a:pPr algn="ctr" fontAlgn="ctr"/>
                      <a:r>
                        <a:rPr lang="is-IS" sz="1400" b="0" i="0" u="none" strike="noStrike">
                          <a:solidFill>
                            <a:srgbClr val="000000"/>
                          </a:solidFill>
                          <a:effectLst/>
                          <a:latin typeface="Century Gothic"/>
                        </a:rPr>
                        <a:t>25</a:t>
                      </a:r>
                    </a:p>
                  </a:txBody>
                  <a:tcPr marL="11910" marR="11910" marT="11910" marB="0" anchor="ctr">
                    <a:lnL>
                      <a:noFill/>
                    </a:lnL>
                    <a:lnR>
                      <a:noFill/>
                    </a:lnR>
                    <a:lnT>
                      <a:noFill/>
                    </a:lnT>
                    <a:lnB>
                      <a:noFill/>
                    </a:lnB>
                    <a:solidFill>
                      <a:srgbClr val="B7DEE8"/>
                    </a:solidFill>
                  </a:tcPr>
                </a:tc>
                <a:tc>
                  <a:txBody>
                    <a:bodyPr/>
                    <a:lstStyle/>
                    <a:p>
                      <a:pPr algn="ctr" fontAlgn="ctr"/>
                      <a:r>
                        <a:rPr lang="es-ES" sz="1400" b="0" i="0" u="none" strike="noStrike">
                          <a:solidFill>
                            <a:srgbClr val="000000"/>
                          </a:solidFill>
                          <a:effectLst/>
                          <a:latin typeface="Century Gothic"/>
                        </a:rPr>
                        <a:t>0</a:t>
                      </a:r>
                    </a:p>
                  </a:txBody>
                  <a:tcPr marL="11910" marR="11910" marT="11910" marB="0" anchor="ctr">
                    <a:lnL>
                      <a:noFill/>
                    </a:lnL>
                    <a:lnR>
                      <a:noFill/>
                    </a:lnR>
                    <a:lnT>
                      <a:noFill/>
                    </a:lnT>
                    <a:lnB>
                      <a:noFill/>
                    </a:lnB>
                    <a:solidFill>
                      <a:srgbClr val="B7DEE8"/>
                    </a:solidFill>
                  </a:tcPr>
                </a:tc>
                <a:tc>
                  <a:txBody>
                    <a:bodyPr/>
                    <a:lstStyle/>
                    <a:p>
                      <a:pPr algn="ctr" fontAlgn="ctr"/>
                      <a:r>
                        <a:rPr lang="is-IS" sz="1400" b="0" i="0" u="none" strike="noStrike">
                          <a:solidFill>
                            <a:srgbClr val="000000"/>
                          </a:solidFill>
                          <a:effectLst/>
                          <a:latin typeface="Century Gothic"/>
                        </a:rPr>
                        <a:t>25</a:t>
                      </a:r>
                    </a:p>
                  </a:txBody>
                  <a:tcPr marL="11910" marR="11910" marT="11910" marB="0" anchor="ctr">
                    <a:lnL>
                      <a:noFill/>
                    </a:lnL>
                    <a:lnR>
                      <a:noFill/>
                    </a:lnR>
                    <a:lnT>
                      <a:noFill/>
                    </a:lnT>
                    <a:lnB>
                      <a:noFill/>
                    </a:lnB>
                    <a:solidFill>
                      <a:srgbClr val="B7DEE8"/>
                    </a:solidFill>
                  </a:tcPr>
                </a:tc>
                <a:tc>
                  <a:txBody>
                    <a:bodyPr/>
                    <a:lstStyle/>
                    <a:p>
                      <a:pPr algn="ctr" fontAlgn="ctr"/>
                      <a:r>
                        <a:rPr lang="es-ES" sz="1400" b="0" i="0" u="none" strike="noStrike">
                          <a:solidFill>
                            <a:srgbClr val="000000"/>
                          </a:solidFill>
                          <a:effectLst/>
                          <a:latin typeface="Century Gothic"/>
                        </a:rPr>
                        <a:t>0</a:t>
                      </a:r>
                    </a:p>
                  </a:txBody>
                  <a:tcPr marL="11910" marR="11910" marT="11910" marB="0" anchor="ctr">
                    <a:lnL>
                      <a:noFill/>
                    </a:lnL>
                    <a:lnR>
                      <a:noFill/>
                    </a:lnR>
                    <a:lnT>
                      <a:noFill/>
                    </a:lnT>
                    <a:lnB>
                      <a:noFill/>
                    </a:lnB>
                    <a:solidFill>
                      <a:srgbClr val="B7DEE8"/>
                    </a:solidFill>
                  </a:tcPr>
                </a:tc>
                <a:tc>
                  <a:txBody>
                    <a:bodyPr/>
                    <a:lstStyle/>
                    <a:p>
                      <a:pPr algn="ctr" fontAlgn="ctr"/>
                      <a:r>
                        <a:rPr lang="hr-HR" sz="1400" b="0" i="0" u="none" strike="noStrike" dirty="0">
                          <a:solidFill>
                            <a:srgbClr val="000000"/>
                          </a:solidFill>
                          <a:effectLst/>
                          <a:latin typeface="Century Gothic"/>
                        </a:rPr>
                        <a:t>12.50</a:t>
                      </a:r>
                    </a:p>
                  </a:txBody>
                  <a:tcPr marL="11910" marR="11910" marT="11910" marB="0" anchor="ctr">
                    <a:lnL>
                      <a:noFill/>
                    </a:lnL>
                    <a:lnR>
                      <a:noFill/>
                    </a:lnR>
                    <a:lnT>
                      <a:noFill/>
                    </a:lnT>
                    <a:lnB>
                      <a:noFill/>
                    </a:lnB>
                    <a:solidFill>
                      <a:srgbClr val="B7DEE8"/>
                    </a:solidFill>
                  </a:tcPr>
                </a:tc>
              </a:tr>
              <a:tr h="258975">
                <a:tc>
                  <a:txBody>
                    <a:bodyPr/>
                    <a:lstStyle/>
                    <a:p>
                      <a:pPr algn="l" fontAlgn="ctr"/>
                      <a:r>
                        <a:rPr lang="es-ES_tradnl" sz="1400" b="0" i="0" u="none" strike="noStrike">
                          <a:solidFill>
                            <a:srgbClr val="000000"/>
                          </a:solidFill>
                          <a:effectLst/>
                          <a:latin typeface="Century Gothic"/>
                        </a:rPr>
                        <a:t>Ayuntamiento de Pihuamo</a:t>
                      </a:r>
                    </a:p>
                  </a:txBody>
                  <a:tcPr marL="11910" marR="11910" marT="11910" marB="0" anchor="ctr">
                    <a:lnL>
                      <a:noFill/>
                    </a:lnL>
                    <a:lnR>
                      <a:noFill/>
                    </a:lnR>
                    <a:lnT>
                      <a:noFill/>
                    </a:lnT>
                    <a:lnB>
                      <a:noFill/>
                    </a:lnB>
                  </a:tcPr>
                </a:tc>
                <a:tc>
                  <a:txBody>
                    <a:bodyPr/>
                    <a:lstStyle/>
                    <a:p>
                      <a:pPr algn="ctr" fontAlgn="ctr"/>
                      <a:r>
                        <a:rPr lang="is-IS" sz="1400" b="0" i="0" u="none" strike="noStrike">
                          <a:solidFill>
                            <a:srgbClr val="000000"/>
                          </a:solidFill>
                          <a:effectLst/>
                          <a:latin typeface="Century Gothic"/>
                        </a:rPr>
                        <a:t>25</a:t>
                      </a:r>
                    </a:p>
                  </a:txBody>
                  <a:tcPr marL="11910" marR="11910" marT="11910" marB="0" anchor="ctr">
                    <a:lnL>
                      <a:noFill/>
                    </a:lnL>
                    <a:lnR>
                      <a:noFill/>
                    </a:lnR>
                    <a:lnT>
                      <a:noFill/>
                    </a:lnT>
                    <a:lnB>
                      <a:noFill/>
                    </a:lnB>
                  </a:tcPr>
                </a:tc>
                <a:tc>
                  <a:txBody>
                    <a:bodyPr/>
                    <a:lstStyle/>
                    <a:p>
                      <a:pPr algn="ctr" fontAlgn="ctr"/>
                      <a:r>
                        <a:rPr lang="es-ES" sz="1400" b="0" i="0" u="none" strike="noStrike">
                          <a:solidFill>
                            <a:srgbClr val="000000"/>
                          </a:solidFill>
                          <a:effectLst/>
                          <a:latin typeface="Century Gothic"/>
                        </a:rPr>
                        <a:t>0</a:t>
                      </a:r>
                    </a:p>
                  </a:txBody>
                  <a:tcPr marL="11910" marR="11910" marT="11910" marB="0" anchor="ctr">
                    <a:lnL>
                      <a:noFill/>
                    </a:lnL>
                    <a:lnR>
                      <a:noFill/>
                    </a:lnR>
                    <a:lnT>
                      <a:noFill/>
                    </a:lnT>
                    <a:lnB>
                      <a:noFill/>
                    </a:lnB>
                  </a:tcPr>
                </a:tc>
                <a:tc>
                  <a:txBody>
                    <a:bodyPr/>
                    <a:lstStyle/>
                    <a:p>
                      <a:pPr algn="ctr" fontAlgn="ctr"/>
                      <a:r>
                        <a:rPr lang="is-IS" sz="1400" b="0" i="0" u="none" strike="noStrike">
                          <a:solidFill>
                            <a:srgbClr val="000000"/>
                          </a:solidFill>
                          <a:effectLst/>
                          <a:latin typeface="Century Gothic"/>
                        </a:rPr>
                        <a:t>25</a:t>
                      </a:r>
                    </a:p>
                  </a:txBody>
                  <a:tcPr marL="11910" marR="11910" marT="11910" marB="0" anchor="ctr">
                    <a:lnL>
                      <a:noFill/>
                    </a:lnL>
                    <a:lnR>
                      <a:noFill/>
                    </a:lnR>
                    <a:lnT>
                      <a:noFill/>
                    </a:lnT>
                    <a:lnB>
                      <a:noFill/>
                    </a:lnB>
                  </a:tcPr>
                </a:tc>
                <a:tc>
                  <a:txBody>
                    <a:bodyPr/>
                    <a:lstStyle/>
                    <a:p>
                      <a:pPr algn="ctr" fontAlgn="ctr"/>
                      <a:r>
                        <a:rPr lang="es-ES" sz="1400" b="0" i="0" u="none" strike="noStrike" dirty="0">
                          <a:solidFill>
                            <a:srgbClr val="000000"/>
                          </a:solidFill>
                          <a:effectLst/>
                          <a:latin typeface="Century Gothic"/>
                        </a:rPr>
                        <a:t>0</a:t>
                      </a:r>
                    </a:p>
                  </a:txBody>
                  <a:tcPr marL="11910" marR="11910" marT="11910" marB="0" anchor="ctr">
                    <a:lnL>
                      <a:noFill/>
                    </a:lnL>
                    <a:lnR>
                      <a:noFill/>
                    </a:lnR>
                    <a:lnT>
                      <a:noFill/>
                    </a:lnT>
                    <a:lnB>
                      <a:noFill/>
                    </a:lnB>
                  </a:tcPr>
                </a:tc>
                <a:tc>
                  <a:txBody>
                    <a:bodyPr/>
                    <a:lstStyle/>
                    <a:p>
                      <a:pPr algn="ctr" fontAlgn="ctr"/>
                      <a:r>
                        <a:rPr lang="hr-HR" sz="1400" b="0" i="0" u="none" strike="noStrike">
                          <a:solidFill>
                            <a:srgbClr val="000000"/>
                          </a:solidFill>
                          <a:effectLst/>
                          <a:latin typeface="Century Gothic"/>
                        </a:rPr>
                        <a:t>12.50</a:t>
                      </a:r>
                    </a:p>
                  </a:txBody>
                  <a:tcPr marL="11910" marR="11910" marT="11910" marB="0" anchor="ctr">
                    <a:lnL>
                      <a:noFill/>
                    </a:lnL>
                    <a:lnR>
                      <a:noFill/>
                    </a:lnR>
                    <a:lnT>
                      <a:noFill/>
                    </a:lnT>
                    <a:lnB>
                      <a:noFill/>
                    </a:lnB>
                  </a:tcPr>
                </a:tc>
              </a:tr>
              <a:tr h="258975">
                <a:tc>
                  <a:txBody>
                    <a:bodyPr/>
                    <a:lstStyle/>
                    <a:p>
                      <a:pPr algn="l" fontAlgn="ctr"/>
                      <a:r>
                        <a:rPr lang="es-ES_tradnl" sz="1400" b="0" i="0" u="none" strike="noStrike">
                          <a:solidFill>
                            <a:srgbClr val="000000"/>
                          </a:solidFill>
                          <a:effectLst/>
                          <a:latin typeface="Century Gothic"/>
                        </a:rPr>
                        <a:t>Ayuntamiento de San Gabriel</a:t>
                      </a:r>
                    </a:p>
                  </a:txBody>
                  <a:tcPr marL="11910" marR="11910" marT="11910" marB="0" anchor="ctr">
                    <a:lnL>
                      <a:noFill/>
                    </a:lnL>
                    <a:lnR>
                      <a:noFill/>
                    </a:lnR>
                    <a:lnT>
                      <a:noFill/>
                    </a:lnT>
                    <a:lnB>
                      <a:noFill/>
                    </a:lnB>
                    <a:solidFill>
                      <a:srgbClr val="B7DEE8"/>
                    </a:solidFill>
                  </a:tcPr>
                </a:tc>
                <a:tc>
                  <a:txBody>
                    <a:bodyPr/>
                    <a:lstStyle/>
                    <a:p>
                      <a:pPr algn="ctr" fontAlgn="ctr"/>
                      <a:r>
                        <a:rPr lang="is-IS" sz="1400" b="0" i="0" u="none" strike="noStrike">
                          <a:solidFill>
                            <a:srgbClr val="000000"/>
                          </a:solidFill>
                          <a:effectLst/>
                          <a:latin typeface="Century Gothic"/>
                        </a:rPr>
                        <a:t>25</a:t>
                      </a:r>
                    </a:p>
                  </a:txBody>
                  <a:tcPr marL="11910" marR="11910" marT="11910" marB="0" anchor="ctr">
                    <a:lnL>
                      <a:noFill/>
                    </a:lnL>
                    <a:lnR>
                      <a:noFill/>
                    </a:lnR>
                    <a:lnT>
                      <a:noFill/>
                    </a:lnT>
                    <a:lnB>
                      <a:noFill/>
                    </a:lnB>
                    <a:solidFill>
                      <a:srgbClr val="B7DEE8"/>
                    </a:solidFill>
                  </a:tcPr>
                </a:tc>
                <a:tc>
                  <a:txBody>
                    <a:bodyPr/>
                    <a:lstStyle/>
                    <a:p>
                      <a:pPr algn="ctr" fontAlgn="ctr"/>
                      <a:r>
                        <a:rPr lang="es-ES" sz="1400" b="0" i="0" u="none" strike="noStrike">
                          <a:solidFill>
                            <a:srgbClr val="000000"/>
                          </a:solidFill>
                          <a:effectLst/>
                          <a:latin typeface="Century Gothic"/>
                        </a:rPr>
                        <a:t>0</a:t>
                      </a:r>
                    </a:p>
                  </a:txBody>
                  <a:tcPr marL="11910" marR="11910" marT="11910" marB="0" anchor="ctr">
                    <a:lnL>
                      <a:noFill/>
                    </a:lnL>
                    <a:lnR>
                      <a:noFill/>
                    </a:lnR>
                    <a:lnT>
                      <a:noFill/>
                    </a:lnT>
                    <a:lnB>
                      <a:noFill/>
                    </a:lnB>
                    <a:solidFill>
                      <a:srgbClr val="B7DEE8"/>
                    </a:solidFill>
                  </a:tcPr>
                </a:tc>
                <a:tc>
                  <a:txBody>
                    <a:bodyPr/>
                    <a:lstStyle/>
                    <a:p>
                      <a:pPr algn="ctr" fontAlgn="ctr"/>
                      <a:r>
                        <a:rPr lang="is-IS" sz="1400" b="0" i="0" u="none" strike="noStrike">
                          <a:solidFill>
                            <a:srgbClr val="000000"/>
                          </a:solidFill>
                          <a:effectLst/>
                          <a:latin typeface="Century Gothic"/>
                        </a:rPr>
                        <a:t>25</a:t>
                      </a:r>
                    </a:p>
                  </a:txBody>
                  <a:tcPr marL="11910" marR="11910" marT="11910" marB="0" anchor="ctr">
                    <a:lnL>
                      <a:noFill/>
                    </a:lnL>
                    <a:lnR>
                      <a:noFill/>
                    </a:lnR>
                    <a:lnT>
                      <a:noFill/>
                    </a:lnT>
                    <a:lnB>
                      <a:noFill/>
                    </a:lnB>
                    <a:solidFill>
                      <a:srgbClr val="B7DEE8"/>
                    </a:solidFill>
                  </a:tcPr>
                </a:tc>
                <a:tc>
                  <a:txBody>
                    <a:bodyPr/>
                    <a:lstStyle/>
                    <a:p>
                      <a:pPr algn="ctr" fontAlgn="ctr"/>
                      <a:r>
                        <a:rPr lang="es-ES" sz="1400" b="0" i="0" u="none" strike="noStrike">
                          <a:solidFill>
                            <a:srgbClr val="000000"/>
                          </a:solidFill>
                          <a:effectLst/>
                          <a:latin typeface="Century Gothic"/>
                        </a:rPr>
                        <a:t>0</a:t>
                      </a:r>
                    </a:p>
                  </a:txBody>
                  <a:tcPr marL="11910" marR="11910" marT="11910" marB="0" anchor="ctr">
                    <a:lnL>
                      <a:noFill/>
                    </a:lnL>
                    <a:lnR>
                      <a:noFill/>
                    </a:lnR>
                    <a:lnT>
                      <a:noFill/>
                    </a:lnT>
                    <a:lnB>
                      <a:noFill/>
                    </a:lnB>
                    <a:solidFill>
                      <a:srgbClr val="B7DEE8"/>
                    </a:solidFill>
                  </a:tcPr>
                </a:tc>
                <a:tc>
                  <a:txBody>
                    <a:bodyPr/>
                    <a:lstStyle/>
                    <a:p>
                      <a:pPr algn="ctr" fontAlgn="ctr"/>
                      <a:r>
                        <a:rPr lang="hr-HR" sz="1400" b="0" i="0" u="none" strike="noStrike">
                          <a:solidFill>
                            <a:srgbClr val="000000"/>
                          </a:solidFill>
                          <a:effectLst/>
                          <a:latin typeface="Century Gothic"/>
                        </a:rPr>
                        <a:t>12.50</a:t>
                      </a:r>
                    </a:p>
                  </a:txBody>
                  <a:tcPr marL="11910" marR="11910" marT="11910" marB="0" anchor="ctr">
                    <a:lnL>
                      <a:noFill/>
                    </a:lnL>
                    <a:lnR>
                      <a:noFill/>
                    </a:lnR>
                    <a:lnT>
                      <a:noFill/>
                    </a:lnT>
                    <a:lnB>
                      <a:noFill/>
                    </a:lnB>
                    <a:solidFill>
                      <a:srgbClr val="B7DEE8"/>
                    </a:solidFill>
                  </a:tcPr>
                </a:tc>
              </a:tr>
              <a:tr h="422071">
                <a:tc>
                  <a:txBody>
                    <a:bodyPr/>
                    <a:lstStyle/>
                    <a:p>
                      <a:pPr algn="l" fontAlgn="ctr"/>
                      <a:r>
                        <a:rPr lang="es-ES_tradnl" sz="1400" b="0" i="0" u="none" strike="noStrike">
                          <a:solidFill>
                            <a:srgbClr val="000000"/>
                          </a:solidFill>
                          <a:effectLst/>
                          <a:latin typeface="Century Gothic"/>
                        </a:rPr>
                        <a:t>Ayuntamiento de Tamazula de Gordiano</a:t>
                      </a:r>
                    </a:p>
                  </a:txBody>
                  <a:tcPr marL="11910" marR="11910" marT="11910" marB="0" anchor="ctr">
                    <a:lnL>
                      <a:noFill/>
                    </a:lnL>
                    <a:lnR>
                      <a:noFill/>
                    </a:lnR>
                    <a:lnT>
                      <a:noFill/>
                    </a:lnT>
                    <a:lnB>
                      <a:noFill/>
                    </a:lnB>
                  </a:tcPr>
                </a:tc>
                <a:tc>
                  <a:txBody>
                    <a:bodyPr/>
                    <a:lstStyle/>
                    <a:p>
                      <a:pPr algn="ctr" fontAlgn="ctr"/>
                      <a:r>
                        <a:rPr lang="is-IS" sz="1400" b="0" i="0" u="none" strike="noStrike">
                          <a:solidFill>
                            <a:srgbClr val="000000"/>
                          </a:solidFill>
                          <a:effectLst/>
                          <a:latin typeface="Century Gothic"/>
                        </a:rPr>
                        <a:t>25</a:t>
                      </a:r>
                    </a:p>
                  </a:txBody>
                  <a:tcPr marL="11910" marR="11910" marT="11910" marB="0" anchor="ctr">
                    <a:lnL>
                      <a:noFill/>
                    </a:lnL>
                    <a:lnR>
                      <a:noFill/>
                    </a:lnR>
                    <a:lnT>
                      <a:noFill/>
                    </a:lnT>
                    <a:lnB>
                      <a:noFill/>
                    </a:lnB>
                  </a:tcPr>
                </a:tc>
                <a:tc>
                  <a:txBody>
                    <a:bodyPr/>
                    <a:lstStyle/>
                    <a:p>
                      <a:pPr algn="ctr" fontAlgn="ctr"/>
                      <a:r>
                        <a:rPr lang="es-ES" sz="1400" b="0" i="0" u="none" strike="noStrike">
                          <a:solidFill>
                            <a:srgbClr val="000000"/>
                          </a:solidFill>
                          <a:effectLst/>
                          <a:latin typeface="Century Gothic"/>
                        </a:rPr>
                        <a:t>0</a:t>
                      </a:r>
                    </a:p>
                  </a:txBody>
                  <a:tcPr marL="11910" marR="11910" marT="11910" marB="0" anchor="ctr">
                    <a:lnL>
                      <a:noFill/>
                    </a:lnL>
                    <a:lnR>
                      <a:noFill/>
                    </a:lnR>
                    <a:lnT>
                      <a:noFill/>
                    </a:lnT>
                    <a:lnB>
                      <a:noFill/>
                    </a:lnB>
                  </a:tcPr>
                </a:tc>
                <a:tc>
                  <a:txBody>
                    <a:bodyPr/>
                    <a:lstStyle/>
                    <a:p>
                      <a:pPr algn="ctr" fontAlgn="ctr"/>
                      <a:r>
                        <a:rPr lang="is-IS" sz="1400" b="0" i="0" u="none" strike="noStrike">
                          <a:solidFill>
                            <a:srgbClr val="000000"/>
                          </a:solidFill>
                          <a:effectLst/>
                          <a:latin typeface="Century Gothic"/>
                        </a:rPr>
                        <a:t>25</a:t>
                      </a:r>
                    </a:p>
                  </a:txBody>
                  <a:tcPr marL="11910" marR="11910" marT="11910" marB="0" anchor="ctr">
                    <a:lnL>
                      <a:noFill/>
                    </a:lnL>
                    <a:lnR>
                      <a:noFill/>
                    </a:lnR>
                    <a:lnT>
                      <a:noFill/>
                    </a:lnT>
                    <a:lnB>
                      <a:noFill/>
                    </a:lnB>
                  </a:tcPr>
                </a:tc>
                <a:tc>
                  <a:txBody>
                    <a:bodyPr/>
                    <a:lstStyle/>
                    <a:p>
                      <a:pPr algn="ctr" fontAlgn="ctr"/>
                      <a:r>
                        <a:rPr lang="es-ES" sz="1400" b="0" i="0" u="none" strike="noStrike">
                          <a:solidFill>
                            <a:srgbClr val="000000"/>
                          </a:solidFill>
                          <a:effectLst/>
                          <a:latin typeface="Century Gothic"/>
                        </a:rPr>
                        <a:t>0</a:t>
                      </a:r>
                    </a:p>
                  </a:txBody>
                  <a:tcPr marL="11910" marR="11910" marT="11910" marB="0" anchor="ctr">
                    <a:lnL>
                      <a:noFill/>
                    </a:lnL>
                    <a:lnR>
                      <a:noFill/>
                    </a:lnR>
                    <a:lnT>
                      <a:noFill/>
                    </a:lnT>
                    <a:lnB>
                      <a:noFill/>
                    </a:lnB>
                  </a:tcPr>
                </a:tc>
                <a:tc>
                  <a:txBody>
                    <a:bodyPr/>
                    <a:lstStyle/>
                    <a:p>
                      <a:pPr algn="ctr" fontAlgn="ctr"/>
                      <a:r>
                        <a:rPr lang="hr-HR" sz="1400" b="0" i="0" u="none" strike="noStrike">
                          <a:solidFill>
                            <a:srgbClr val="000000"/>
                          </a:solidFill>
                          <a:effectLst/>
                          <a:latin typeface="Century Gothic"/>
                        </a:rPr>
                        <a:t>12.50</a:t>
                      </a:r>
                    </a:p>
                  </a:txBody>
                  <a:tcPr marL="11910" marR="11910" marT="11910" marB="0" anchor="ctr">
                    <a:lnL>
                      <a:noFill/>
                    </a:lnL>
                    <a:lnR>
                      <a:noFill/>
                    </a:lnR>
                    <a:lnT>
                      <a:noFill/>
                    </a:lnT>
                    <a:lnB>
                      <a:noFill/>
                    </a:lnB>
                  </a:tcPr>
                </a:tc>
              </a:tr>
              <a:tr h="258975">
                <a:tc>
                  <a:txBody>
                    <a:bodyPr/>
                    <a:lstStyle/>
                    <a:p>
                      <a:pPr algn="l" fontAlgn="ctr"/>
                      <a:r>
                        <a:rPr lang="es-ES_tradnl" sz="1400" b="0" i="0" u="none" strike="noStrike">
                          <a:solidFill>
                            <a:srgbClr val="000000"/>
                          </a:solidFill>
                          <a:effectLst/>
                          <a:latin typeface="Century Gothic"/>
                        </a:rPr>
                        <a:t>Ayuntamiento de Tolimán</a:t>
                      </a:r>
                    </a:p>
                  </a:txBody>
                  <a:tcPr marL="11910" marR="11910" marT="11910" marB="0" anchor="ctr">
                    <a:lnL>
                      <a:noFill/>
                    </a:lnL>
                    <a:lnR>
                      <a:noFill/>
                    </a:lnR>
                    <a:lnT>
                      <a:noFill/>
                    </a:lnT>
                    <a:lnB>
                      <a:noFill/>
                    </a:lnB>
                    <a:solidFill>
                      <a:srgbClr val="B7DEE8"/>
                    </a:solidFill>
                  </a:tcPr>
                </a:tc>
                <a:tc>
                  <a:txBody>
                    <a:bodyPr/>
                    <a:lstStyle/>
                    <a:p>
                      <a:pPr algn="ctr" fontAlgn="ctr"/>
                      <a:r>
                        <a:rPr lang="is-IS" sz="1400" b="0" i="0" u="none" strike="noStrike">
                          <a:solidFill>
                            <a:srgbClr val="000000"/>
                          </a:solidFill>
                          <a:effectLst/>
                          <a:latin typeface="Century Gothic"/>
                        </a:rPr>
                        <a:t>25</a:t>
                      </a:r>
                    </a:p>
                  </a:txBody>
                  <a:tcPr marL="11910" marR="11910" marT="11910" marB="0" anchor="ctr">
                    <a:lnL>
                      <a:noFill/>
                    </a:lnL>
                    <a:lnR>
                      <a:noFill/>
                    </a:lnR>
                    <a:lnT>
                      <a:noFill/>
                    </a:lnT>
                    <a:lnB>
                      <a:noFill/>
                    </a:lnB>
                    <a:solidFill>
                      <a:srgbClr val="B7DEE8"/>
                    </a:solidFill>
                  </a:tcPr>
                </a:tc>
                <a:tc>
                  <a:txBody>
                    <a:bodyPr/>
                    <a:lstStyle/>
                    <a:p>
                      <a:pPr algn="ctr" fontAlgn="ctr"/>
                      <a:r>
                        <a:rPr lang="es-ES" sz="1400" b="0" i="0" u="none" strike="noStrike">
                          <a:solidFill>
                            <a:srgbClr val="000000"/>
                          </a:solidFill>
                          <a:effectLst/>
                          <a:latin typeface="Century Gothic"/>
                        </a:rPr>
                        <a:t>0</a:t>
                      </a:r>
                    </a:p>
                  </a:txBody>
                  <a:tcPr marL="11910" marR="11910" marT="11910" marB="0" anchor="ctr">
                    <a:lnL>
                      <a:noFill/>
                    </a:lnL>
                    <a:lnR>
                      <a:noFill/>
                    </a:lnR>
                    <a:lnT>
                      <a:noFill/>
                    </a:lnT>
                    <a:lnB>
                      <a:noFill/>
                    </a:lnB>
                    <a:solidFill>
                      <a:srgbClr val="B7DEE8"/>
                    </a:solidFill>
                  </a:tcPr>
                </a:tc>
                <a:tc>
                  <a:txBody>
                    <a:bodyPr/>
                    <a:lstStyle/>
                    <a:p>
                      <a:pPr algn="ctr" fontAlgn="ctr"/>
                      <a:r>
                        <a:rPr lang="is-IS" sz="1400" b="0" i="0" u="none" strike="noStrike" dirty="0">
                          <a:solidFill>
                            <a:srgbClr val="000000"/>
                          </a:solidFill>
                          <a:effectLst/>
                          <a:latin typeface="Century Gothic"/>
                        </a:rPr>
                        <a:t>25</a:t>
                      </a:r>
                    </a:p>
                  </a:txBody>
                  <a:tcPr marL="11910" marR="11910" marT="11910" marB="0" anchor="ctr">
                    <a:lnL>
                      <a:noFill/>
                    </a:lnL>
                    <a:lnR>
                      <a:noFill/>
                    </a:lnR>
                    <a:lnT>
                      <a:noFill/>
                    </a:lnT>
                    <a:lnB>
                      <a:noFill/>
                    </a:lnB>
                    <a:solidFill>
                      <a:srgbClr val="B7DEE8"/>
                    </a:solidFill>
                  </a:tcPr>
                </a:tc>
                <a:tc>
                  <a:txBody>
                    <a:bodyPr/>
                    <a:lstStyle/>
                    <a:p>
                      <a:pPr algn="ctr" fontAlgn="ctr"/>
                      <a:r>
                        <a:rPr lang="es-ES" sz="1400" b="0" i="0" u="none" strike="noStrike">
                          <a:solidFill>
                            <a:srgbClr val="000000"/>
                          </a:solidFill>
                          <a:effectLst/>
                          <a:latin typeface="Century Gothic"/>
                        </a:rPr>
                        <a:t>0</a:t>
                      </a:r>
                    </a:p>
                  </a:txBody>
                  <a:tcPr marL="11910" marR="11910" marT="11910" marB="0" anchor="ctr">
                    <a:lnL>
                      <a:noFill/>
                    </a:lnL>
                    <a:lnR>
                      <a:noFill/>
                    </a:lnR>
                    <a:lnT>
                      <a:noFill/>
                    </a:lnT>
                    <a:lnB>
                      <a:noFill/>
                    </a:lnB>
                    <a:solidFill>
                      <a:srgbClr val="B7DEE8"/>
                    </a:solidFill>
                  </a:tcPr>
                </a:tc>
                <a:tc>
                  <a:txBody>
                    <a:bodyPr/>
                    <a:lstStyle/>
                    <a:p>
                      <a:pPr algn="ctr" fontAlgn="ctr"/>
                      <a:r>
                        <a:rPr lang="hr-HR" sz="1400" b="0" i="0" u="none" strike="noStrike">
                          <a:solidFill>
                            <a:srgbClr val="000000"/>
                          </a:solidFill>
                          <a:effectLst/>
                          <a:latin typeface="Century Gothic"/>
                        </a:rPr>
                        <a:t>12.50</a:t>
                      </a:r>
                    </a:p>
                  </a:txBody>
                  <a:tcPr marL="11910" marR="11910" marT="11910" marB="0" anchor="ctr">
                    <a:lnL>
                      <a:noFill/>
                    </a:lnL>
                    <a:lnR>
                      <a:noFill/>
                    </a:lnR>
                    <a:lnT>
                      <a:noFill/>
                    </a:lnT>
                    <a:lnB>
                      <a:noFill/>
                    </a:lnB>
                    <a:solidFill>
                      <a:srgbClr val="B7DEE8"/>
                    </a:solidFill>
                  </a:tcPr>
                </a:tc>
              </a:tr>
              <a:tr h="258975">
                <a:tc>
                  <a:txBody>
                    <a:bodyPr/>
                    <a:lstStyle/>
                    <a:p>
                      <a:pPr algn="l" fontAlgn="ctr"/>
                      <a:r>
                        <a:rPr lang="es-ES_tradnl" sz="1400" b="0" i="0" u="none" strike="noStrike">
                          <a:solidFill>
                            <a:srgbClr val="000000"/>
                          </a:solidFill>
                          <a:effectLst/>
                          <a:latin typeface="Century Gothic"/>
                        </a:rPr>
                        <a:t>Ayuntamiento de Tonila</a:t>
                      </a:r>
                    </a:p>
                  </a:txBody>
                  <a:tcPr marL="11910" marR="11910" marT="11910" marB="0" anchor="ctr">
                    <a:lnL>
                      <a:noFill/>
                    </a:lnL>
                    <a:lnR>
                      <a:noFill/>
                    </a:lnR>
                    <a:lnT>
                      <a:noFill/>
                    </a:lnT>
                    <a:lnB>
                      <a:noFill/>
                    </a:lnB>
                  </a:tcPr>
                </a:tc>
                <a:tc>
                  <a:txBody>
                    <a:bodyPr/>
                    <a:lstStyle/>
                    <a:p>
                      <a:pPr algn="ctr" fontAlgn="ctr"/>
                      <a:r>
                        <a:rPr lang="is-IS" sz="1400" b="0" i="0" u="none" strike="noStrike">
                          <a:solidFill>
                            <a:srgbClr val="000000"/>
                          </a:solidFill>
                          <a:effectLst/>
                          <a:latin typeface="Century Gothic"/>
                        </a:rPr>
                        <a:t>25</a:t>
                      </a:r>
                    </a:p>
                  </a:txBody>
                  <a:tcPr marL="11910" marR="11910" marT="11910" marB="0" anchor="ctr">
                    <a:lnL>
                      <a:noFill/>
                    </a:lnL>
                    <a:lnR>
                      <a:noFill/>
                    </a:lnR>
                    <a:lnT>
                      <a:noFill/>
                    </a:lnT>
                    <a:lnB>
                      <a:noFill/>
                    </a:lnB>
                  </a:tcPr>
                </a:tc>
                <a:tc>
                  <a:txBody>
                    <a:bodyPr/>
                    <a:lstStyle/>
                    <a:p>
                      <a:pPr algn="ctr" fontAlgn="ctr"/>
                      <a:r>
                        <a:rPr lang="es-ES" sz="1400" b="0" i="0" u="none" strike="noStrike">
                          <a:solidFill>
                            <a:srgbClr val="000000"/>
                          </a:solidFill>
                          <a:effectLst/>
                          <a:latin typeface="Century Gothic"/>
                        </a:rPr>
                        <a:t>0</a:t>
                      </a:r>
                    </a:p>
                  </a:txBody>
                  <a:tcPr marL="11910" marR="11910" marT="11910" marB="0" anchor="ctr">
                    <a:lnL>
                      <a:noFill/>
                    </a:lnL>
                    <a:lnR>
                      <a:noFill/>
                    </a:lnR>
                    <a:lnT>
                      <a:noFill/>
                    </a:lnT>
                    <a:lnB>
                      <a:noFill/>
                    </a:lnB>
                  </a:tcPr>
                </a:tc>
                <a:tc>
                  <a:txBody>
                    <a:bodyPr/>
                    <a:lstStyle/>
                    <a:p>
                      <a:pPr algn="ctr" fontAlgn="ctr"/>
                      <a:r>
                        <a:rPr lang="is-IS" sz="1400" b="0" i="0" u="none" strike="noStrike">
                          <a:solidFill>
                            <a:srgbClr val="000000"/>
                          </a:solidFill>
                          <a:effectLst/>
                          <a:latin typeface="Century Gothic"/>
                        </a:rPr>
                        <a:t>25</a:t>
                      </a:r>
                    </a:p>
                  </a:txBody>
                  <a:tcPr marL="11910" marR="11910" marT="11910" marB="0" anchor="ctr">
                    <a:lnL>
                      <a:noFill/>
                    </a:lnL>
                    <a:lnR>
                      <a:noFill/>
                    </a:lnR>
                    <a:lnT>
                      <a:noFill/>
                    </a:lnT>
                    <a:lnB>
                      <a:noFill/>
                    </a:lnB>
                  </a:tcPr>
                </a:tc>
                <a:tc>
                  <a:txBody>
                    <a:bodyPr/>
                    <a:lstStyle/>
                    <a:p>
                      <a:pPr algn="ctr" fontAlgn="ctr"/>
                      <a:r>
                        <a:rPr lang="es-ES" sz="1400" b="0" i="0" u="none" strike="noStrike">
                          <a:solidFill>
                            <a:srgbClr val="000000"/>
                          </a:solidFill>
                          <a:effectLst/>
                          <a:latin typeface="Century Gothic"/>
                        </a:rPr>
                        <a:t>0</a:t>
                      </a:r>
                    </a:p>
                  </a:txBody>
                  <a:tcPr marL="11910" marR="11910" marT="11910" marB="0" anchor="ctr">
                    <a:lnL>
                      <a:noFill/>
                    </a:lnL>
                    <a:lnR>
                      <a:noFill/>
                    </a:lnR>
                    <a:lnT>
                      <a:noFill/>
                    </a:lnT>
                    <a:lnB>
                      <a:noFill/>
                    </a:lnB>
                  </a:tcPr>
                </a:tc>
                <a:tc>
                  <a:txBody>
                    <a:bodyPr/>
                    <a:lstStyle/>
                    <a:p>
                      <a:pPr algn="ctr" fontAlgn="ctr"/>
                      <a:r>
                        <a:rPr lang="hr-HR" sz="1400" b="0" i="0" u="none" strike="noStrike">
                          <a:solidFill>
                            <a:srgbClr val="000000"/>
                          </a:solidFill>
                          <a:effectLst/>
                          <a:latin typeface="Century Gothic"/>
                        </a:rPr>
                        <a:t>12.50</a:t>
                      </a:r>
                    </a:p>
                  </a:txBody>
                  <a:tcPr marL="11910" marR="11910" marT="11910" marB="0" anchor="ctr">
                    <a:lnL>
                      <a:noFill/>
                    </a:lnL>
                    <a:lnR>
                      <a:noFill/>
                    </a:lnR>
                    <a:lnT>
                      <a:noFill/>
                    </a:lnT>
                    <a:lnB>
                      <a:noFill/>
                    </a:lnB>
                  </a:tcPr>
                </a:tc>
              </a:tr>
              <a:tr h="258975">
                <a:tc>
                  <a:txBody>
                    <a:bodyPr/>
                    <a:lstStyle/>
                    <a:p>
                      <a:pPr algn="l" fontAlgn="ctr"/>
                      <a:r>
                        <a:rPr lang="es-ES_tradnl" sz="1400" b="0" i="0" u="none" strike="noStrike">
                          <a:solidFill>
                            <a:srgbClr val="000000"/>
                          </a:solidFill>
                          <a:effectLst/>
                          <a:latin typeface="Century Gothic"/>
                        </a:rPr>
                        <a:t>Ayuntamiento de Tuxpan</a:t>
                      </a:r>
                    </a:p>
                  </a:txBody>
                  <a:tcPr marL="11910" marR="11910" marT="11910" marB="0" anchor="ctr">
                    <a:lnL>
                      <a:noFill/>
                    </a:lnL>
                    <a:lnR>
                      <a:noFill/>
                    </a:lnR>
                    <a:lnT>
                      <a:noFill/>
                    </a:lnT>
                    <a:lnB>
                      <a:noFill/>
                    </a:lnB>
                    <a:solidFill>
                      <a:srgbClr val="B7DEE8"/>
                    </a:solidFill>
                  </a:tcPr>
                </a:tc>
                <a:tc>
                  <a:txBody>
                    <a:bodyPr/>
                    <a:lstStyle/>
                    <a:p>
                      <a:pPr algn="ctr" fontAlgn="ctr"/>
                      <a:r>
                        <a:rPr lang="is-IS" sz="1400" b="0" i="0" u="none" strike="noStrike">
                          <a:solidFill>
                            <a:srgbClr val="000000"/>
                          </a:solidFill>
                          <a:effectLst/>
                          <a:latin typeface="Century Gothic"/>
                        </a:rPr>
                        <a:t>25</a:t>
                      </a:r>
                    </a:p>
                  </a:txBody>
                  <a:tcPr marL="11910" marR="11910" marT="11910" marB="0" anchor="ctr">
                    <a:lnL>
                      <a:noFill/>
                    </a:lnL>
                    <a:lnR>
                      <a:noFill/>
                    </a:lnR>
                    <a:lnT>
                      <a:noFill/>
                    </a:lnT>
                    <a:lnB>
                      <a:noFill/>
                    </a:lnB>
                    <a:solidFill>
                      <a:srgbClr val="B7DEE8"/>
                    </a:solidFill>
                  </a:tcPr>
                </a:tc>
                <a:tc>
                  <a:txBody>
                    <a:bodyPr/>
                    <a:lstStyle/>
                    <a:p>
                      <a:pPr algn="ctr" fontAlgn="ctr"/>
                      <a:r>
                        <a:rPr lang="es-ES" sz="1400" b="0" i="0" u="none" strike="noStrike">
                          <a:solidFill>
                            <a:srgbClr val="000000"/>
                          </a:solidFill>
                          <a:effectLst/>
                          <a:latin typeface="Century Gothic"/>
                        </a:rPr>
                        <a:t>0</a:t>
                      </a:r>
                    </a:p>
                  </a:txBody>
                  <a:tcPr marL="11910" marR="11910" marT="11910" marB="0" anchor="ctr">
                    <a:lnL>
                      <a:noFill/>
                    </a:lnL>
                    <a:lnR>
                      <a:noFill/>
                    </a:lnR>
                    <a:lnT>
                      <a:noFill/>
                    </a:lnT>
                    <a:lnB>
                      <a:noFill/>
                    </a:lnB>
                    <a:solidFill>
                      <a:srgbClr val="B7DEE8"/>
                    </a:solidFill>
                  </a:tcPr>
                </a:tc>
                <a:tc>
                  <a:txBody>
                    <a:bodyPr/>
                    <a:lstStyle/>
                    <a:p>
                      <a:pPr algn="ctr" fontAlgn="ctr"/>
                      <a:r>
                        <a:rPr lang="is-IS" sz="1400" b="0" i="0" u="none" strike="noStrike">
                          <a:solidFill>
                            <a:srgbClr val="000000"/>
                          </a:solidFill>
                          <a:effectLst/>
                          <a:latin typeface="Century Gothic"/>
                        </a:rPr>
                        <a:t>25</a:t>
                      </a:r>
                    </a:p>
                  </a:txBody>
                  <a:tcPr marL="11910" marR="11910" marT="11910" marB="0" anchor="ctr">
                    <a:lnL>
                      <a:noFill/>
                    </a:lnL>
                    <a:lnR>
                      <a:noFill/>
                    </a:lnR>
                    <a:lnT>
                      <a:noFill/>
                    </a:lnT>
                    <a:lnB>
                      <a:noFill/>
                    </a:lnB>
                    <a:solidFill>
                      <a:srgbClr val="B7DEE8"/>
                    </a:solidFill>
                  </a:tcPr>
                </a:tc>
                <a:tc>
                  <a:txBody>
                    <a:bodyPr/>
                    <a:lstStyle/>
                    <a:p>
                      <a:pPr algn="ctr" fontAlgn="ctr"/>
                      <a:r>
                        <a:rPr lang="es-ES" sz="1400" b="0" i="0" u="none" strike="noStrike">
                          <a:solidFill>
                            <a:srgbClr val="000000"/>
                          </a:solidFill>
                          <a:effectLst/>
                          <a:latin typeface="Century Gothic"/>
                        </a:rPr>
                        <a:t>0</a:t>
                      </a:r>
                    </a:p>
                  </a:txBody>
                  <a:tcPr marL="11910" marR="11910" marT="11910" marB="0" anchor="ctr">
                    <a:lnL>
                      <a:noFill/>
                    </a:lnL>
                    <a:lnR>
                      <a:noFill/>
                    </a:lnR>
                    <a:lnT>
                      <a:noFill/>
                    </a:lnT>
                    <a:lnB>
                      <a:noFill/>
                    </a:lnB>
                    <a:solidFill>
                      <a:srgbClr val="B7DEE8"/>
                    </a:solidFill>
                  </a:tcPr>
                </a:tc>
                <a:tc>
                  <a:txBody>
                    <a:bodyPr/>
                    <a:lstStyle/>
                    <a:p>
                      <a:pPr algn="ctr" fontAlgn="ctr"/>
                      <a:r>
                        <a:rPr lang="hr-HR" sz="1400" b="0" i="0" u="none" strike="noStrike">
                          <a:solidFill>
                            <a:srgbClr val="000000"/>
                          </a:solidFill>
                          <a:effectLst/>
                          <a:latin typeface="Century Gothic"/>
                        </a:rPr>
                        <a:t>12.50</a:t>
                      </a:r>
                    </a:p>
                  </a:txBody>
                  <a:tcPr marL="11910" marR="11910" marT="11910" marB="0" anchor="ctr">
                    <a:lnL>
                      <a:noFill/>
                    </a:lnL>
                    <a:lnR>
                      <a:noFill/>
                    </a:lnR>
                    <a:lnT>
                      <a:noFill/>
                    </a:lnT>
                    <a:lnB>
                      <a:noFill/>
                    </a:lnB>
                    <a:solidFill>
                      <a:srgbClr val="B7DEE8"/>
                    </a:solidFill>
                  </a:tcPr>
                </a:tc>
              </a:tr>
              <a:tr h="258975">
                <a:tc>
                  <a:txBody>
                    <a:bodyPr/>
                    <a:lstStyle/>
                    <a:p>
                      <a:pPr algn="l" fontAlgn="ctr"/>
                      <a:r>
                        <a:rPr lang="es-ES_tradnl" sz="1400" b="0" i="0" u="none" strike="noStrike">
                          <a:solidFill>
                            <a:srgbClr val="000000"/>
                          </a:solidFill>
                          <a:effectLst/>
                          <a:latin typeface="Century Gothic"/>
                        </a:rPr>
                        <a:t>Ayuntamiento de Zapotiltic</a:t>
                      </a:r>
                    </a:p>
                  </a:txBody>
                  <a:tcPr marL="11910" marR="11910" marT="11910" marB="0" anchor="ctr">
                    <a:lnL>
                      <a:noFill/>
                    </a:lnL>
                    <a:lnR>
                      <a:noFill/>
                    </a:lnR>
                    <a:lnT>
                      <a:noFill/>
                    </a:lnT>
                    <a:lnB>
                      <a:noFill/>
                    </a:lnB>
                  </a:tcPr>
                </a:tc>
                <a:tc>
                  <a:txBody>
                    <a:bodyPr/>
                    <a:lstStyle/>
                    <a:p>
                      <a:pPr algn="ctr" fontAlgn="ctr"/>
                      <a:r>
                        <a:rPr lang="is-IS" sz="1400" b="0" i="0" u="none" strike="noStrike">
                          <a:solidFill>
                            <a:srgbClr val="000000"/>
                          </a:solidFill>
                          <a:effectLst/>
                          <a:latin typeface="Century Gothic"/>
                        </a:rPr>
                        <a:t>25</a:t>
                      </a:r>
                    </a:p>
                  </a:txBody>
                  <a:tcPr marL="11910" marR="11910" marT="11910" marB="0" anchor="ctr">
                    <a:lnL>
                      <a:noFill/>
                    </a:lnL>
                    <a:lnR>
                      <a:noFill/>
                    </a:lnR>
                    <a:lnT>
                      <a:noFill/>
                    </a:lnT>
                    <a:lnB>
                      <a:noFill/>
                    </a:lnB>
                  </a:tcPr>
                </a:tc>
                <a:tc>
                  <a:txBody>
                    <a:bodyPr/>
                    <a:lstStyle/>
                    <a:p>
                      <a:pPr algn="ctr" fontAlgn="ctr"/>
                      <a:r>
                        <a:rPr lang="es-ES" sz="1400" b="0" i="0" u="none" strike="noStrike">
                          <a:solidFill>
                            <a:srgbClr val="000000"/>
                          </a:solidFill>
                          <a:effectLst/>
                          <a:latin typeface="Century Gothic"/>
                        </a:rPr>
                        <a:t>0</a:t>
                      </a:r>
                    </a:p>
                  </a:txBody>
                  <a:tcPr marL="11910" marR="11910" marT="11910" marB="0" anchor="ctr">
                    <a:lnL>
                      <a:noFill/>
                    </a:lnL>
                    <a:lnR>
                      <a:noFill/>
                    </a:lnR>
                    <a:lnT>
                      <a:noFill/>
                    </a:lnT>
                    <a:lnB>
                      <a:noFill/>
                    </a:lnB>
                  </a:tcPr>
                </a:tc>
                <a:tc>
                  <a:txBody>
                    <a:bodyPr/>
                    <a:lstStyle/>
                    <a:p>
                      <a:pPr algn="ctr" fontAlgn="ctr"/>
                      <a:r>
                        <a:rPr lang="is-IS" sz="1400" b="0" i="0" u="none" strike="noStrike">
                          <a:solidFill>
                            <a:srgbClr val="000000"/>
                          </a:solidFill>
                          <a:effectLst/>
                          <a:latin typeface="Century Gothic"/>
                        </a:rPr>
                        <a:t>25</a:t>
                      </a:r>
                    </a:p>
                  </a:txBody>
                  <a:tcPr marL="11910" marR="11910" marT="11910" marB="0" anchor="ctr">
                    <a:lnL>
                      <a:noFill/>
                    </a:lnL>
                    <a:lnR>
                      <a:noFill/>
                    </a:lnR>
                    <a:lnT>
                      <a:noFill/>
                    </a:lnT>
                    <a:lnB>
                      <a:noFill/>
                    </a:lnB>
                  </a:tcPr>
                </a:tc>
                <a:tc>
                  <a:txBody>
                    <a:bodyPr/>
                    <a:lstStyle/>
                    <a:p>
                      <a:pPr algn="ctr" fontAlgn="ctr"/>
                      <a:r>
                        <a:rPr lang="es-ES" sz="1400" b="0" i="0" u="none" strike="noStrike">
                          <a:solidFill>
                            <a:srgbClr val="000000"/>
                          </a:solidFill>
                          <a:effectLst/>
                          <a:latin typeface="Century Gothic"/>
                        </a:rPr>
                        <a:t>0</a:t>
                      </a:r>
                    </a:p>
                  </a:txBody>
                  <a:tcPr marL="11910" marR="11910" marT="11910" marB="0" anchor="ctr">
                    <a:lnL>
                      <a:noFill/>
                    </a:lnL>
                    <a:lnR>
                      <a:noFill/>
                    </a:lnR>
                    <a:lnT>
                      <a:noFill/>
                    </a:lnT>
                    <a:lnB>
                      <a:noFill/>
                    </a:lnB>
                  </a:tcPr>
                </a:tc>
                <a:tc>
                  <a:txBody>
                    <a:bodyPr/>
                    <a:lstStyle/>
                    <a:p>
                      <a:pPr algn="ctr" fontAlgn="ctr"/>
                      <a:r>
                        <a:rPr lang="hr-HR" sz="1400" b="0" i="0" u="none" strike="noStrike">
                          <a:solidFill>
                            <a:srgbClr val="000000"/>
                          </a:solidFill>
                          <a:effectLst/>
                          <a:latin typeface="Century Gothic"/>
                        </a:rPr>
                        <a:t>12.50</a:t>
                      </a:r>
                    </a:p>
                  </a:txBody>
                  <a:tcPr marL="11910" marR="11910" marT="11910" marB="0" anchor="ctr">
                    <a:lnL>
                      <a:noFill/>
                    </a:lnL>
                    <a:lnR>
                      <a:noFill/>
                    </a:lnR>
                    <a:lnT>
                      <a:noFill/>
                    </a:lnT>
                    <a:lnB>
                      <a:noFill/>
                    </a:lnB>
                  </a:tcPr>
                </a:tc>
              </a:tr>
              <a:tr h="422071">
                <a:tc>
                  <a:txBody>
                    <a:bodyPr/>
                    <a:lstStyle/>
                    <a:p>
                      <a:pPr algn="l" fontAlgn="ctr"/>
                      <a:r>
                        <a:rPr lang="es-ES_tradnl" sz="1400" b="0" i="0" u="none" strike="noStrike">
                          <a:solidFill>
                            <a:srgbClr val="000000"/>
                          </a:solidFill>
                          <a:effectLst/>
                          <a:latin typeface="Century Gothic"/>
                        </a:rPr>
                        <a:t>Ayuntamiento de Jilotlán de los Dolores </a:t>
                      </a:r>
                    </a:p>
                  </a:txBody>
                  <a:tcPr marL="11910" marR="11910" marT="11910" marB="0" anchor="ctr">
                    <a:lnL>
                      <a:noFill/>
                    </a:lnL>
                    <a:lnR>
                      <a:noFill/>
                    </a:lnR>
                    <a:lnT>
                      <a:noFill/>
                    </a:lnT>
                    <a:lnB>
                      <a:noFill/>
                    </a:lnB>
                    <a:solidFill>
                      <a:srgbClr val="B7DEE8"/>
                    </a:solidFill>
                  </a:tcPr>
                </a:tc>
                <a:tc>
                  <a:txBody>
                    <a:bodyPr/>
                    <a:lstStyle/>
                    <a:p>
                      <a:pPr algn="ctr" fontAlgn="ctr"/>
                      <a:r>
                        <a:rPr lang="es-ES" sz="1400" b="0" i="0" u="none" strike="noStrike">
                          <a:solidFill>
                            <a:srgbClr val="000000"/>
                          </a:solidFill>
                          <a:effectLst/>
                          <a:latin typeface="Century Gothic"/>
                        </a:rPr>
                        <a:t>0</a:t>
                      </a:r>
                    </a:p>
                  </a:txBody>
                  <a:tcPr marL="11910" marR="11910" marT="11910" marB="0" anchor="ctr">
                    <a:lnL>
                      <a:noFill/>
                    </a:lnL>
                    <a:lnR>
                      <a:noFill/>
                    </a:lnR>
                    <a:lnT>
                      <a:noFill/>
                    </a:lnT>
                    <a:lnB>
                      <a:noFill/>
                    </a:lnB>
                    <a:solidFill>
                      <a:srgbClr val="B7DEE8"/>
                    </a:solidFill>
                  </a:tcPr>
                </a:tc>
                <a:tc>
                  <a:txBody>
                    <a:bodyPr/>
                    <a:lstStyle/>
                    <a:p>
                      <a:pPr algn="ctr" fontAlgn="ctr"/>
                      <a:r>
                        <a:rPr lang="es-ES" sz="1400" b="0" i="0" u="none" strike="noStrike">
                          <a:solidFill>
                            <a:srgbClr val="000000"/>
                          </a:solidFill>
                          <a:effectLst/>
                          <a:latin typeface="Century Gothic"/>
                        </a:rPr>
                        <a:t>0</a:t>
                      </a:r>
                    </a:p>
                  </a:txBody>
                  <a:tcPr marL="11910" marR="11910" marT="11910" marB="0" anchor="ctr">
                    <a:lnL>
                      <a:noFill/>
                    </a:lnL>
                    <a:lnR>
                      <a:noFill/>
                    </a:lnR>
                    <a:lnT>
                      <a:noFill/>
                    </a:lnT>
                    <a:lnB>
                      <a:noFill/>
                    </a:lnB>
                    <a:solidFill>
                      <a:srgbClr val="B7DEE8"/>
                    </a:solidFill>
                  </a:tcPr>
                </a:tc>
                <a:tc>
                  <a:txBody>
                    <a:bodyPr/>
                    <a:lstStyle/>
                    <a:p>
                      <a:pPr algn="ctr" fontAlgn="ctr"/>
                      <a:r>
                        <a:rPr lang="es-ES" sz="1400" b="0" i="0" u="none" strike="noStrike">
                          <a:solidFill>
                            <a:srgbClr val="000000"/>
                          </a:solidFill>
                          <a:effectLst/>
                          <a:latin typeface="Century Gothic"/>
                        </a:rPr>
                        <a:t>0</a:t>
                      </a:r>
                    </a:p>
                  </a:txBody>
                  <a:tcPr marL="11910" marR="11910" marT="11910" marB="0" anchor="ctr">
                    <a:lnL>
                      <a:noFill/>
                    </a:lnL>
                    <a:lnR>
                      <a:noFill/>
                    </a:lnR>
                    <a:lnT>
                      <a:noFill/>
                    </a:lnT>
                    <a:lnB>
                      <a:noFill/>
                    </a:lnB>
                    <a:solidFill>
                      <a:srgbClr val="B7DEE8"/>
                    </a:solidFill>
                  </a:tcPr>
                </a:tc>
                <a:tc>
                  <a:txBody>
                    <a:bodyPr/>
                    <a:lstStyle/>
                    <a:p>
                      <a:pPr algn="ctr" fontAlgn="ctr"/>
                      <a:r>
                        <a:rPr lang="es-ES" sz="1400" b="0" i="0" u="none" strike="noStrike">
                          <a:solidFill>
                            <a:srgbClr val="000000"/>
                          </a:solidFill>
                          <a:effectLst/>
                          <a:latin typeface="Century Gothic"/>
                        </a:rPr>
                        <a:t>0</a:t>
                      </a:r>
                    </a:p>
                  </a:txBody>
                  <a:tcPr marL="11910" marR="11910" marT="11910" marB="0" anchor="ctr">
                    <a:lnL>
                      <a:noFill/>
                    </a:lnL>
                    <a:lnR>
                      <a:noFill/>
                    </a:lnR>
                    <a:lnT>
                      <a:noFill/>
                    </a:lnT>
                    <a:lnB>
                      <a:noFill/>
                    </a:lnB>
                    <a:solidFill>
                      <a:srgbClr val="B7DEE8"/>
                    </a:solidFill>
                  </a:tcPr>
                </a:tc>
                <a:tc>
                  <a:txBody>
                    <a:bodyPr/>
                    <a:lstStyle/>
                    <a:p>
                      <a:pPr algn="ctr" fontAlgn="ctr"/>
                      <a:r>
                        <a:rPr lang="nb-NO" sz="1400" b="0" i="0" u="none" strike="noStrike">
                          <a:solidFill>
                            <a:srgbClr val="000000"/>
                          </a:solidFill>
                          <a:effectLst/>
                          <a:latin typeface="Century Gothic"/>
                        </a:rPr>
                        <a:t>0.00</a:t>
                      </a:r>
                    </a:p>
                  </a:txBody>
                  <a:tcPr marL="11910" marR="11910" marT="11910" marB="0" anchor="ctr">
                    <a:lnL>
                      <a:noFill/>
                    </a:lnL>
                    <a:lnR>
                      <a:noFill/>
                    </a:lnR>
                    <a:lnT>
                      <a:noFill/>
                    </a:lnT>
                    <a:lnB>
                      <a:noFill/>
                    </a:lnB>
                    <a:solidFill>
                      <a:srgbClr val="B7DEE8"/>
                    </a:solidFill>
                  </a:tcPr>
                </a:tc>
              </a:tr>
              <a:tr h="258975">
                <a:tc>
                  <a:txBody>
                    <a:bodyPr/>
                    <a:lstStyle/>
                    <a:p>
                      <a:pPr algn="l" fontAlgn="ctr"/>
                      <a:r>
                        <a:rPr lang="es-ES_tradnl" sz="1400" b="0" i="0" u="none" strike="noStrike">
                          <a:solidFill>
                            <a:srgbClr val="000000"/>
                          </a:solidFill>
                          <a:effectLst/>
                          <a:latin typeface="Century Gothic"/>
                        </a:rPr>
                        <a:t>Ayuntamiento de Tecalitlán</a:t>
                      </a:r>
                    </a:p>
                  </a:txBody>
                  <a:tcPr marL="11910" marR="11910" marT="11910" marB="0" anchor="ctr">
                    <a:lnL>
                      <a:noFill/>
                    </a:lnL>
                    <a:lnR>
                      <a:noFill/>
                    </a:lnR>
                    <a:lnT>
                      <a:noFill/>
                    </a:lnT>
                    <a:lnB>
                      <a:noFill/>
                    </a:lnB>
                  </a:tcPr>
                </a:tc>
                <a:tc>
                  <a:txBody>
                    <a:bodyPr/>
                    <a:lstStyle/>
                    <a:p>
                      <a:pPr algn="ctr" fontAlgn="ctr"/>
                      <a:r>
                        <a:rPr lang="es-ES" sz="1400" b="0" i="0" u="none" strike="noStrike">
                          <a:solidFill>
                            <a:srgbClr val="000000"/>
                          </a:solidFill>
                          <a:effectLst/>
                          <a:latin typeface="Century Gothic"/>
                        </a:rPr>
                        <a:t>0</a:t>
                      </a:r>
                    </a:p>
                  </a:txBody>
                  <a:tcPr marL="11910" marR="11910" marT="11910" marB="0" anchor="ctr">
                    <a:lnL>
                      <a:noFill/>
                    </a:lnL>
                    <a:lnR>
                      <a:noFill/>
                    </a:lnR>
                    <a:lnT>
                      <a:noFill/>
                    </a:lnT>
                    <a:lnB>
                      <a:noFill/>
                    </a:lnB>
                  </a:tcPr>
                </a:tc>
                <a:tc>
                  <a:txBody>
                    <a:bodyPr/>
                    <a:lstStyle/>
                    <a:p>
                      <a:pPr algn="ctr" fontAlgn="ctr"/>
                      <a:r>
                        <a:rPr lang="es-ES" sz="1400" b="0" i="0" u="none" strike="noStrike">
                          <a:solidFill>
                            <a:srgbClr val="000000"/>
                          </a:solidFill>
                          <a:effectLst/>
                          <a:latin typeface="Century Gothic"/>
                        </a:rPr>
                        <a:t>0</a:t>
                      </a:r>
                    </a:p>
                  </a:txBody>
                  <a:tcPr marL="11910" marR="11910" marT="11910" marB="0" anchor="ctr">
                    <a:lnL>
                      <a:noFill/>
                    </a:lnL>
                    <a:lnR>
                      <a:noFill/>
                    </a:lnR>
                    <a:lnT>
                      <a:noFill/>
                    </a:lnT>
                    <a:lnB>
                      <a:noFill/>
                    </a:lnB>
                  </a:tcPr>
                </a:tc>
                <a:tc>
                  <a:txBody>
                    <a:bodyPr/>
                    <a:lstStyle/>
                    <a:p>
                      <a:pPr algn="ctr" fontAlgn="ctr"/>
                      <a:r>
                        <a:rPr lang="es-ES" sz="1400" b="0" i="0" u="none" strike="noStrike">
                          <a:solidFill>
                            <a:srgbClr val="000000"/>
                          </a:solidFill>
                          <a:effectLst/>
                          <a:latin typeface="Century Gothic"/>
                        </a:rPr>
                        <a:t>0</a:t>
                      </a:r>
                    </a:p>
                  </a:txBody>
                  <a:tcPr marL="11910" marR="11910" marT="11910" marB="0" anchor="ctr">
                    <a:lnL>
                      <a:noFill/>
                    </a:lnL>
                    <a:lnR>
                      <a:noFill/>
                    </a:lnR>
                    <a:lnT>
                      <a:noFill/>
                    </a:lnT>
                    <a:lnB>
                      <a:noFill/>
                    </a:lnB>
                  </a:tcPr>
                </a:tc>
                <a:tc>
                  <a:txBody>
                    <a:bodyPr/>
                    <a:lstStyle/>
                    <a:p>
                      <a:pPr algn="ctr" fontAlgn="ctr"/>
                      <a:r>
                        <a:rPr lang="es-ES" sz="1400" b="0" i="0" u="none" strike="noStrike">
                          <a:solidFill>
                            <a:srgbClr val="000000"/>
                          </a:solidFill>
                          <a:effectLst/>
                          <a:latin typeface="Century Gothic"/>
                        </a:rPr>
                        <a:t>0</a:t>
                      </a:r>
                    </a:p>
                  </a:txBody>
                  <a:tcPr marL="11910" marR="11910" marT="11910" marB="0" anchor="ctr">
                    <a:lnL>
                      <a:noFill/>
                    </a:lnL>
                    <a:lnR>
                      <a:noFill/>
                    </a:lnR>
                    <a:lnT>
                      <a:noFill/>
                    </a:lnT>
                    <a:lnB>
                      <a:noFill/>
                    </a:lnB>
                  </a:tcPr>
                </a:tc>
                <a:tc>
                  <a:txBody>
                    <a:bodyPr/>
                    <a:lstStyle/>
                    <a:p>
                      <a:pPr algn="ctr" fontAlgn="ctr"/>
                      <a:r>
                        <a:rPr lang="nb-NO" sz="1400" b="0" i="0" u="none" strike="noStrike">
                          <a:solidFill>
                            <a:srgbClr val="000000"/>
                          </a:solidFill>
                          <a:effectLst/>
                          <a:latin typeface="Century Gothic"/>
                        </a:rPr>
                        <a:t>0.00</a:t>
                      </a:r>
                    </a:p>
                  </a:txBody>
                  <a:tcPr marL="11910" marR="11910" marT="11910" marB="0" anchor="ctr">
                    <a:lnL>
                      <a:noFill/>
                    </a:lnL>
                    <a:lnR>
                      <a:noFill/>
                    </a:lnR>
                    <a:lnT>
                      <a:noFill/>
                    </a:lnT>
                    <a:lnB>
                      <a:noFill/>
                    </a:lnB>
                  </a:tcPr>
                </a:tc>
              </a:tr>
              <a:tr h="422071">
                <a:tc>
                  <a:txBody>
                    <a:bodyPr/>
                    <a:lstStyle/>
                    <a:p>
                      <a:pPr algn="l" fontAlgn="ctr"/>
                      <a:r>
                        <a:rPr lang="es-ES_tradnl" sz="1400" b="0" i="0" u="none" strike="noStrike">
                          <a:solidFill>
                            <a:srgbClr val="000000"/>
                          </a:solidFill>
                          <a:effectLst/>
                          <a:latin typeface="Century Gothic"/>
                        </a:rPr>
                        <a:t>Ayuntamiento de Zapotitlán de Vadillo</a:t>
                      </a:r>
                    </a:p>
                  </a:txBody>
                  <a:tcPr marL="11910" marR="11910" marT="11910" marB="0" anchor="ctr">
                    <a:lnL>
                      <a:noFill/>
                    </a:lnL>
                    <a:lnR>
                      <a:noFill/>
                    </a:lnR>
                    <a:lnT>
                      <a:noFill/>
                    </a:lnT>
                    <a:lnB>
                      <a:noFill/>
                    </a:lnB>
                    <a:solidFill>
                      <a:srgbClr val="B7DEE8"/>
                    </a:solidFill>
                  </a:tcPr>
                </a:tc>
                <a:tc>
                  <a:txBody>
                    <a:bodyPr/>
                    <a:lstStyle/>
                    <a:p>
                      <a:pPr algn="ctr" fontAlgn="ctr"/>
                      <a:r>
                        <a:rPr lang="es-ES" sz="1400" b="0" i="0" u="none" strike="noStrike">
                          <a:solidFill>
                            <a:srgbClr val="000000"/>
                          </a:solidFill>
                          <a:effectLst/>
                          <a:latin typeface="Century Gothic"/>
                        </a:rPr>
                        <a:t>0</a:t>
                      </a:r>
                    </a:p>
                  </a:txBody>
                  <a:tcPr marL="11910" marR="11910" marT="11910" marB="0" anchor="ctr">
                    <a:lnL>
                      <a:noFill/>
                    </a:lnL>
                    <a:lnR>
                      <a:noFill/>
                    </a:lnR>
                    <a:lnT>
                      <a:noFill/>
                    </a:lnT>
                    <a:lnB>
                      <a:noFill/>
                    </a:lnB>
                    <a:solidFill>
                      <a:srgbClr val="B7DEE8"/>
                    </a:solidFill>
                  </a:tcPr>
                </a:tc>
                <a:tc>
                  <a:txBody>
                    <a:bodyPr/>
                    <a:lstStyle/>
                    <a:p>
                      <a:pPr algn="ctr" fontAlgn="ctr"/>
                      <a:r>
                        <a:rPr lang="es-ES" sz="1400" b="0" i="0" u="none" strike="noStrike">
                          <a:solidFill>
                            <a:srgbClr val="000000"/>
                          </a:solidFill>
                          <a:effectLst/>
                          <a:latin typeface="Century Gothic"/>
                        </a:rPr>
                        <a:t>0</a:t>
                      </a:r>
                    </a:p>
                  </a:txBody>
                  <a:tcPr marL="11910" marR="11910" marT="11910" marB="0" anchor="ctr">
                    <a:lnL>
                      <a:noFill/>
                    </a:lnL>
                    <a:lnR>
                      <a:noFill/>
                    </a:lnR>
                    <a:lnT>
                      <a:noFill/>
                    </a:lnT>
                    <a:lnB>
                      <a:noFill/>
                    </a:lnB>
                    <a:solidFill>
                      <a:srgbClr val="B7DEE8"/>
                    </a:solidFill>
                  </a:tcPr>
                </a:tc>
                <a:tc>
                  <a:txBody>
                    <a:bodyPr/>
                    <a:lstStyle/>
                    <a:p>
                      <a:pPr algn="ctr" fontAlgn="ctr"/>
                      <a:r>
                        <a:rPr lang="es-ES" sz="1400" b="0" i="0" u="none" strike="noStrike">
                          <a:solidFill>
                            <a:srgbClr val="000000"/>
                          </a:solidFill>
                          <a:effectLst/>
                          <a:latin typeface="Century Gothic"/>
                        </a:rPr>
                        <a:t>0</a:t>
                      </a:r>
                    </a:p>
                  </a:txBody>
                  <a:tcPr marL="11910" marR="11910" marT="11910" marB="0" anchor="ctr">
                    <a:lnL>
                      <a:noFill/>
                    </a:lnL>
                    <a:lnR>
                      <a:noFill/>
                    </a:lnR>
                    <a:lnT>
                      <a:noFill/>
                    </a:lnT>
                    <a:lnB>
                      <a:noFill/>
                    </a:lnB>
                    <a:solidFill>
                      <a:srgbClr val="B7DEE8"/>
                    </a:solidFill>
                  </a:tcPr>
                </a:tc>
                <a:tc>
                  <a:txBody>
                    <a:bodyPr/>
                    <a:lstStyle/>
                    <a:p>
                      <a:pPr algn="ctr" fontAlgn="ctr"/>
                      <a:r>
                        <a:rPr lang="es-ES" sz="1400" b="0" i="0" u="none" strike="noStrike">
                          <a:solidFill>
                            <a:srgbClr val="000000"/>
                          </a:solidFill>
                          <a:effectLst/>
                          <a:latin typeface="Century Gothic"/>
                        </a:rPr>
                        <a:t>0</a:t>
                      </a:r>
                    </a:p>
                  </a:txBody>
                  <a:tcPr marL="11910" marR="11910" marT="11910" marB="0" anchor="ctr">
                    <a:lnL>
                      <a:noFill/>
                    </a:lnL>
                    <a:lnR>
                      <a:noFill/>
                    </a:lnR>
                    <a:lnT>
                      <a:noFill/>
                    </a:lnT>
                    <a:lnB>
                      <a:noFill/>
                    </a:lnB>
                    <a:solidFill>
                      <a:srgbClr val="B7DEE8"/>
                    </a:solidFill>
                  </a:tcPr>
                </a:tc>
                <a:tc>
                  <a:txBody>
                    <a:bodyPr/>
                    <a:lstStyle/>
                    <a:p>
                      <a:pPr algn="ctr" fontAlgn="ctr"/>
                      <a:r>
                        <a:rPr lang="nb-NO" sz="1400" b="0" i="0" u="none" strike="noStrike">
                          <a:solidFill>
                            <a:srgbClr val="000000"/>
                          </a:solidFill>
                          <a:effectLst/>
                          <a:latin typeface="Century Gothic"/>
                        </a:rPr>
                        <a:t>0.00</a:t>
                      </a:r>
                    </a:p>
                  </a:txBody>
                  <a:tcPr marL="11910" marR="11910" marT="11910" marB="0" anchor="ctr">
                    <a:lnL>
                      <a:noFill/>
                    </a:lnL>
                    <a:lnR>
                      <a:noFill/>
                    </a:lnR>
                    <a:lnT>
                      <a:noFill/>
                    </a:lnT>
                    <a:lnB>
                      <a:noFill/>
                    </a:lnB>
                    <a:solidFill>
                      <a:srgbClr val="B7DEE8"/>
                    </a:solidFill>
                  </a:tcPr>
                </a:tc>
              </a:tr>
              <a:tr h="437022">
                <a:tc>
                  <a:txBody>
                    <a:bodyPr/>
                    <a:lstStyle/>
                    <a:p>
                      <a:pPr algn="ctr" fontAlgn="ctr"/>
                      <a:r>
                        <a:rPr lang="es-ES_tradnl" sz="1600" b="1" i="0" u="none" strike="noStrike" dirty="0">
                          <a:solidFill>
                            <a:srgbClr val="FFFFFF"/>
                          </a:solidFill>
                          <a:effectLst/>
                          <a:latin typeface="Century Gothic"/>
                        </a:rPr>
                        <a:t>Promedio</a:t>
                      </a:r>
                    </a:p>
                  </a:txBody>
                  <a:tcPr marL="11910" marR="11910" marT="11910" marB="0" anchor="ctr">
                    <a:lnL>
                      <a:noFill/>
                    </a:lnL>
                    <a:lnR>
                      <a:noFill/>
                    </a:lnR>
                    <a:lnT>
                      <a:noFill/>
                    </a:lnT>
                    <a:lnB>
                      <a:noFill/>
                    </a:lnB>
                    <a:solidFill>
                      <a:srgbClr val="4BACC6"/>
                    </a:solidFill>
                  </a:tcPr>
                </a:tc>
                <a:tc>
                  <a:txBody>
                    <a:bodyPr/>
                    <a:lstStyle/>
                    <a:p>
                      <a:pPr algn="ctr" fontAlgn="ctr"/>
                      <a:r>
                        <a:rPr lang="hr-HR" sz="1400" b="1" i="0" u="none" strike="noStrike" dirty="0">
                          <a:solidFill>
                            <a:srgbClr val="FFFFFF"/>
                          </a:solidFill>
                          <a:effectLst/>
                          <a:latin typeface="Century Gothic"/>
                        </a:rPr>
                        <a:t>22.92</a:t>
                      </a:r>
                    </a:p>
                  </a:txBody>
                  <a:tcPr marL="11910" marR="11910" marT="11910" marB="0" anchor="ctr">
                    <a:lnL>
                      <a:noFill/>
                    </a:lnL>
                    <a:lnR>
                      <a:noFill/>
                    </a:lnR>
                    <a:lnT>
                      <a:noFill/>
                    </a:lnT>
                    <a:lnB>
                      <a:noFill/>
                    </a:lnB>
                    <a:solidFill>
                      <a:srgbClr val="4BACC6"/>
                    </a:solidFill>
                  </a:tcPr>
                </a:tc>
                <a:tc>
                  <a:txBody>
                    <a:bodyPr/>
                    <a:lstStyle/>
                    <a:p>
                      <a:pPr algn="ctr" fontAlgn="ctr"/>
                      <a:r>
                        <a:rPr lang="hr-HR" sz="1400" b="1" i="0" u="none" strike="noStrike">
                          <a:solidFill>
                            <a:srgbClr val="FFFFFF"/>
                          </a:solidFill>
                          <a:effectLst/>
                          <a:latin typeface="Century Gothic"/>
                        </a:rPr>
                        <a:t>4.17</a:t>
                      </a:r>
                    </a:p>
                  </a:txBody>
                  <a:tcPr marL="11910" marR="11910" marT="11910" marB="0" anchor="ctr">
                    <a:lnL>
                      <a:noFill/>
                    </a:lnL>
                    <a:lnR>
                      <a:noFill/>
                    </a:lnR>
                    <a:lnT>
                      <a:noFill/>
                    </a:lnT>
                    <a:lnB>
                      <a:noFill/>
                    </a:lnB>
                    <a:solidFill>
                      <a:srgbClr val="4BACC6"/>
                    </a:solidFill>
                  </a:tcPr>
                </a:tc>
                <a:tc>
                  <a:txBody>
                    <a:bodyPr/>
                    <a:lstStyle/>
                    <a:p>
                      <a:pPr algn="ctr" fontAlgn="ctr"/>
                      <a:r>
                        <a:rPr lang="hr-HR" sz="1400" b="1" i="0" u="none" strike="noStrike" dirty="0">
                          <a:solidFill>
                            <a:srgbClr val="FFFFFF"/>
                          </a:solidFill>
                          <a:effectLst/>
                          <a:latin typeface="Century Gothic"/>
                        </a:rPr>
                        <a:t>18.75</a:t>
                      </a:r>
                    </a:p>
                  </a:txBody>
                  <a:tcPr marL="11910" marR="11910" marT="11910" marB="0" anchor="ctr">
                    <a:lnL>
                      <a:noFill/>
                    </a:lnL>
                    <a:lnR>
                      <a:noFill/>
                    </a:lnR>
                    <a:lnT>
                      <a:noFill/>
                    </a:lnT>
                    <a:lnB>
                      <a:noFill/>
                    </a:lnB>
                    <a:solidFill>
                      <a:srgbClr val="4BACC6"/>
                    </a:solidFill>
                  </a:tcPr>
                </a:tc>
                <a:tc>
                  <a:txBody>
                    <a:bodyPr/>
                    <a:lstStyle/>
                    <a:p>
                      <a:pPr algn="ctr" fontAlgn="ctr"/>
                      <a:r>
                        <a:rPr lang="nb-NO" sz="1400" b="1" i="0" u="none" strike="noStrike">
                          <a:solidFill>
                            <a:srgbClr val="FFFFFF"/>
                          </a:solidFill>
                          <a:effectLst/>
                          <a:latin typeface="Century Gothic"/>
                        </a:rPr>
                        <a:t>0.00</a:t>
                      </a:r>
                    </a:p>
                  </a:txBody>
                  <a:tcPr marL="11910" marR="11910" marT="11910" marB="0" anchor="ctr">
                    <a:lnL>
                      <a:noFill/>
                    </a:lnL>
                    <a:lnR>
                      <a:noFill/>
                    </a:lnR>
                    <a:lnT>
                      <a:noFill/>
                    </a:lnT>
                    <a:lnB>
                      <a:noFill/>
                    </a:lnB>
                    <a:solidFill>
                      <a:srgbClr val="4BACC6"/>
                    </a:solidFill>
                  </a:tcPr>
                </a:tc>
                <a:tc>
                  <a:txBody>
                    <a:bodyPr/>
                    <a:lstStyle/>
                    <a:p>
                      <a:pPr algn="ctr" fontAlgn="ctr"/>
                      <a:r>
                        <a:rPr lang="nb-NO" sz="1400" b="1" i="0" u="none" strike="noStrike" dirty="0">
                          <a:solidFill>
                            <a:srgbClr val="FFFFFF"/>
                          </a:solidFill>
                          <a:effectLst/>
                          <a:latin typeface="Century Gothic"/>
                        </a:rPr>
                        <a:t>11.46</a:t>
                      </a:r>
                    </a:p>
                  </a:txBody>
                  <a:tcPr marL="11910" marR="11910" marT="11910" marB="0" anchor="ctr">
                    <a:lnL>
                      <a:noFill/>
                    </a:lnL>
                    <a:lnR>
                      <a:noFill/>
                    </a:lnR>
                    <a:lnT>
                      <a:noFill/>
                    </a:lnT>
                    <a:lnB>
                      <a:noFill/>
                    </a:lnB>
                    <a:solidFill>
                      <a:srgbClr val="4BACC6"/>
                    </a:solidFill>
                  </a:tcPr>
                </a:tc>
              </a:tr>
            </a:tbl>
          </a:graphicData>
        </a:graphic>
      </p:graphicFrame>
    </p:spTree>
    <p:extLst>
      <p:ext uri="{BB962C8B-B14F-4D97-AF65-F5344CB8AC3E}">
        <p14:creationId xmlns:p14="http://schemas.microsoft.com/office/powerpoint/2010/main" val="40813352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699792" y="274638"/>
            <a:ext cx="5987008" cy="1143000"/>
          </a:xfrm>
        </p:spPr>
        <p:txBody>
          <a:bodyPr>
            <a:noAutofit/>
          </a:bodyPr>
          <a:lstStyle/>
          <a:p>
            <a:pPr>
              <a:defRPr/>
            </a:pPr>
            <a:r>
              <a:rPr lang="es-MX"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Promedio por Criterio Adjetivo </a:t>
            </a:r>
            <a:r>
              <a:rPr lang="es-MX" sz="24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
            </a:r>
            <a:br>
              <a:rPr lang="es-MX" sz="24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br>
            <a:r>
              <a:rPr lang="es-MX" sz="24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Región 6. Sur</a:t>
            </a:r>
            <a:endParaRPr lang="es-MX"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endParaRPr>
          </a:p>
        </p:txBody>
      </p:sp>
      <p:pic>
        <p:nvPicPr>
          <p:cNvPr id="5122" name="Picture 2"/>
          <p:cNvPicPr>
            <a:picLocks noChangeAspect="1" noChangeArrowheads="1"/>
          </p:cNvPicPr>
          <p:nvPr/>
        </p:nvPicPr>
        <p:blipFill>
          <a:blip r:embed="rId3">
            <a:clrChange>
              <a:clrFrom>
                <a:srgbClr val="FFFFFF"/>
              </a:clrFrom>
              <a:clrTo>
                <a:srgbClr val="FFFFFF">
                  <a:alpha val="0"/>
                </a:srgbClr>
              </a:clrTo>
            </a:clrChange>
            <a:duotone>
              <a:schemeClr val="accent5">
                <a:shade val="45000"/>
                <a:satMod val="135000"/>
              </a:schemeClr>
              <a:prstClr val="white"/>
            </a:duotone>
            <a:extLst>
              <a:ext uri="{BEBA8EAE-BF5A-486C-A8C5-ECC9F3942E4B}">
                <a14:imgProps xmlns:a14="http://schemas.microsoft.com/office/drawing/2010/main">
                  <a14:imgLayer r:embed="rId4">
                    <a14:imgEffect>
                      <a14:sharpenSoften amount="25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5220409" y="1628800"/>
            <a:ext cx="3923591" cy="48906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10 Elipse"/>
          <p:cNvSpPr/>
          <p:nvPr/>
        </p:nvSpPr>
        <p:spPr>
          <a:xfrm>
            <a:off x="6733085" y="3943223"/>
            <a:ext cx="1009802" cy="504056"/>
          </a:xfrm>
          <a:prstGeom prst="ellipse">
            <a:avLst/>
          </a:prstGeom>
          <a:noFill/>
          <a:ln w="38100">
            <a:solidFill>
              <a:srgbClr val="26D3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a:p>
        </p:txBody>
      </p:sp>
      <p:sp>
        <p:nvSpPr>
          <p:cNvPr id="14" name="13 CuadroTexto"/>
          <p:cNvSpPr txBox="1"/>
          <p:nvPr/>
        </p:nvSpPr>
        <p:spPr>
          <a:xfrm>
            <a:off x="3414476" y="3573891"/>
            <a:ext cx="2664296" cy="738664"/>
          </a:xfrm>
          <a:prstGeom prst="rect">
            <a:avLst/>
          </a:prstGeom>
          <a:noFill/>
        </p:spPr>
        <p:txBody>
          <a:bodyPr wrap="square" rtlCol="0">
            <a:spAutoFit/>
          </a:bodyPr>
          <a:lstStyle/>
          <a:p>
            <a:pPr algn="ctr"/>
            <a:r>
              <a:rPr lang="es-MX" sz="1400" b="1" dirty="0" smtClean="0">
                <a:latin typeface="Century Gothic" pitchFamily="34" charset="0"/>
                <a:cs typeface="Arial" pitchFamily="34" charset="0"/>
              </a:rPr>
              <a:t>Ayuntamiento de Zapotlán el Grande</a:t>
            </a:r>
          </a:p>
          <a:p>
            <a:pPr algn="ctr"/>
            <a:r>
              <a:rPr lang="es-MX" sz="1400" b="1" dirty="0" smtClean="0">
                <a:latin typeface="Century Gothic" pitchFamily="34" charset="0"/>
                <a:cs typeface="Arial" pitchFamily="34" charset="0"/>
              </a:rPr>
              <a:t>Calificación: 37.50</a:t>
            </a:r>
          </a:p>
        </p:txBody>
      </p:sp>
      <p:graphicFrame>
        <p:nvGraphicFramePr>
          <p:cNvPr id="3" name="Tabla 2"/>
          <p:cNvGraphicFramePr>
            <a:graphicFrameLocks noGrp="1"/>
          </p:cNvGraphicFramePr>
          <p:nvPr>
            <p:extLst>
              <p:ext uri="{D42A27DB-BD31-4B8C-83A1-F6EECF244321}">
                <p14:modId xmlns:p14="http://schemas.microsoft.com/office/powerpoint/2010/main" val="1398898288"/>
              </p:ext>
            </p:extLst>
          </p:nvPr>
        </p:nvGraphicFramePr>
        <p:xfrm>
          <a:off x="395536" y="2060848"/>
          <a:ext cx="3157186" cy="3254920"/>
        </p:xfrm>
        <a:graphic>
          <a:graphicData uri="http://schemas.openxmlformats.org/drawingml/2006/table">
            <a:tbl>
              <a:tblPr/>
              <a:tblGrid>
                <a:gridCol w="1677256"/>
                <a:gridCol w="1479930"/>
              </a:tblGrid>
              <a:tr h="686264">
                <a:tc>
                  <a:txBody>
                    <a:bodyPr/>
                    <a:lstStyle/>
                    <a:p>
                      <a:pPr algn="ctr" fontAlgn="b"/>
                      <a:r>
                        <a:rPr lang="es-ES_tradnl" sz="1600" b="1" i="0" u="none" strike="noStrike" dirty="0" smtClean="0">
                          <a:solidFill>
                            <a:srgbClr val="FFFFFF"/>
                          </a:solidFill>
                          <a:effectLst/>
                          <a:latin typeface="Century Gothic"/>
                          <a:cs typeface="Century Gothic"/>
                        </a:rPr>
                        <a:t>Criterio</a:t>
                      </a:r>
                      <a:r>
                        <a:rPr lang="es-ES_tradnl" sz="1600" b="1" i="0" u="none" strike="noStrike" baseline="0" dirty="0" smtClean="0">
                          <a:solidFill>
                            <a:srgbClr val="FFFFFF"/>
                          </a:solidFill>
                          <a:effectLst/>
                          <a:latin typeface="Century Gothic"/>
                          <a:cs typeface="Century Gothic"/>
                        </a:rPr>
                        <a:t> Adjetivo</a:t>
                      </a:r>
                      <a:endParaRPr lang="es-ES_tradnl" sz="1600" b="1" i="0" u="none" strike="noStrike" dirty="0">
                        <a:solidFill>
                          <a:srgbClr val="FFFFFF"/>
                        </a:solidFill>
                        <a:effectLst/>
                        <a:latin typeface="Century Gothic"/>
                        <a:cs typeface="Century Gothic"/>
                      </a:endParaRPr>
                    </a:p>
                  </a:txBody>
                  <a:tcPr marL="12700" marR="12700" marT="12700"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solidFill>
                      <a:srgbClr val="4BACC6"/>
                    </a:solidFill>
                  </a:tcPr>
                </a:tc>
                <a:tc>
                  <a:txBody>
                    <a:bodyPr/>
                    <a:lstStyle/>
                    <a:p>
                      <a:pPr algn="ctr" fontAlgn="b"/>
                      <a:r>
                        <a:rPr lang="es-ES_tradnl" sz="1600" b="1" i="0" u="none" strike="noStrike" dirty="0" smtClean="0">
                          <a:solidFill>
                            <a:srgbClr val="FFFFFF"/>
                          </a:solidFill>
                          <a:effectLst/>
                          <a:latin typeface="Century Gothic"/>
                          <a:cs typeface="Century Gothic"/>
                        </a:rPr>
                        <a:t>Promedio de la Región Sur</a:t>
                      </a:r>
                      <a:endParaRPr lang="es-ES_tradnl" sz="1600" b="1" i="0" u="none" strike="noStrike" dirty="0">
                        <a:solidFill>
                          <a:srgbClr val="FFFFFF"/>
                        </a:solidFill>
                        <a:effectLst/>
                        <a:latin typeface="Century Gothic"/>
                        <a:cs typeface="Century Gothic"/>
                      </a:endParaRPr>
                    </a:p>
                  </a:txBody>
                  <a:tcPr marL="12700" marR="12700" marT="12700"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solidFill>
                      <a:srgbClr val="4BACC6"/>
                    </a:solidFill>
                  </a:tcPr>
                </a:tc>
              </a:tr>
              <a:tr h="374486">
                <a:tc>
                  <a:txBody>
                    <a:bodyPr/>
                    <a:lstStyle/>
                    <a:p>
                      <a:pPr algn="ctr" fontAlgn="b"/>
                      <a:r>
                        <a:rPr lang="pt-BR" sz="1400" b="1" i="0" u="none" strike="noStrike">
                          <a:solidFill>
                            <a:srgbClr val="FFFFFF"/>
                          </a:solidFill>
                          <a:effectLst/>
                          <a:latin typeface="Century Gothic"/>
                          <a:cs typeface="Century Gothic"/>
                        </a:rPr>
                        <a:t>Publicidad</a:t>
                      </a:r>
                    </a:p>
                  </a:txBody>
                  <a:tcPr marL="12700" marR="12700" marT="12700"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solidFill>
                      <a:srgbClr val="4BACC6"/>
                    </a:solidFill>
                  </a:tcPr>
                </a:tc>
                <a:tc>
                  <a:txBody>
                    <a:bodyPr/>
                    <a:lstStyle/>
                    <a:p>
                      <a:pPr algn="ctr" fontAlgn="b"/>
                      <a:r>
                        <a:rPr lang="hr-HR" sz="1600" b="1" i="0" u="none" strike="noStrike" dirty="0">
                          <a:solidFill>
                            <a:srgbClr val="000000"/>
                          </a:solidFill>
                          <a:effectLst/>
                          <a:latin typeface="Century Gothic"/>
                          <a:cs typeface="Century Gothic"/>
                        </a:rPr>
                        <a:t>22.92</a:t>
                      </a:r>
                    </a:p>
                  </a:txBody>
                  <a:tcPr marL="12700" marR="12700" marT="12700"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tcPr>
                </a:tc>
              </a:tr>
              <a:tr h="374486">
                <a:tc>
                  <a:txBody>
                    <a:bodyPr/>
                    <a:lstStyle/>
                    <a:p>
                      <a:pPr algn="ctr" fontAlgn="b"/>
                      <a:r>
                        <a:rPr lang="es-ES_tradnl" sz="1400" b="1" i="0" u="none" strike="noStrike">
                          <a:solidFill>
                            <a:srgbClr val="FFFFFF"/>
                          </a:solidFill>
                          <a:effectLst/>
                          <a:latin typeface="Century Gothic"/>
                          <a:cs typeface="Century Gothic"/>
                        </a:rPr>
                        <a:t>Vigencia</a:t>
                      </a:r>
                    </a:p>
                  </a:txBody>
                  <a:tcPr marL="12700" marR="12700" marT="12700"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solidFill>
                      <a:srgbClr val="4BACC6"/>
                    </a:solidFill>
                  </a:tcPr>
                </a:tc>
                <a:tc>
                  <a:txBody>
                    <a:bodyPr/>
                    <a:lstStyle/>
                    <a:p>
                      <a:pPr algn="ctr" fontAlgn="b"/>
                      <a:r>
                        <a:rPr lang="hr-HR" sz="1600" b="1" i="0" u="none" strike="noStrike">
                          <a:solidFill>
                            <a:srgbClr val="000000"/>
                          </a:solidFill>
                          <a:effectLst/>
                          <a:latin typeface="Century Gothic"/>
                          <a:cs typeface="Century Gothic"/>
                        </a:rPr>
                        <a:t>4.17</a:t>
                      </a:r>
                    </a:p>
                  </a:txBody>
                  <a:tcPr marL="12700" marR="12700" marT="12700"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tcPr>
                </a:tc>
              </a:tr>
              <a:tr h="374486">
                <a:tc>
                  <a:txBody>
                    <a:bodyPr/>
                    <a:lstStyle/>
                    <a:p>
                      <a:pPr algn="ctr" fontAlgn="b"/>
                      <a:r>
                        <a:rPr lang="es-ES_tradnl" sz="1400" b="1" i="0" u="none" strike="noStrike">
                          <a:solidFill>
                            <a:srgbClr val="FFFFFF"/>
                          </a:solidFill>
                          <a:effectLst/>
                          <a:latin typeface="Century Gothic"/>
                          <a:cs typeface="Century Gothic"/>
                        </a:rPr>
                        <a:t>Accesibilidad</a:t>
                      </a:r>
                    </a:p>
                  </a:txBody>
                  <a:tcPr marL="12700" marR="12700" marT="12700"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solidFill>
                      <a:srgbClr val="4BACC6"/>
                    </a:solidFill>
                  </a:tcPr>
                </a:tc>
                <a:tc>
                  <a:txBody>
                    <a:bodyPr/>
                    <a:lstStyle/>
                    <a:p>
                      <a:pPr algn="ctr" fontAlgn="b"/>
                      <a:r>
                        <a:rPr lang="hr-HR" sz="1600" b="1" i="0" u="none" strike="noStrike">
                          <a:solidFill>
                            <a:srgbClr val="000000"/>
                          </a:solidFill>
                          <a:effectLst/>
                          <a:latin typeface="Century Gothic"/>
                          <a:cs typeface="Century Gothic"/>
                        </a:rPr>
                        <a:t>18.75</a:t>
                      </a:r>
                    </a:p>
                  </a:txBody>
                  <a:tcPr marL="12700" marR="12700" marT="12700"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tcPr>
                </a:tc>
              </a:tr>
              <a:tr h="722599">
                <a:tc>
                  <a:txBody>
                    <a:bodyPr/>
                    <a:lstStyle/>
                    <a:p>
                      <a:pPr algn="ctr" fontAlgn="b"/>
                      <a:r>
                        <a:rPr lang="es-ES_tradnl" sz="1400" b="1" i="0" u="none" strike="noStrike">
                          <a:solidFill>
                            <a:srgbClr val="FFFFFF"/>
                          </a:solidFill>
                          <a:effectLst/>
                          <a:latin typeface="Century Gothic"/>
                          <a:cs typeface="Century Gothic"/>
                        </a:rPr>
                        <a:t>Información Completa</a:t>
                      </a:r>
                    </a:p>
                  </a:txBody>
                  <a:tcPr marL="12700" marR="12700" marT="12700"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solidFill>
                      <a:srgbClr val="4BACC6"/>
                    </a:solidFill>
                  </a:tcPr>
                </a:tc>
                <a:tc>
                  <a:txBody>
                    <a:bodyPr/>
                    <a:lstStyle/>
                    <a:p>
                      <a:pPr algn="ctr" fontAlgn="b"/>
                      <a:r>
                        <a:rPr lang="nb-NO" sz="1600" b="1" i="0" u="none" strike="noStrike" dirty="0">
                          <a:solidFill>
                            <a:srgbClr val="000000"/>
                          </a:solidFill>
                          <a:effectLst/>
                          <a:latin typeface="Century Gothic"/>
                          <a:cs typeface="Century Gothic"/>
                        </a:rPr>
                        <a:t>0.00</a:t>
                      </a:r>
                    </a:p>
                  </a:txBody>
                  <a:tcPr marL="12700" marR="12700" marT="12700"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tcPr>
                </a:tc>
              </a:tr>
              <a:tr h="722599">
                <a:tc>
                  <a:txBody>
                    <a:bodyPr/>
                    <a:lstStyle/>
                    <a:p>
                      <a:pPr algn="ctr" fontAlgn="b"/>
                      <a:r>
                        <a:rPr lang="es-ES_tradnl" sz="1400" b="1" i="0" u="none" strike="noStrike">
                          <a:solidFill>
                            <a:srgbClr val="FFFFFF"/>
                          </a:solidFill>
                          <a:effectLst/>
                          <a:latin typeface="Century Gothic"/>
                          <a:cs typeface="Century Gothic"/>
                        </a:rPr>
                        <a:t>Cumplimiento Global</a:t>
                      </a:r>
                    </a:p>
                  </a:txBody>
                  <a:tcPr marL="12700" marR="12700" marT="12700"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solidFill>
                      <a:srgbClr val="4BACC6"/>
                    </a:solidFill>
                  </a:tcPr>
                </a:tc>
                <a:tc>
                  <a:txBody>
                    <a:bodyPr/>
                    <a:lstStyle/>
                    <a:p>
                      <a:pPr algn="ctr" fontAlgn="b"/>
                      <a:r>
                        <a:rPr lang="nb-NO" sz="1600" b="1" i="0" u="none" strike="noStrike" dirty="0">
                          <a:solidFill>
                            <a:srgbClr val="000000"/>
                          </a:solidFill>
                          <a:effectLst/>
                          <a:latin typeface="Century Gothic"/>
                          <a:cs typeface="Century Gothic"/>
                        </a:rPr>
                        <a:t>11.46</a:t>
                      </a:r>
                    </a:p>
                  </a:txBody>
                  <a:tcPr marL="12700" marR="12700" marT="12700"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25995439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627784" y="274638"/>
            <a:ext cx="6059016" cy="1143000"/>
          </a:xfrm>
        </p:spPr>
        <p:txBody>
          <a:bodyPr>
            <a:normAutofit/>
          </a:bodyPr>
          <a:lstStyle/>
          <a:p>
            <a:r>
              <a:rPr lang="es-MX"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Calificaciones</a:t>
            </a:r>
            <a:br>
              <a:rPr lang="es-MX"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br>
            <a:r>
              <a:rPr lang="es-MX"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Región </a:t>
            </a:r>
            <a:r>
              <a:rPr lang="es-MX" sz="24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6. Sur</a:t>
            </a:r>
            <a:endParaRPr lang="es-MX" sz="2400" dirty="0"/>
          </a:p>
        </p:txBody>
      </p:sp>
      <p:graphicFrame>
        <p:nvGraphicFramePr>
          <p:cNvPr id="4" name="1 Gráfico"/>
          <p:cNvGraphicFramePr>
            <a:graphicFrameLocks/>
          </p:cNvGraphicFramePr>
          <p:nvPr>
            <p:extLst>
              <p:ext uri="{D42A27DB-BD31-4B8C-83A1-F6EECF244321}">
                <p14:modId xmlns:p14="http://schemas.microsoft.com/office/powerpoint/2010/main" val="2952842382"/>
              </p:ext>
            </p:extLst>
          </p:nvPr>
        </p:nvGraphicFramePr>
        <p:xfrm>
          <a:off x="107504" y="1417638"/>
          <a:ext cx="8856983" cy="532373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089999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699792" y="274638"/>
            <a:ext cx="5987008" cy="1143000"/>
          </a:xfrm>
        </p:spPr>
        <p:txBody>
          <a:bodyPr>
            <a:noAutofit/>
          </a:bodyPr>
          <a:lstStyle/>
          <a:p>
            <a:pPr>
              <a:defRPr/>
            </a:pPr>
            <a:r>
              <a:rPr lang="es-MX"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Resultado Global por Criterio Adjetivo por Ayuntamiento </a:t>
            </a:r>
            <a:br>
              <a:rPr lang="es-MX"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br>
            <a:r>
              <a:rPr lang="es-MX"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Región </a:t>
            </a:r>
            <a:r>
              <a:rPr lang="es-MX" sz="24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7. </a:t>
            </a:r>
            <a:r>
              <a:rPr lang="es-MX"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Sierra de Amula</a:t>
            </a:r>
          </a:p>
        </p:txBody>
      </p:sp>
      <p:graphicFrame>
        <p:nvGraphicFramePr>
          <p:cNvPr id="5" name="Tabla 4"/>
          <p:cNvGraphicFramePr>
            <a:graphicFrameLocks noGrp="1"/>
          </p:cNvGraphicFramePr>
          <p:nvPr>
            <p:extLst>
              <p:ext uri="{D42A27DB-BD31-4B8C-83A1-F6EECF244321}">
                <p14:modId xmlns:p14="http://schemas.microsoft.com/office/powerpoint/2010/main" val="2757885192"/>
              </p:ext>
            </p:extLst>
          </p:nvPr>
        </p:nvGraphicFramePr>
        <p:xfrm>
          <a:off x="158129" y="1515750"/>
          <a:ext cx="8856983" cy="5183336"/>
        </p:xfrm>
        <a:graphic>
          <a:graphicData uri="http://schemas.openxmlformats.org/drawingml/2006/table">
            <a:tbl>
              <a:tblPr/>
              <a:tblGrid>
                <a:gridCol w="3172284"/>
                <a:gridCol w="1008112"/>
                <a:gridCol w="864096"/>
                <a:gridCol w="1296144"/>
                <a:gridCol w="1224136"/>
                <a:gridCol w="1292211"/>
              </a:tblGrid>
              <a:tr h="607451">
                <a:tc>
                  <a:txBody>
                    <a:bodyPr/>
                    <a:lstStyle/>
                    <a:p>
                      <a:pPr algn="ctr" fontAlgn="ctr"/>
                      <a:r>
                        <a:rPr lang="es-ES_tradnl" sz="1400" b="1" i="0" u="none" strike="noStrike" dirty="0">
                          <a:solidFill>
                            <a:srgbClr val="FFFFFF"/>
                          </a:solidFill>
                          <a:effectLst/>
                          <a:latin typeface="Century Gothic"/>
                        </a:rPr>
                        <a:t>Ayuntamiento</a:t>
                      </a:r>
                    </a:p>
                  </a:txBody>
                  <a:tcPr marL="11591" marR="11591" marT="11591" marB="0" anchor="ctr">
                    <a:lnL>
                      <a:noFill/>
                    </a:lnL>
                    <a:lnR>
                      <a:noFill/>
                    </a:lnR>
                    <a:lnT>
                      <a:noFill/>
                    </a:lnT>
                    <a:lnB>
                      <a:noFill/>
                    </a:lnB>
                    <a:solidFill>
                      <a:srgbClr val="4BACC6"/>
                    </a:solidFill>
                  </a:tcPr>
                </a:tc>
                <a:tc>
                  <a:txBody>
                    <a:bodyPr/>
                    <a:lstStyle/>
                    <a:p>
                      <a:pPr algn="ctr" fontAlgn="ctr"/>
                      <a:r>
                        <a:rPr lang="pt-BR" sz="1400" b="1" i="0" u="none" strike="noStrike" dirty="0" err="1">
                          <a:solidFill>
                            <a:srgbClr val="FFFFFF"/>
                          </a:solidFill>
                          <a:effectLst/>
                          <a:latin typeface="Century Gothic"/>
                        </a:rPr>
                        <a:t>Publicidad</a:t>
                      </a:r>
                      <a:endParaRPr lang="pt-BR" sz="1400" b="1" i="0" u="none" strike="noStrike" dirty="0">
                        <a:solidFill>
                          <a:srgbClr val="FFFFFF"/>
                        </a:solidFill>
                        <a:effectLst/>
                        <a:latin typeface="Century Gothic"/>
                      </a:endParaRPr>
                    </a:p>
                  </a:txBody>
                  <a:tcPr marL="11591" marR="11591" marT="11591" marB="0" anchor="ctr">
                    <a:lnL>
                      <a:noFill/>
                    </a:lnL>
                    <a:lnR>
                      <a:noFill/>
                    </a:lnR>
                    <a:lnT>
                      <a:noFill/>
                    </a:lnT>
                    <a:lnB>
                      <a:noFill/>
                    </a:lnB>
                    <a:solidFill>
                      <a:srgbClr val="4BACC6"/>
                    </a:solidFill>
                  </a:tcPr>
                </a:tc>
                <a:tc>
                  <a:txBody>
                    <a:bodyPr/>
                    <a:lstStyle/>
                    <a:p>
                      <a:pPr algn="ctr" fontAlgn="ctr"/>
                      <a:r>
                        <a:rPr lang="es-ES_tradnl" sz="1400" b="1" i="0" u="none" strike="noStrike">
                          <a:solidFill>
                            <a:srgbClr val="FFFFFF"/>
                          </a:solidFill>
                          <a:effectLst/>
                          <a:latin typeface="Century Gothic"/>
                        </a:rPr>
                        <a:t>Vigencia</a:t>
                      </a:r>
                    </a:p>
                  </a:txBody>
                  <a:tcPr marL="11591" marR="11591" marT="11591" marB="0" anchor="ctr">
                    <a:lnL>
                      <a:noFill/>
                    </a:lnL>
                    <a:lnR>
                      <a:noFill/>
                    </a:lnR>
                    <a:lnT>
                      <a:noFill/>
                    </a:lnT>
                    <a:lnB>
                      <a:noFill/>
                    </a:lnB>
                    <a:solidFill>
                      <a:srgbClr val="4BACC6"/>
                    </a:solidFill>
                  </a:tcPr>
                </a:tc>
                <a:tc>
                  <a:txBody>
                    <a:bodyPr/>
                    <a:lstStyle/>
                    <a:p>
                      <a:pPr algn="ctr" fontAlgn="ctr"/>
                      <a:r>
                        <a:rPr lang="es-ES_tradnl" sz="1400" b="1" i="0" u="none" strike="noStrike" dirty="0">
                          <a:solidFill>
                            <a:srgbClr val="FFFFFF"/>
                          </a:solidFill>
                          <a:effectLst/>
                          <a:latin typeface="Century Gothic"/>
                        </a:rPr>
                        <a:t>Accesibilidad</a:t>
                      </a:r>
                    </a:p>
                  </a:txBody>
                  <a:tcPr marL="11591" marR="11591" marT="11591" marB="0" anchor="ctr">
                    <a:lnL>
                      <a:noFill/>
                    </a:lnL>
                    <a:lnR>
                      <a:noFill/>
                    </a:lnR>
                    <a:lnT>
                      <a:noFill/>
                    </a:lnT>
                    <a:lnB>
                      <a:noFill/>
                    </a:lnB>
                    <a:solidFill>
                      <a:srgbClr val="4BACC6"/>
                    </a:solidFill>
                  </a:tcPr>
                </a:tc>
                <a:tc>
                  <a:txBody>
                    <a:bodyPr/>
                    <a:lstStyle/>
                    <a:p>
                      <a:pPr algn="ctr" fontAlgn="ctr"/>
                      <a:r>
                        <a:rPr lang="es-ES_tradnl" sz="1400" b="1" i="0" u="none" strike="noStrike">
                          <a:solidFill>
                            <a:srgbClr val="FFFFFF"/>
                          </a:solidFill>
                          <a:effectLst/>
                          <a:latin typeface="Century Gothic"/>
                        </a:rPr>
                        <a:t>Información</a:t>
                      </a:r>
                      <a:br>
                        <a:rPr lang="es-ES_tradnl" sz="1400" b="1" i="0" u="none" strike="noStrike">
                          <a:solidFill>
                            <a:srgbClr val="FFFFFF"/>
                          </a:solidFill>
                          <a:effectLst/>
                          <a:latin typeface="Century Gothic"/>
                        </a:rPr>
                      </a:br>
                      <a:r>
                        <a:rPr lang="es-ES_tradnl" sz="1400" b="1" i="0" u="none" strike="noStrike">
                          <a:solidFill>
                            <a:srgbClr val="FFFFFF"/>
                          </a:solidFill>
                          <a:effectLst/>
                          <a:latin typeface="Century Gothic"/>
                        </a:rPr>
                        <a:t>Completa</a:t>
                      </a:r>
                    </a:p>
                  </a:txBody>
                  <a:tcPr marL="11591" marR="11591" marT="11591" marB="0" anchor="ctr">
                    <a:lnL>
                      <a:noFill/>
                    </a:lnL>
                    <a:lnR>
                      <a:noFill/>
                    </a:lnR>
                    <a:lnT>
                      <a:noFill/>
                    </a:lnT>
                    <a:lnB>
                      <a:noFill/>
                    </a:lnB>
                    <a:solidFill>
                      <a:srgbClr val="4BACC6"/>
                    </a:solidFill>
                  </a:tcPr>
                </a:tc>
                <a:tc>
                  <a:txBody>
                    <a:bodyPr/>
                    <a:lstStyle/>
                    <a:p>
                      <a:pPr algn="ctr" fontAlgn="ctr"/>
                      <a:r>
                        <a:rPr lang="es-ES_tradnl" sz="1400" b="1" i="0" u="none" strike="noStrike" dirty="0">
                          <a:solidFill>
                            <a:srgbClr val="FFFFFF"/>
                          </a:solidFill>
                          <a:effectLst/>
                          <a:latin typeface="Century Gothic"/>
                        </a:rPr>
                        <a:t>Cumplimiento Global</a:t>
                      </a:r>
                    </a:p>
                  </a:txBody>
                  <a:tcPr marL="11591" marR="11591" marT="11591" marB="0" anchor="ctr">
                    <a:lnL>
                      <a:noFill/>
                    </a:lnL>
                    <a:lnR>
                      <a:noFill/>
                    </a:lnR>
                    <a:lnT>
                      <a:noFill/>
                    </a:lnT>
                    <a:lnB>
                      <a:noFill/>
                    </a:lnB>
                    <a:solidFill>
                      <a:srgbClr val="4BACC6"/>
                    </a:solidFill>
                  </a:tcPr>
                </a:tc>
              </a:tr>
              <a:tr h="295541">
                <a:tc>
                  <a:txBody>
                    <a:bodyPr/>
                    <a:lstStyle/>
                    <a:p>
                      <a:pPr algn="l" fontAlgn="ctr"/>
                      <a:r>
                        <a:rPr lang="es-ES_tradnl" sz="1400" b="1" i="0" u="none" strike="noStrike" dirty="0">
                          <a:solidFill>
                            <a:srgbClr val="000000"/>
                          </a:solidFill>
                          <a:effectLst/>
                          <a:latin typeface="Century Gothic"/>
                        </a:rPr>
                        <a:t>Ayuntamiento de Unión de Tula</a:t>
                      </a:r>
                    </a:p>
                  </a:txBody>
                  <a:tcPr marL="11591" marR="11591" marT="11591" marB="0" anchor="ctr">
                    <a:lnL>
                      <a:noFill/>
                    </a:lnL>
                    <a:lnR>
                      <a:noFill/>
                    </a:lnR>
                    <a:lnT>
                      <a:noFill/>
                    </a:lnT>
                    <a:lnB>
                      <a:noFill/>
                    </a:lnB>
                  </a:tcPr>
                </a:tc>
                <a:tc>
                  <a:txBody>
                    <a:bodyPr/>
                    <a:lstStyle/>
                    <a:p>
                      <a:pPr algn="ctr" fontAlgn="ctr"/>
                      <a:r>
                        <a:rPr lang="is-IS" sz="1400" b="1" i="0" u="none" strike="noStrike">
                          <a:solidFill>
                            <a:srgbClr val="000000"/>
                          </a:solidFill>
                          <a:effectLst/>
                          <a:latin typeface="Century Gothic"/>
                        </a:rPr>
                        <a:t>100</a:t>
                      </a:r>
                    </a:p>
                  </a:txBody>
                  <a:tcPr marL="11591" marR="11591" marT="11591" marB="0" anchor="ctr">
                    <a:lnL>
                      <a:noFill/>
                    </a:lnL>
                    <a:lnR>
                      <a:noFill/>
                    </a:lnR>
                    <a:lnT>
                      <a:noFill/>
                    </a:lnT>
                    <a:lnB>
                      <a:noFill/>
                    </a:lnB>
                  </a:tcPr>
                </a:tc>
                <a:tc>
                  <a:txBody>
                    <a:bodyPr/>
                    <a:lstStyle/>
                    <a:p>
                      <a:pPr algn="ctr" fontAlgn="ctr"/>
                      <a:r>
                        <a:rPr lang="es-ES" sz="1400" b="1" i="0" u="none" strike="noStrike">
                          <a:solidFill>
                            <a:srgbClr val="000000"/>
                          </a:solidFill>
                          <a:effectLst/>
                          <a:latin typeface="Century Gothic"/>
                        </a:rPr>
                        <a:t>75</a:t>
                      </a:r>
                    </a:p>
                  </a:txBody>
                  <a:tcPr marL="11591" marR="11591" marT="11591" marB="0" anchor="ctr">
                    <a:lnL>
                      <a:noFill/>
                    </a:lnL>
                    <a:lnR>
                      <a:noFill/>
                    </a:lnR>
                    <a:lnT>
                      <a:noFill/>
                    </a:lnT>
                    <a:lnB>
                      <a:noFill/>
                    </a:lnB>
                  </a:tcPr>
                </a:tc>
                <a:tc>
                  <a:txBody>
                    <a:bodyPr/>
                    <a:lstStyle/>
                    <a:p>
                      <a:pPr algn="ctr" fontAlgn="ctr"/>
                      <a:r>
                        <a:rPr lang="is-IS" sz="1400" b="1" i="0" u="none" strike="noStrike">
                          <a:solidFill>
                            <a:srgbClr val="000000"/>
                          </a:solidFill>
                          <a:effectLst/>
                          <a:latin typeface="Century Gothic"/>
                        </a:rPr>
                        <a:t>100</a:t>
                      </a:r>
                    </a:p>
                  </a:txBody>
                  <a:tcPr marL="11591" marR="11591" marT="11591" marB="0" anchor="ctr">
                    <a:lnL>
                      <a:noFill/>
                    </a:lnL>
                    <a:lnR>
                      <a:noFill/>
                    </a:lnR>
                    <a:lnT>
                      <a:noFill/>
                    </a:lnT>
                    <a:lnB>
                      <a:noFill/>
                    </a:lnB>
                  </a:tcPr>
                </a:tc>
                <a:tc>
                  <a:txBody>
                    <a:bodyPr/>
                    <a:lstStyle/>
                    <a:p>
                      <a:pPr algn="ctr" fontAlgn="ctr"/>
                      <a:r>
                        <a:rPr lang="is-IS" sz="1400" b="1" i="0" u="none" strike="noStrike">
                          <a:solidFill>
                            <a:srgbClr val="000000"/>
                          </a:solidFill>
                          <a:effectLst/>
                          <a:latin typeface="Century Gothic"/>
                        </a:rPr>
                        <a:t>25</a:t>
                      </a:r>
                    </a:p>
                  </a:txBody>
                  <a:tcPr marL="11591" marR="11591" marT="11591" marB="0" anchor="ctr">
                    <a:lnL>
                      <a:noFill/>
                    </a:lnL>
                    <a:lnR>
                      <a:noFill/>
                    </a:lnR>
                    <a:lnT>
                      <a:noFill/>
                    </a:lnT>
                    <a:lnB>
                      <a:noFill/>
                    </a:lnB>
                  </a:tcPr>
                </a:tc>
                <a:tc>
                  <a:txBody>
                    <a:bodyPr/>
                    <a:lstStyle/>
                    <a:p>
                      <a:pPr algn="ctr" fontAlgn="ctr"/>
                      <a:r>
                        <a:rPr lang="nb-NO" sz="1400" b="1" i="0" u="none" strike="noStrike" dirty="0">
                          <a:solidFill>
                            <a:srgbClr val="000000"/>
                          </a:solidFill>
                          <a:effectLst/>
                          <a:latin typeface="Century Gothic"/>
                        </a:rPr>
                        <a:t>75.00</a:t>
                      </a:r>
                    </a:p>
                  </a:txBody>
                  <a:tcPr marL="11591" marR="11591" marT="11591" marB="0" anchor="ctr">
                    <a:lnL>
                      <a:noFill/>
                    </a:lnL>
                    <a:lnR>
                      <a:noFill/>
                    </a:lnR>
                    <a:lnT>
                      <a:noFill/>
                    </a:lnT>
                    <a:lnB>
                      <a:noFill/>
                    </a:lnB>
                  </a:tcPr>
                </a:tc>
              </a:tr>
              <a:tr h="295541">
                <a:tc>
                  <a:txBody>
                    <a:bodyPr/>
                    <a:lstStyle/>
                    <a:p>
                      <a:pPr algn="l" fontAlgn="ctr"/>
                      <a:r>
                        <a:rPr lang="es-ES_tradnl" sz="1400" b="0" i="0" u="none" strike="noStrike">
                          <a:solidFill>
                            <a:srgbClr val="000000"/>
                          </a:solidFill>
                          <a:effectLst/>
                          <a:latin typeface="Century Gothic"/>
                        </a:rPr>
                        <a:t>Ayuntamiento de Autlán de Navarro</a:t>
                      </a:r>
                    </a:p>
                  </a:txBody>
                  <a:tcPr marL="11591" marR="11591" marT="11591" marB="0" anchor="ctr">
                    <a:lnL>
                      <a:noFill/>
                    </a:lnL>
                    <a:lnR>
                      <a:noFill/>
                    </a:lnR>
                    <a:lnT>
                      <a:noFill/>
                    </a:lnT>
                    <a:lnB>
                      <a:noFill/>
                    </a:lnB>
                    <a:solidFill>
                      <a:srgbClr val="B7DEE8"/>
                    </a:solidFill>
                  </a:tcPr>
                </a:tc>
                <a:tc>
                  <a:txBody>
                    <a:bodyPr/>
                    <a:lstStyle/>
                    <a:p>
                      <a:pPr algn="ctr" fontAlgn="ctr"/>
                      <a:r>
                        <a:rPr lang="es-ES" sz="1400" b="0" i="0" u="none" strike="noStrike">
                          <a:solidFill>
                            <a:srgbClr val="000000"/>
                          </a:solidFill>
                          <a:effectLst/>
                          <a:latin typeface="Century Gothic"/>
                        </a:rPr>
                        <a:t>50</a:t>
                      </a:r>
                    </a:p>
                  </a:txBody>
                  <a:tcPr marL="11591" marR="11591" marT="11591" marB="0" anchor="ctr">
                    <a:lnL>
                      <a:noFill/>
                    </a:lnL>
                    <a:lnR>
                      <a:noFill/>
                    </a:lnR>
                    <a:lnT>
                      <a:noFill/>
                    </a:lnT>
                    <a:lnB>
                      <a:noFill/>
                    </a:lnB>
                    <a:solidFill>
                      <a:srgbClr val="B7DEE8"/>
                    </a:solidFill>
                  </a:tcPr>
                </a:tc>
                <a:tc>
                  <a:txBody>
                    <a:bodyPr/>
                    <a:lstStyle/>
                    <a:p>
                      <a:pPr algn="ctr" fontAlgn="ctr"/>
                      <a:r>
                        <a:rPr lang="es-ES" sz="1400" b="0" i="0" u="none" strike="noStrike">
                          <a:solidFill>
                            <a:srgbClr val="000000"/>
                          </a:solidFill>
                          <a:effectLst/>
                          <a:latin typeface="Century Gothic"/>
                        </a:rPr>
                        <a:t>50</a:t>
                      </a:r>
                    </a:p>
                  </a:txBody>
                  <a:tcPr marL="11591" marR="11591" marT="11591" marB="0" anchor="ctr">
                    <a:lnL>
                      <a:noFill/>
                    </a:lnL>
                    <a:lnR>
                      <a:noFill/>
                    </a:lnR>
                    <a:lnT>
                      <a:noFill/>
                    </a:lnT>
                    <a:lnB>
                      <a:noFill/>
                    </a:lnB>
                    <a:solidFill>
                      <a:srgbClr val="B7DEE8"/>
                    </a:solidFill>
                  </a:tcPr>
                </a:tc>
                <a:tc>
                  <a:txBody>
                    <a:bodyPr/>
                    <a:lstStyle/>
                    <a:p>
                      <a:pPr algn="ctr" fontAlgn="ctr"/>
                      <a:r>
                        <a:rPr lang="es-ES" sz="1400" b="0" i="0" u="none" strike="noStrike">
                          <a:solidFill>
                            <a:srgbClr val="000000"/>
                          </a:solidFill>
                          <a:effectLst/>
                          <a:latin typeface="Century Gothic"/>
                        </a:rPr>
                        <a:t>50</a:t>
                      </a:r>
                    </a:p>
                  </a:txBody>
                  <a:tcPr marL="11591" marR="11591" marT="11591" marB="0" anchor="ctr">
                    <a:lnL>
                      <a:noFill/>
                    </a:lnL>
                    <a:lnR>
                      <a:noFill/>
                    </a:lnR>
                    <a:lnT>
                      <a:noFill/>
                    </a:lnT>
                    <a:lnB>
                      <a:noFill/>
                    </a:lnB>
                    <a:solidFill>
                      <a:srgbClr val="B7DEE8"/>
                    </a:solidFill>
                  </a:tcPr>
                </a:tc>
                <a:tc>
                  <a:txBody>
                    <a:bodyPr/>
                    <a:lstStyle/>
                    <a:p>
                      <a:pPr algn="ctr" fontAlgn="ctr"/>
                      <a:r>
                        <a:rPr lang="es-ES" sz="1400" b="0" i="0" u="none" strike="noStrike">
                          <a:solidFill>
                            <a:srgbClr val="000000"/>
                          </a:solidFill>
                          <a:effectLst/>
                          <a:latin typeface="Century Gothic"/>
                        </a:rPr>
                        <a:t>0</a:t>
                      </a:r>
                    </a:p>
                  </a:txBody>
                  <a:tcPr marL="11591" marR="11591" marT="11591" marB="0" anchor="ctr">
                    <a:lnL>
                      <a:noFill/>
                    </a:lnL>
                    <a:lnR>
                      <a:noFill/>
                    </a:lnR>
                    <a:lnT>
                      <a:noFill/>
                    </a:lnT>
                    <a:lnB>
                      <a:noFill/>
                    </a:lnB>
                    <a:solidFill>
                      <a:srgbClr val="B7DEE8"/>
                    </a:solidFill>
                  </a:tcPr>
                </a:tc>
                <a:tc>
                  <a:txBody>
                    <a:bodyPr/>
                    <a:lstStyle/>
                    <a:p>
                      <a:pPr algn="ctr" fontAlgn="ctr"/>
                      <a:r>
                        <a:rPr lang="nb-NO" sz="1400" b="0" i="0" u="none" strike="noStrike" dirty="0">
                          <a:solidFill>
                            <a:srgbClr val="000000"/>
                          </a:solidFill>
                          <a:effectLst/>
                          <a:latin typeface="Century Gothic"/>
                        </a:rPr>
                        <a:t>37.50</a:t>
                      </a:r>
                    </a:p>
                  </a:txBody>
                  <a:tcPr marL="11591" marR="11591" marT="11591" marB="0" anchor="ctr">
                    <a:lnL>
                      <a:noFill/>
                    </a:lnL>
                    <a:lnR>
                      <a:noFill/>
                    </a:lnR>
                    <a:lnT>
                      <a:noFill/>
                    </a:lnT>
                    <a:lnB>
                      <a:noFill/>
                    </a:lnB>
                    <a:solidFill>
                      <a:srgbClr val="B7DEE8"/>
                    </a:solidFill>
                  </a:tcPr>
                </a:tc>
              </a:tr>
              <a:tr h="295541">
                <a:tc>
                  <a:txBody>
                    <a:bodyPr/>
                    <a:lstStyle/>
                    <a:p>
                      <a:pPr algn="l" fontAlgn="ctr"/>
                      <a:r>
                        <a:rPr lang="es-ES_tradnl" sz="1400" b="0" i="0" u="none" strike="noStrike">
                          <a:solidFill>
                            <a:srgbClr val="000000"/>
                          </a:solidFill>
                          <a:effectLst/>
                          <a:latin typeface="Century Gothic"/>
                        </a:rPr>
                        <a:t>Ayuntamiento de Ejutla</a:t>
                      </a:r>
                    </a:p>
                  </a:txBody>
                  <a:tcPr marL="11591" marR="11591" marT="11591" marB="0" anchor="ctr">
                    <a:lnL>
                      <a:noFill/>
                    </a:lnL>
                    <a:lnR>
                      <a:noFill/>
                    </a:lnR>
                    <a:lnT>
                      <a:noFill/>
                    </a:lnT>
                    <a:lnB>
                      <a:noFill/>
                    </a:lnB>
                  </a:tcPr>
                </a:tc>
                <a:tc>
                  <a:txBody>
                    <a:bodyPr/>
                    <a:lstStyle/>
                    <a:p>
                      <a:pPr algn="ctr" fontAlgn="ctr"/>
                      <a:r>
                        <a:rPr lang="es-ES" sz="1400" b="0" i="0" u="none" strike="noStrike">
                          <a:solidFill>
                            <a:srgbClr val="000000"/>
                          </a:solidFill>
                          <a:effectLst/>
                          <a:latin typeface="Century Gothic"/>
                        </a:rPr>
                        <a:t>50</a:t>
                      </a:r>
                    </a:p>
                  </a:txBody>
                  <a:tcPr marL="11591" marR="11591" marT="11591" marB="0" anchor="ctr">
                    <a:lnL>
                      <a:noFill/>
                    </a:lnL>
                    <a:lnR>
                      <a:noFill/>
                    </a:lnR>
                    <a:lnT>
                      <a:noFill/>
                    </a:lnT>
                    <a:lnB>
                      <a:noFill/>
                    </a:lnB>
                  </a:tcPr>
                </a:tc>
                <a:tc>
                  <a:txBody>
                    <a:bodyPr/>
                    <a:lstStyle/>
                    <a:p>
                      <a:pPr algn="ctr" fontAlgn="ctr"/>
                      <a:r>
                        <a:rPr lang="es-ES" sz="1400" b="0" i="0" u="none" strike="noStrike">
                          <a:solidFill>
                            <a:srgbClr val="000000"/>
                          </a:solidFill>
                          <a:effectLst/>
                          <a:latin typeface="Century Gothic"/>
                        </a:rPr>
                        <a:t>0</a:t>
                      </a:r>
                    </a:p>
                  </a:txBody>
                  <a:tcPr marL="11591" marR="11591" marT="11591" marB="0" anchor="ctr">
                    <a:lnL>
                      <a:noFill/>
                    </a:lnL>
                    <a:lnR>
                      <a:noFill/>
                    </a:lnR>
                    <a:lnT>
                      <a:noFill/>
                    </a:lnT>
                    <a:lnB>
                      <a:noFill/>
                    </a:lnB>
                  </a:tcPr>
                </a:tc>
                <a:tc>
                  <a:txBody>
                    <a:bodyPr/>
                    <a:lstStyle/>
                    <a:p>
                      <a:pPr algn="ctr" fontAlgn="ctr"/>
                      <a:r>
                        <a:rPr lang="es-ES" sz="1400" b="0" i="0" u="none" strike="noStrike">
                          <a:solidFill>
                            <a:srgbClr val="000000"/>
                          </a:solidFill>
                          <a:effectLst/>
                          <a:latin typeface="Century Gothic"/>
                        </a:rPr>
                        <a:t>50</a:t>
                      </a:r>
                    </a:p>
                  </a:txBody>
                  <a:tcPr marL="11591" marR="11591" marT="11591" marB="0" anchor="ctr">
                    <a:lnL>
                      <a:noFill/>
                    </a:lnL>
                    <a:lnR>
                      <a:noFill/>
                    </a:lnR>
                    <a:lnT>
                      <a:noFill/>
                    </a:lnT>
                    <a:lnB>
                      <a:noFill/>
                    </a:lnB>
                  </a:tcPr>
                </a:tc>
                <a:tc>
                  <a:txBody>
                    <a:bodyPr/>
                    <a:lstStyle/>
                    <a:p>
                      <a:pPr algn="ctr" fontAlgn="ctr"/>
                      <a:r>
                        <a:rPr lang="es-ES" sz="1400" b="0" i="0" u="none" strike="noStrike" dirty="0">
                          <a:solidFill>
                            <a:srgbClr val="000000"/>
                          </a:solidFill>
                          <a:effectLst/>
                          <a:latin typeface="Century Gothic"/>
                        </a:rPr>
                        <a:t>0</a:t>
                      </a:r>
                    </a:p>
                  </a:txBody>
                  <a:tcPr marL="11591" marR="11591" marT="11591" marB="0" anchor="ctr">
                    <a:lnL>
                      <a:noFill/>
                    </a:lnL>
                    <a:lnR>
                      <a:noFill/>
                    </a:lnR>
                    <a:lnT>
                      <a:noFill/>
                    </a:lnT>
                    <a:lnB>
                      <a:noFill/>
                    </a:lnB>
                  </a:tcPr>
                </a:tc>
                <a:tc>
                  <a:txBody>
                    <a:bodyPr/>
                    <a:lstStyle/>
                    <a:p>
                      <a:pPr algn="ctr" fontAlgn="ctr"/>
                      <a:r>
                        <a:rPr lang="nb-NO" sz="1400" b="0" i="0" u="none" strike="noStrike">
                          <a:solidFill>
                            <a:srgbClr val="000000"/>
                          </a:solidFill>
                          <a:effectLst/>
                          <a:latin typeface="Century Gothic"/>
                        </a:rPr>
                        <a:t>25.00</a:t>
                      </a:r>
                    </a:p>
                  </a:txBody>
                  <a:tcPr marL="11591" marR="11591" marT="11591" marB="0" anchor="ctr">
                    <a:lnL>
                      <a:noFill/>
                    </a:lnL>
                    <a:lnR>
                      <a:noFill/>
                    </a:lnR>
                    <a:lnT>
                      <a:noFill/>
                    </a:lnT>
                    <a:lnB>
                      <a:noFill/>
                    </a:lnB>
                  </a:tcPr>
                </a:tc>
              </a:tr>
              <a:tr h="295541">
                <a:tc>
                  <a:txBody>
                    <a:bodyPr/>
                    <a:lstStyle/>
                    <a:p>
                      <a:pPr algn="l" fontAlgn="ctr"/>
                      <a:r>
                        <a:rPr lang="es-ES_tradnl" sz="1400" b="0" i="0" u="none" strike="noStrike">
                          <a:solidFill>
                            <a:srgbClr val="000000"/>
                          </a:solidFill>
                          <a:effectLst/>
                          <a:latin typeface="Century Gothic"/>
                        </a:rPr>
                        <a:t>Ayuntamiento de Ayutla</a:t>
                      </a:r>
                    </a:p>
                  </a:txBody>
                  <a:tcPr marL="11591" marR="11591" marT="11591" marB="0" anchor="ctr">
                    <a:lnL>
                      <a:noFill/>
                    </a:lnL>
                    <a:lnR>
                      <a:noFill/>
                    </a:lnR>
                    <a:lnT>
                      <a:noFill/>
                    </a:lnT>
                    <a:lnB>
                      <a:noFill/>
                    </a:lnB>
                    <a:solidFill>
                      <a:srgbClr val="B7DEE8"/>
                    </a:solidFill>
                  </a:tcPr>
                </a:tc>
                <a:tc>
                  <a:txBody>
                    <a:bodyPr/>
                    <a:lstStyle/>
                    <a:p>
                      <a:pPr algn="ctr" fontAlgn="ctr"/>
                      <a:r>
                        <a:rPr lang="is-IS" sz="1400" b="0" i="0" u="none" strike="noStrike">
                          <a:solidFill>
                            <a:srgbClr val="000000"/>
                          </a:solidFill>
                          <a:effectLst/>
                          <a:latin typeface="Century Gothic"/>
                        </a:rPr>
                        <a:t>25</a:t>
                      </a:r>
                    </a:p>
                  </a:txBody>
                  <a:tcPr marL="11591" marR="11591" marT="11591" marB="0" anchor="ctr">
                    <a:lnL>
                      <a:noFill/>
                    </a:lnL>
                    <a:lnR>
                      <a:noFill/>
                    </a:lnR>
                    <a:lnT>
                      <a:noFill/>
                    </a:lnT>
                    <a:lnB>
                      <a:noFill/>
                    </a:lnB>
                    <a:solidFill>
                      <a:srgbClr val="B7DEE8"/>
                    </a:solidFill>
                  </a:tcPr>
                </a:tc>
                <a:tc>
                  <a:txBody>
                    <a:bodyPr/>
                    <a:lstStyle/>
                    <a:p>
                      <a:pPr algn="ctr" fontAlgn="ctr"/>
                      <a:r>
                        <a:rPr lang="es-ES" sz="1400" b="0" i="0" u="none" strike="noStrike">
                          <a:solidFill>
                            <a:srgbClr val="000000"/>
                          </a:solidFill>
                          <a:effectLst/>
                          <a:latin typeface="Century Gothic"/>
                        </a:rPr>
                        <a:t>0</a:t>
                      </a:r>
                    </a:p>
                  </a:txBody>
                  <a:tcPr marL="11591" marR="11591" marT="11591" marB="0" anchor="ctr">
                    <a:lnL>
                      <a:noFill/>
                    </a:lnL>
                    <a:lnR>
                      <a:noFill/>
                    </a:lnR>
                    <a:lnT>
                      <a:noFill/>
                    </a:lnT>
                    <a:lnB>
                      <a:noFill/>
                    </a:lnB>
                    <a:solidFill>
                      <a:srgbClr val="B7DEE8"/>
                    </a:solidFill>
                  </a:tcPr>
                </a:tc>
                <a:tc>
                  <a:txBody>
                    <a:bodyPr/>
                    <a:lstStyle/>
                    <a:p>
                      <a:pPr algn="ctr" fontAlgn="ctr"/>
                      <a:r>
                        <a:rPr lang="is-IS" sz="1400" b="0" i="0" u="none" strike="noStrike">
                          <a:solidFill>
                            <a:srgbClr val="000000"/>
                          </a:solidFill>
                          <a:effectLst/>
                          <a:latin typeface="Century Gothic"/>
                        </a:rPr>
                        <a:t>25</a:t>
                      </a:r>
                    </a:p>
                  </a:txBody>
                  <a:tcPr marL="11591" marR="11591" marT="11591" marB="0" anchor="ctr">
                    <a:lnL>
                      <a:noFill/>
                    </a:lnL>
                    <a:lnR>
                      <a:noFill/>
                    </a:lnR>
                    <a:lnT>
                      <a:noFill/>
                    </a:lnT>
                    <a:lnB>
                      <a:noFill/>
                    </a:lnB>
                    <a:solidFill>
                      <a:srgbClr val="B7DEE8"/>
                    </a:solidFill>
                  </a:tcPr>
                </a:tc>
                <a:tc>
                  <a:txBody>
                    <a:bodyPr/>
                    <a:lstStyle/>
                    <a:p>
                      <a:pPr algn="ctr" fontAlgn="ctr"/>
                      <a:r>
                        <a:rPr lang="es-ES" sz="1400" b="0" i="0" u="none" strike="noStrike" dirty="0">
                          <a:solidFill>
                            <a:srgbClr val="000000"/>
                          </a:solidFill>
                          <a:effectLst/>
                          <a:latin typeface="Century Gothic"/>
                        </a:rPr>
                        <a:t>0</a:t>
                      </a:r>
                    </a:p>
                  </a:txBody>
                  <a:tcPr marL="11591" marR="11591" marT="11591" marB="0" anchor="ctr">
                    <a:lnL>
                      <a:noFill/>
                    </a:lnL>
                    <a:lnR>
                      <a:noFill/>
                    </a:lnR>
                    <a:lnT>
                      <a:noFill/>
                    </a:lnT>
                    <a:lnB>
                      <a:noFill/>
                    </a:lnB>
                    <a:solidFill>
                      <a:srgbClr val="B7DEE8"/>
                    </a:solidFill>
                  </a:tcPr>
                </a:tc>
                <a:tc>
                  <a:txBody>
                    <a:bodyPr/>
                    <a:lstStyle/>
                    <a:p>
                      <a:pPr algn="ctr" fontAlgn="ctr"/>
                      <a:r>
                        <a:rPr lang="hr-HR" sz="1400" b="0" i="0" u="none" strike="noStrike" dirty="0">
                          <a:solidFill>
                            <a:srgbClr val="000000"/>
                          </a:solidFill>
                          <a:effectLst/>
                          <a:latin typeface="Century Gothic"/>
                        </a:rPr>
                        <a:t>12.50</a:t>
                      </a:r>
                    </a:p>
                  </a:txBody>
                  <a:tcPr marL="11591" marR="11591" marT="11591" marB="0" anchor="ctr">
                    <a:lnL>
                      <a:noFill/>
                    </a:lnL>
                    <a:lnR>
                      <a:noFill/>
                    </a:lnR>
                    <a:lnT>
                      <a:noFill/>
                    </a:lnT>
                    <a:lnB>
                      <a:noFill/>
                    </a:lnB>
                    <a:solidFill>
                      <a:srgbClr val="B7DEE8"/>
                    </a:solidFill>
                  </a:tcPr>
                </a:tc>
              </a:tr>
              <a:tr h="295541">
                <a:tc>
                  <a:txBody>
                    <a:bodyPr/>
                    <a:lstStyle/>
                    <a:p>
                      <a:pPr algn="l" fontAlgn="ctr"/>
                      <a:r>
                        <a:rPr lang="es-ES_tradnl" sz="1400" b="0" i="0" u="none" strike="noStrike">
                          <a:solidFill>
                            <a:srgbClr val="000000"/>
                          </a:solidFill>
                          <a:effectLst/>
                          <a:latin typeface="Century Gothic"/>
                        </a:rPr>
                        <a:t>Ayuntamiento de Cuautla</a:t>
                      </a:r>
                    </a:p>
                  </a:txBody>
                  <a:tcPr marL="11591" marR="11591" marT="11591" marB="0" anchor="ctr">
                    <a:lnL>
                      <a:noFill/>
                    </a:lnL>
                    <a:lnR>
                      <a:noFill/>
                    </a:lnR>
                    <a:lnT>
                      <a:noFill/>
                    </a:lnT>
                    <a:lnB>
                      <a:noFill/>
                    </a:lnB>
                  </a:tcPr>
                </a:tc>
                <a:tc>
                  <a:txBody>
                    <a:bodyPr/>
                    <a:lstStyle/>
                    <a:p>
                      <a:pPr algn="ctr" fontAlgn="ctr"/>
                      <a:r>
                        <a:rPr lang="is-IS" sz="1400" b="0" i="0" u="none" strike="noStrike">
                          <a:solidFill>
                            <a:srgbClr val="000000"/>
                          </a:solidFill>
                          <a:effectLst/>
                          <a:latin typeface="Century Gothic"/>
                        </a:rPr>
                        <a:t>25</a:t>
                      </a:r>
                    </a:p>
                  </a:txBody>
                  <a:tcPr marL="11591" marR="11591" marT="11591" marB="0" anchor="ctr">
                    <a:lnL>
                      <a:noFill/>
                    </a:lnL>
                    <a:lnR>
                      <a:noFill/>
                    </a:lnR>
                    <a:lnT>
                      <a:noFill/>
                    </a:lnT>
                    <a:lnB>
                      <a:noFill/>
                    </a:lnB>
                  </a:tcPr>
                </a:tc>
                <a:tc>
                  <a:txBody>
                    <a:bodyPr/>
                    <a:lstStyle/>
                    <a:p>
                      <a:pPr algn="ctr" fontAlgn="ctr"/>
                      <a:r>
                        <a:rPr lang="es-ES" sz="1400" b="0" i="0" u="none" strike="noStrike">
                          <a:solidFill>
                            <a:srgbClr val="000000"/>
                          </a:solidFill>
                          <a:effectLst/>
                          <a:latin typeface="Century Gothic"/>
                        </a:rPr>
                        <a:t>0</a:t>
                      </a:r>
                    </a:p>
                  </a:txBody>
                  <a:tcPr marL="11591" marR="11591" marT="11591" marB="0" anchor="ctr">
                    <a:lnL>
                      <a:noFill/>
                    </a:lnL>
                    <a:lnR>
                      <a:noFill/>
                    </a:lnR>
                    <a:lnT>
                      <a:noFill/>
                    </a:lnT>
                    <a:lnB>
                      <a:noFill/>
                    </a:lnB>
                  </a:tcPr>
                </a:tc>
                <a:tc>
                  <a:txBody>
                    <a:bodyPr/>
                    <a:lstStyle/>
                    <a:p>
                      <a:pPr algn="ctr" fontAlgn="ctr"/>
                      <a:r>
                        <a:rPr lang="is-IS" sz="1400" b="0" i="0" u="none" strike="noStrike">
                          <a:solidFill>
                            <a:srgbClr val="000000"/>
                          </a:solidFill>
                          <a:effectLst/>
                          <a:latin typeface="Century Gothic"/>
                        </a:rPr>
                        <a:t>25</a:t>
                      </a:r>
                    </a:p>
                  </a:txBody>
                  <a:tcPr marL="11591" marR="11591" marT="11591" marB="0" anchor="ctr">
                    <a:lnL>
                      <a:noFill/>
                    </a:lnL>
                    <a:lnR>
                      <a:noFill/>
                    </a:lnR>
                    <a:lnT>
                      <a:noFill/>
                    </a:lnT>
                    <a:lnB>
                      <a:noFill/>
                    </a:lnB>
                  </a:tcPr>
                </a:tc>
                <a:tc>
                  <a:txBody>
                    <a:bodyPr/>
                    <a:lstStyle/>
                    <a:p>
                      <a:pPr algn="ctr" fontAlgn="ctr"/>
                      <a:r>
                        <a:rPr lang="es-ES" sz="1400" b="0" i="0" u="none" strike="noStrike">
                          <a:solidFill>
                            <a:srgbClr val="000000"/>
                          </a:solidFill>
                          <a:effectLst/>
                          <a:latin typeface="Century Gothic"/>
                        </a:rPr>
                        <a:t>0</a:t>
                      </a:r>
                    </a:p>
                  </a:txBody>
                  <a:tcPr marL="11591" marR="11591" marT="11591" marB="0" anchor="ctr">
                    <a:lnL>
                      <a:noFill/>
                    </a:lnL>
                    <a:lnR>
                      <a:noFill/>
                    </a:lnR>
                    <a:lnT>
                      <a:noFill/>
                    </a:lnT>
                    <a:lnB>
                      <a:noFill/>
                    </a:lnB>
                  </a:tcPr>
                </a:tc>
                <a:tc>
                  <a:txBody>
                    <a:bodyPr/>
                    <a:lstStyle/>
                    <a:p>
                      <a:pPr algn="ctr" fontAlgn="ctr"/>
                      <a:r>
                        <a:rPr lang="hr-HR" sz="1400" b="0" i="0" u="none" strike="noStrike">
                          <a:solidFill>
                            <a:srgbClr val="000000"/>
                          </a:solidFill>
                          <a:effectLst/>
                          <a:latin typeface="Century Gothic"/>
                        </a:rPr>
                        <a:t>12.50</a:t>
                      </a:r>
                    </a:p>
                  </a:txBody>
                  <a:tcPr marL="11591" marR="11591" marT="11591" marB="0" anchor="ctr">
                    <a:lnL>
                      <a:noFill/>
                    </a:lnL>
                    <a:lnR>
                      <a:noFill/>
                    </a:lnR>
                    <a:lnT>
                      <a:noFill/>
                    </a:lnT>
                    <a:lnB>
                      <a:noFill/>
                    </a:lnB>
                  </a:tcPr>
                </a:tc>
              </a:tr>
              <a:tr h="295541">
                <a:tc>
                  <a:txBody>
                    <a:bodyPr/>
                    <a:lstStyle/>
                    <a:p>
                      <a:pPr algn="l" fontAlgn="ctr"/>
                      <a:r>
                        <a:rPr lang="es-ES_tradnl" sz="1400" b="0" i="0" u="none" strike="noStrike">
                          <a:solidFill>
                            <a:srgbClr val="000000"/>
                          </a:solidFill>
                          <a:effectLst/>
                          <a:latin typeface="Century Gothic"/>
                        </a:rPr>
                        <a:t>Ayuntamiento de El Limón</a:t>
                      </a:r>
                    </a:p>
                  </a:txBody>
                  <a:tcPr marL="11591" marR="11591" marT="11591" marB="0" anchor="ctr">
                    <a:lnL>
                      <a:noFill/>
                    </a:lnL>
                    <a:lnR>
                      <a:noFill/>
                    </a:lnR>
                    <a:lnT>
                      <a:noFill/>
                    </a:lnT>
                    <a:lnB>
                      <a:noFill/>
                    </a:lnB>
                    <a:solidFill>
                      <a:srgbClr val="B7DEE8"/>
                    </a:solidFill>
                  </a:tcPr>
                </a:tc>
                <a:tc>
                  <a:txBody>
                    <a:bodyPr/>
                    <a:lstStyle/>
                    <a:p>
                      <a:pPr algn="ctr" fontAlgn="ctr"/>
                      <a:r>
                        <a:rPr lang="is-IS" sz="1400" b="0" i="0" u="none" strike="noStrike">
                          <a:solidFill>
                            <a:srgbClr val="000000"/>
                          </a:solidFill>
                          <a:effectLst/>
                          <a:latin typeface="Century Gothic"/>
                        </a:rPr>
                        <a:t>25</a:t>
                      </a:r>
                    </a:p>
                  </a:txBody>
                  <a:tcPr marL="11591" marR="11591" marT="11591" marB="0" anchor="ctr">
                    <a:lnL>
                      <a:noFill/>
                    </a:lnL>
                    <a:lnR>
                      <a:noFill/>
                    </a:lnR>
                    <a:lnT>
                      <a:noFill/>
                    </a:lnT>
                    <a:lnB>
                      <a:noFill/>
                    </a:lnB>
                    <a:solidFill>
                      <a:srgbClr val="B7DEE8"/>
                    </a:solidFill>
                  </a:tcPr>
                </a:tc>
                <a:tc>
                  <a:txBody>
                    <a:bodyPr/>
                    <a:lstStyle/>
                    <a:p>
                      <a:pPr algn="ctr" fontAlgn="ctr"/>
                      <a:r>
                        <a:rPr lang="es-ES" sz="1400" b="0" i="0" u="none" strike="noStrike">
                          <a:solidFill>
                            <a:srgbClr val="000000"/>
                          </a:solidFill>
                          <a:effectLst/>
                          <a:latin typeface="Century Gothic"/>
                        </a:rPr>
                        <a:t>0</a:t>
                      </a:r>
                    </a:p>
                  </a:txBody>
                  <a:tcPr marL="11591" marR="11591" marT="11591" marB="0" anchor="ctr">
                    <a:lnL>
                      <a:noFill/>
                    </a:lnL>
                    <a:lnR>
                      <a:noFill/>
                    </a:lnR>
                    <a:lnT>
                      <a:noFill/>
                    </a:lnT>
                    <a:lnB>
                      <a:noFill/>
                    </a:lnB>
                    <a:solidFill>
                      <a:srgbClr val="B7DEE8"/>
                    </a:solidFill>
                  </a:tcPr>
                </a:tc>
                <a:tc>
                  <a:txBody>
                    <a:bodyPr/>
                    <a:lstStyle/>
                    <a:p>
                      <a:pPr algn="ctr" fontAlgn="ctr"/>
                      <a:r>
                        <a:rPr lang="is-IS" sz="1400" b="0" i="0" u="none" strike="noStrike">
                          <a:solidFill>
                            <a:srgbClr val="000000"/>
                          </a:solidFill>
                          <a:effectLst/>
                          <a:latin typeface="Century Gothic"/>
                        </a:rPr>
                        <a:t>25</a:t>
                      </a:r>
                    </a:p>
                  </a:txBody>
                  <a:tcPr marL="11591" marR="11591" marT="11591" marB="0" anchor="ctr">
                    <a:lnL>
                      <a:noFill/>
                    </a:lnL>
                    <a:lnR>
                      <a:noFill/>
                    </a:lnR>
                    <a:lnT>
                      <a:noFill/>
                    </a:lnT>
                    <a:lnB>
                      <a:noFill/>
                    </a:lnB>
                    <a:solidFill>
                      <a:srgbClr val="B7DEE8"/>
                    </a:solidFill>
                  </a:tcPr>
                </a:tc>
                <a:tc>
                  <a:txBody>
                    <a:bodyPr/>
                    <a:lstStyle/>
                    <a:p>
                      <a:pPr algn="ctr" fontAlgn="ctr"/>
                      <a:r>
                        <a:rPr lang="es-ES" sz="1400" b="0" i="0" u="none" strike="noStrike">
                          <a:solidFill>
                            <a:srgbClr val="000000"/>
                          </a:solidFill>
                          <a:effectLst/>
                          <a:latin typeface="Century Gothic"/>
                        </a:rPr>
                        <a:t>0</a:t>
                      </a:r>
                    </a:p>
                  </a:txBody>
                  <a:tcPr marL="11591" marR="11591" marT="11591" marB="0" anchor="ctr">
                    <a:lnL>
                      <a:noFill/>
                    </a:lnL>
                    <a:lnR>
                      <a:noFill/>
                    </a:lnR>
                    <a:lnT>
                      <a:noFill/>
                    </a:lnT>
                    <a:lnB>
                      <a:noFill/>
                    </a:lnB>
                    <a:solidFill>
                      <a:srgbClr val="B7DEE8"/>
                    </a:solidFill>
                  </a:tcPr>
                </a:tc>
                <a:tc>
                  <a:txBody>
                    <a:bodyPr/>
                    <a:lstStyle/>
                    <a:p>
                      <a:pPr algn="ctr" fontAlgn="ctr"/>
                      <a:r>
                        <a:rPr lang="hr-HR" sz="1400" b="0" i="0" u="none" strike="noStrike">
                          <a:solidFill>
                            <a:srgbClr val="000000"/>
                          </a:solidFill>
                          <a:effectLst/>
                          <a:latin typeface="Century Gothic"/>
                        </a:rPr>
                        <a:t>12.50</a:t>
                      </a:r>
                    </a:p>
                  </a:txBody>
                  <a:tcPr marL="11591" marR="11591" marT="11591" marB="0" anchor="ctr">
                    <a:lnL>
                      <a:noFill/>
                    </a:lnL>
                    <a:lnR>
                      <a:noFill/>
                    </a:lnR>
                    <a:lnT>
                      <a:noFill/>
                    </a:lnT>
                    <a:lnB>
                      <a:noFill/>
                    </a:lnB>
                    <a:solidFill>
                      <a:srgbClr val="B7DEE8"/>
                    </a:solidFill>
                  </a:tcPr>
                </a:tc>
              </a:tr>
              <a:tr h="295541">
                <a:tc>
                  <a:txBody>
                    <a:bodyPr/>
                    <a:lstStyle/>
                    <a:p>
                      <a:pPr algn="l" fontAlgn="ctr"/>
                      <a:r>
                        <a:rPr lang="es-ES_tradnl" sz="1400" b="0" i="0" u="none" strike="noStrike">
                          <a:solidFill>
                            <a:srgbClr val="000000"/>
                          </a:solidFill>
                          <a:effectLst/>
                          <a:latin typeface="Century Gothic"/>
                        </a:rPr>
                        <a:t>Ayuntamiento de Tonaya</a:t>
                      </a:r>
                    </a:p>
                  </a:txBody>
                  <a:tcPr marL="11591" marR="11591" marT="11591" marB="0" anchor="ctr">
                    <a:lnL>
                      <a:noFill/>
                    </a:lnL>
                    <a:lnR>
                      <a:noFill/>
                    </a:lnR>
                    <a:lnT>
                      <a:noFill/>
                    </a:lnT>
                    <a:lnB>
                      <a:noFill/>
                    </a:lnB>
                  </a:tcPr>
                </a:tc>
                <a:tc>
                  <a:txBody>
                    <a:bodyPr/>
                    <a:lstStyle/>
                    <a:p>
                      <a:pPr algn="ctr" fontAlgn="ctr"/>
                      <a:r>
                        <a:rPr lang="is-IS" sz="1400" b="0" i="0" u="none" strike="noStrike">
                          <a:solidFill>
                            <a:srgbClr val="000000"/>
                          </a:solidFill>
                          <a:effectLst/>
                          <a:latin typeface="Century Gothic"/>
                        </a:rPr>
                        <a:t>25</a:t>
                      </a:r>
                    </a:p>
                  </a:txBody>
                  <a:tcPr marL="11591" marR="11591" marT="11591" marB="0" anchor="ctr">
                    <a:lnL>
                      <a:noFill/>
                    </a:lnL>
                    <a:lnR>
                      <a:noFill/>
                    </a:lnR>
                    <a:lnT>
                      <a:noFill/>
                    </a:lnT>
                    <a:lnB>
                      <a:noFill/>
                    </a:lnB>
                  </a:tcPr>
                </a:tc>
                <a:tc>
                  <a:txBody>
                    <a:bodyPr/>
                    <a:lstStyle/>
                    <a:p>
                      <a:pPr algn="ctr" fontAlgn="ctr"/>
                      <a:r>
                        <a:rPr lang="es-ES" sz="1400" b="0" i="0" u="none" strike="noStrike">
                          <a:solidFill>
                            <a:srgbClr val="000000"/>
                          </a:solidFill>
                          <a:effectLst/>
                          <a:latin typeface="Century Gothic"/>
                        </a:rPr>
                        <a:t>0</a:t>
                      </a:r>
                    </a:p>
                  </a:txBody>
                  <a:tcPr marL="11591" marR="11591" marT="11591" marB="0" anchor="ctr">
                    <a:lnL>
                      <a:noFill/>
                    </a:lnL>
                    <a:lnR>
                      <a:noFill/>
                    </a:lnR>
                    <a:lnT>
                      <a:noFill/>
                    </a:lnT>
                    <a:lnB>
                      <a:noFill/>
                    </a:lnB>
                  </a:tcPr>
                </a:tc>
                <a:tc>
                  <a:txBody>
                    <a:bodyPr/>
                    <a:lstStyle/>
                    <a:p>
                      <a:pPr algn="ctr" fontAlgn="ctr"/>
                      <a:r>
                        <a:rPr lang="is-IS" sz="1400" b="0" i="0" u="none" strike="noStrike">
                          <a:solidFill>
                            <a:srgbClr val="000000"/>
                          </a:solidFill>
                          <a:effectLst/>
                          <a:latin typeface="Century Gothic"/>
                        </a:rPr>
                        <a:t>25</a:t>
                      </a:r>
                    </a:p>
                  </a:txBody>
                  <a:tcPr marL="11591" marR="11591" marT="11591" marB="0" anchor="ctr">
                    <a:lnL>
                      <a:noFill/>
                    </a:lnL>
                    <a:lnR>
                      <a:noFill/>
                    </a:lnR>
                    <a:lnT>
                      <a:noFill/>
                    </a:lnT>
                    <a:lnB>
                      <a:noFill/>
                    </a:lnB>
                  </a:tcPr>
                </a:tc>
                <a:tc>
                  <a:txBody>
                    <a:bodyPr/>
                    <a:lstStyle/>
                    <a:p>
                      <a:pPr algn="ctr" fontAlgn="ctr"/>
                      <a:r>
                        <a:rPr lang="es-ES" sz="1400" b="0" i="0" u="none" strike="noStrike">
                          <a:solidFill>
                            <a:srgbClr val="000000"/>
                          </a:solidFill>
                          <a:effectLst/>
                          <a:latin typeface="Century Gothic"/>
                        </a:rPr>
                        <a:t>0</a:t>
                      </a:r>
                    </a:p>
                  </a:txBody>
                  <a:tcPr marL="11591" marR="11591" marT="11591" marB="0" anchor="ctr">
                    <a:lnL>
                      <a:noFill/>
                    </a:lnL>
                    <a:lnR>
                      <a:noFill/>
                    </a:lnR>
                    <a:lnT>
                      <a:noFill/>
                    </a:lnT>
                    <a:lnB>
                      <a:noFill/>
                    </a:lnB>
                  </a:tcPr>
                </a:tc>
                <a:tc>
                  <a:txBody>
                    <a:bodyPr/>
                    <a:lstStyle/>
                    <a:p>
                      <a:pPr algn="ctr" fontAlgn="ctr"/>
                      <a:r>
                        <a:rPr lang="hr-HR" sz="1400" b="0" i="0" u="none" strike="noStrike">
                          <a:solidFill>
                            <a:srgbClr val="000000"/>
                          </a:solidFill>
                          <a:effectLst/>
                          <a:latin typeface="Century Gothic"/>
                        </a:rPr>
                        <a:t>12.50</a:t>
                      </a:r>
                    </a:p>
                  </a:txBody>
                  <a:tcPr marL="11591" marR="11591" marT="11591" marB="0" anchor="ctr">
                    <a:lnL>
                      <a:noFill/>
                    </a:lnL>
                    <a:lnR>
                      <a:noFill/>
                    </a:lnR>
                    <a:lnT>
                      <a:noFill/>
                    </a:lnT>
                    <a:lnB>
                      <a:noFill/>
                    </a:lnB>
                  </a:tcPr>
                </a:tc>
              </a:tr>
              <a:tr h="295541">
                <a:tc>
                  <a:txBody>
                    <a:bodyPr/>
                    <a:lstStyle/>
                    <a:p>
                      <a:pPr algn="l" fontAlgn="ctr"/>
                      <a:r>
                        <a:rPr lang="es-ES_tradnl" sz="1400" b="0" i="0" u="none" strike="noStrike">
                          <a:solidFill>
                            <a:srgbClr val="000000"/>
                          </a:solidFill>
                          <a:effectLst/>
                          <a:latin typeface="Century Gothic"/>
                        </a:rPr>
                        <a:t>Ayuntamiento de Tuxcacuesco</a:t>
                      </a:r>
                    </a:p>
                  </a:txBody>
                  <a:tcPr marL="11591" marR="11591" marT="11591" marB="0" anchor="ctr">
                    <a:lnL>
                      <a:noFill/>
                    </a:lnL>
                    <a:lnR>
                      <a:noFill/>
                    </a:lnR>
                    <a:lnT>
                      <a:noFill/>
                    </a:lnT>
                    <a:lnB>
                      <a:noFill/>
                    </a:lnB>
                    <a:solidFill>
                      <a:srgbClr val="B7DEE8"/>
                    </a:solidFill>
                  </a:tcPr>
                </a:tc>
                <a:tc>
                  <a:txBody>
                    <a:bodyPr/>
                    <a:lstStyle/>
                    <a:p>
                      <a:pPr algn="ctr" fontAlgn="ctr"/>
                      <a:r>
                        <a:rPr lang="is-IS" sz="1400" b="0" i="0" u="none" strike="noStrike">
                          <a:solidFill>
                            <a:srgbClr val="000000"/>
                          </a:solidFill>
                          <a:effectLst/>
                          <a:latin typeface="Century Gothic"/>
                        </a:rPr>
                        <a:t>25</a:t>
                      </a:r>
                    </a:p>
                  </a:txBody>
                  <a:tcPr marL="11591" marR="11591" marT="11591" marB="0" anchor="ctr">
                    <a:lnL>
                      <a:noFill/>
                    </a:lnL>
                    <a:lnR>
                      <a:noFill/>
                    </a:lnR>
                    <a:lnT>
                      <a:noFill/>
                    </a:lnT>
                    <a:lnB>
                      <a:noFill/>
                    </a:lnB>
                    <a:solidFill>
                      <a:srgbClr val="B7DEE8"/>
                    </a:solidFill>
                  </a:tcPr>
                </a:tc>
                <a:tc>
                  <a:txBody>
                    <a:bodyPr/>
                    <a:lstStyle/>
                    <a:p>
                      <a:pPr algn="ctr" fontAlgn="ctr"/>
                      <a:r>
                        <a:rPr lang="es-ES" sz="1400" b="0" i="0" u="none" strike="noStrike">
                          <a:solidFill>
                            <a:srgbClr val="000000"/>
                          </a:solidFill>
                          <a:effectLst/>
                          <a:latin typeface="Century Gothic"/>
                        </a:rPr>
                        <a:t>0</a:t>
                      </a:r>
                    </a:p>
                  </a:txBody>
                  <a:tcPr marL="11591" marR="11591" marT="11591" marB="0" anchor="ctr">
                    <a:lnL>
                      <a:noFill/>
                    </a:lnL>
                    <a:lnR>
                      <a:noFill/>
                    </a:lnR>
                    <a:lnT>
                      <a:noFill/>
                    </a:lnT>
                    <a:lnB>
                      <a:noFill/>
                    </a:lnB>
                    <a:solidFill>
                      <a:srgbClr val="B7DEE8"/>
                    </a:solidFill>
                  </a:tcPr>
                </a:tc>
                <a:tc>
                  <a:txBody>
                    <a:bodyPr/>
                    <a:lstStyle/>
                    <a:p>
                      <a:pPr algn="ctr" fontAlgn="ctr"/>
                      <a:r>
                        <a:rPr lang="is-IS" sz="1400" b="0" i="0" u="none" strike="noStrike">
                          <a:solidFill>
                            <a:srgbClr val="000000"/>
                          </a:solidFill>
                          <a:effectLst/>
                          <a:latin typeface="Century Gothic"/>
                        </a:rPr>
                        <a:t>25</a:t>
                      </a:r>
                    </a:p>
                  </a:txBody>
                  <a:tcPr marL="11591" marR="11591" marT="11591" marB="0" anchor="ctr">
                    <a:lnL>
                      <a:noFill/>
                    </a:lnL>
                    <a:lnR>
                      <a:noFill/>
                    </a:lnR>
                    <a:lnT>
                      <a:noFill/>
                    </a:lnT>
                    <a:lnB>
                      <a:noFill/>
                    </a:lnB>
                    <a:solidFill>
                      <a:srgbClr val="B7DEE8"/>
                    </a:solidFill>
                  </a:tcPr>
                </a:tc>
                <a:tc>
                  <a:txBody>
                    <a:bodyPr/>
                    <a:lstStyle/>
                    <a:p>
                      <a:pPr algn="ctr" fontAlgn="ctr"/>
                      <a:r>
                        <a:rPr lang="es-ES" sz="1400" b="0" i="0" u="none" strike="noStrike">
                          <a:solidFill>
                            <a:srgbClr val="000000"/>
                          </a:solidFill>
                          <a:effectLst/>
                          <a:latin typeface="Century Gothic"/>
                        </a:rPr>
                        <a:t>0</a:t>
                      </a:r>
                    </a:p>
                  </a:txBody>
                  <a:tcPr marL="11591" marR="11591" marT="11591" marB="0" anchor="ctr">
                    <a:lnL>
                      <a:noFill/>
                    </a:lnL>
                    <a:lnR>
                      <a:noFill/>
                    </a:lnR>
                    <a:lnT>
                      <a:noFill/>
                    </a:lnT>
                    <a:lnB>
                      <a:noFill/>
                    </a:lnB>
                    <a:solidFill>
                      <a:srgbClr val="B7DEE8"/>
                    </a:solidFill>
                  </a:tcPr>
                </a:tc>
                <a:tc>
                  <a:txBody>
                    <a:bodyPr/>
                    <a:lstStyle/>
                    <a:p>
                      <a:pPr algn="ctr" fontAlgn="ctr"/>
                      <a:r>
                        <a:rPr lang="hr-HR" sz="1400" b="0" i="0" u="none" strike="noStrike">
                          <a:solidFill>
                            <a:srgbClr val="000000"/>
                          </a:solidFill>
                          <a:effectLst/>
                          <a:latin typeface="Century Gothic"/>
                        </a:rPr>
                        <a:t>12.50</a:t>
                      </a:r>
                    </a:p>
                  </a:txBody>
                  <a:tcPr marL="11591" marR="11591" marT="11591" marB="0" anchor="ctr">
                    <a:lnL>
                      <a:noFill/>
                    </a:lnL>
                    <a:lnR>
                      <a:noFill/>
                    </a:lnR>
                    <a:lnT>
                      <a:noFill/>
                    </a:lnT>
                    <a:lnB>
                      <a:noFill/>
                    </a:lnB>
                    <a:solidFill>
                      <a:srgbClr val="B7DEE8"/>
                    </a:solidFill>
                  </a:tcPr>
                </a:tc>
              </a:tr>
              <a:tr h="295541">
                <a:tc>
                  <a:txBody>
                    <a:bodyPr/>
                    <a:lstStyle/>
                    <a:p>
                      <a:pPr algn="l" fontAlgn="ctr"/>
                      <a:r>
                        <a:rPr lang="es-ES_tradnl" sz="1400" b="0" i="0" u="none" strike="noStrike">
                          <a:solidFill>
                            <a:srgbClr val="000000"/>
                          </a:solidFill>
                          <a:effectLst/>
                          <a:latin typeface="Century Gothic"/>
                        </a:rPr>
                        <a:t>Ayuntamiento de Tecolotlán</a:t>
                      </a:r>
                    </a:p>
                  </a:txBody>
                  <a:tcPr marL="11591" marR="11591" marT="11591" marB="0" anchor="ctr">
                    <a:lnL>
                      <a:noFill/>
                    </a:lnL>
                    <a:lnR>
                      <a:noFill/>
                    </a:lnR>
                    <a:lnT>
                      <a:noFill/>
                    </a:lnT>
                    <a:lnB>
                      <a:noFill/>
                    </a:lnB>
                  </a:tcPr>
                </a:tc>
                <a:tc>
                  <a:txBody>
                    <a:bodyPr/>
                    <a:lstStyle/>
                    <a:p>
                      <a:pPr algn="ctr" fontAlgn="ctr"/>
                      <a:r>
                        <a:rPr lang="is-IS" sz="1400" b="0" i="0" u="none" strike="noStrike">
                          <a:solidFill>
                            <a:srgbClr val="000000"/>
                          </a:solidFill>
                          <a:effectLst/>
                          <a:latin typeface="Century Gothic"/>
                        </a:rPr>
                        <a:t>25</a:t>
                      </a:r>
                    </a:p>
                  </a:txBody>
                  <a:tcPr marL="11591" marR="11591" marT="11591" marB="0" anchor="ctr">
                    <a:lnL>
                      <a:noFill/>
                    </a:lnL>
                    <a:lnR>
                      <a:noFill/>
                    </a:lnR>
                    <a:lnT>
                      <a:noFill/>
                    </a:lnT>
                    <a:lnB>
                      <a:noFill/>
                    </a:lnB>
                  </a:tcPr>
                </a:tc>
                <a:tc>
                  <a:txBody>
                    <a:bodyPr/>
                    <a:lstStyle/>
                    <a:p>
                      <a:pPr algn="ctr" fontAlgn="ctr"/>
                      <a:r>
                        <a:rPr lang="es-ES" sz="1400" b="0" i="0" u="none" strike="noStrike">
                          <a:solidFill>
                            <a:srgbClr val="000000"/>
                          </a:solidFill>
                          <a:effectLst/>
                          <a:latin typeface="Century Gothic"/>
                        </a:rPr>
                        <a:t>0</a:t>
                      </a:r>
                    </a:p>
                  </a:txBody>
                  <a:tcPr marL="11591" marR="11591" marT="11591" marB="0" anchor="ctr">
                    <a:lnL>
                      <a:noFill/>
                    </a:lnL>
                    <a:lnR>
                      <a:noFill/>
                    </a:lnR>
                    <a:lnT>
                      <a:noFill/>
                    </a:lnT>
                    <a:lnB>
                      <a:noFill/>
                    </a:lnB>
                  </a:tcPr>
                </a:tc>
                <a:tc>
                  <a:txBody>
                    <a:bodyPr/>
                    <a:lstStyle/>
                    <a:p>
                      <a:pPr algn="ctr" fontAlgn="ctr"/>
                      <a:r>
                        <a:rPr lang="es-ES" sz="1400" b="0" i="0" u="none" strike="noStrike">
                          <a:solidFill>
                            <a:srgbClr val="000000"/>
                          </a:solidFill>
                          <a:effectLst/>
                          <a:latin typeface="Century Gothic"/>
                        </a:rPr>
                        <a:t>0</a:t>
                      </a:r>
                    </a:p>
                  </a:txBody>
                  <a:tcPr marL="11591" marR="11591" marT="11591" marB="0" anchor="ctr">
                    <a:lnL>
                      <a:noFill/>
                    </a:lnL>
                    <a:lnR>
                      <a:noFill/>
                    </a:lnR>
                    <a:lnT>
                      <a:noFill/>
                    </a:lnT>
                    <a:lnB>
                      <a:noFill/>
                    </a:lnB>
                  </a:tcPr>
                </a:tc>
                <a:tc>
                  <a:txBody>
                    <a:bodyPr/>
                    <a:lstStyle/>
                    <a:p>
                      <a:pPr algn="ctr" fontAlgn="ctr"/>
                      <a:r>
                        <a:rPr lang="es-ES" sz="1400" b="0" i="0" u="none" strike="noStrike">
                          <a:solidFill>
                            <a:srgbClr val="000000"/>
                          </a:solidFill>
                          <a:effectLst/>
                          <a:latin typeface="Century Gothic"/>
                        </a:rPr>
                        <a:t>0</a:t>
                      </a:r>
                    </a:p>
                  </a:txBody>
                  <a:tcPr marL="11591" marR="11591" marT="11591" marB="0" anchor="ctr">
                    <a:lnL>
                      <a:noFill/>
                    </a:lnL>
                    <a:lnR>
                      <a:noFill/>
                    </a:lnR>
                    <a:lnT>
                      <a:noFill/>
                    </a:lnT>
                    <a:lnB>
                      <a:noFill/>
                    </a:lnB>
                  </a:tcPr>
                </a:tc>
                <a:tc>
                  <a:txBody>
                    <a:bodyPr/>
                    <a:lstStyle/>
                    <a:p>
                      <a:pPr algn="ctr" fontAlgn="ctr"/>
                      <a:r>
                        <a:rPr lang="hr-HR" sz="1400" b="0" i="0" u="none" strike="noStrike">
                          <a:solidFill>
                            <a:srgbClr val="000000"/>
                          </a:solidFill>
                          <a:effectLst/>
                          <a:latin typeface="Century Gothic"/>
                        </a:rPr>
                        <a:t>6.25</a:t>
                      </a:r>
                    </a:p>
                  </a:txBody>
                  <a:tcPr marL="11591" marR="11591" marT="11591" marB="0" anchor="ctr">
                    <a:lnL>
                      <a:noFill/>
                    </a:lnL>
                    <a:lnR>
                      <a:noFill/>
                    </a:lnR>
                    <a:lnT>
                      <a:noFill/>
                    </a:lnT>
                    <a:lnB>
                      <a:noFill/>
                    </a:lnB>
                  </a:tcPr>
                </a:tc>
              </a:tr>
              <a:tr h="295541">
                <a:tc>
                  <a:txBody>
                    <a:bodyPr/>
                    <a:lstStyle/>
                    <a:p>
                      <a:pPr algn="l" fontAlgn="ctr"/>
                      <a:r>
                        <a:rPr lang="es-ES_tradnl" sz="1400" b="0" i="0" u="none" strike="noStrike">
                          <a:solidFill>
                            <a:srgbClr val="000000"/>
                          </a:solidFill>
                          <a:effectLst/>
                          <a:latin typeface="Century Gothic"/>
                        </a:rPr>
                        <a:t>Ayuntamiento de Atengo</a:t>
                      </a:r>
                    </a:p>
                  </a:txBody>
                  <a:tcPr marL="11591" marR="11591" marT="11591" marB="0" anchor="ctr">
                    <a:lnL>
                      <a:noFill/>
                    </a:lnL>
                    <a:lnR>
                      <a:noFill/>
                    </a:lnR>
                    <a:lnT>
                      <a:noFill/>
                    </a:lnT>
                    <a:lnB>
                      <a:noFill/>
                    </a:lnB>
                    <a:solidFill>
                      <a:srgbClr val="B7DEE8"/>
                    </a:solidFill>
                  </a:tcPr>
                </a:tc>
                <a:tc>
                  <a:txBody>
                    <a:bodyPr/>
                    <a:lstStyle/>
                    <a:p>
                      <a:pPr algn="ctr" fontAlgn="ctr"/>
                      <a:r>
                        <a:rPr lang="es-ES" sz="1400" b="0" i="0" u="none" strike="noStrike">
                          <a:solidFill>
                            <a:srgbClr val="000000"/>
                          </a:solidFill>
                          <a:effectLst/>
                          <a:latin typeface="Century Gothic"/>
                        </a:rPr>
                        <a:t>0</a:t>
                      </a:r>
                    </a:p>
                  </a:txBody>
                  <a:tcPr marL="11591" marR="11591" marT="11591" marB="0" anchor="ctr">
                    <a:lnL>
                      <a:noFill/>
                    </a:lnL>
                    <a:lnR>
                      <a:noFill/>
                    </a:lnR>
                    <a:lnT>
                      <a:noFill/>
                    </a:lnT>
                    <a:lnB>
                      <a:noFill/>
                    </a:lnB>
                    <a:solidFill>
                      <a:srgbClr val="B7DEE8"/>
                    </a:solidFill>
                  </a:tcPr>
                </a:tc>
                <a:tc>
                  <a:txBody>
                    <a:bodyPr/>
                    <a:lstStyle/>
                    <a:p>
                      <a:pPr algn="ctr" fontAlgn="ctr"/>
                      <a:r>
                        <a:rPr lang="es-ES" sz="1400" b="0" i="0" u="none" strike="noStrike">
                          <a:solidFill>
                            <a:srgbClr val="000000"/>
                          </a:solidFill>
                          <a:effectLst/>
                          <a:latin typeface="Century Gothic"/>
                        </a:rPr>
                        <a:t>0</a:t>
                      </a:r>
                    </a:p>
                  </a:txBody>
                  <a:tcPr marL="11591" marR="11591" marT="11591" marB="0" anchor="ctr">
                    <a:lnL>
                      <a:noFill/>
                    </a:lnL>
                    <a:lnR>
                      <a:noFill/>
                    </a:lnR>
                    <a:lnT>
                      <a:noFill/>
                    </a:lnT>
                    <a:lnB>
                      <a:noFill/>
                    </a:lnB>
                    <a:solidFill>
                      <a:srgbClr val="B7DEE8"/>
                    </a:solidFill>
                  </a:tcPr>
                </a:tc>
                <a:tc>
                  <a:txBody>
                    <a:bodyPr/>
                    <a:lstStyle/>
                    <a:p>
                      <a:pPr algn="ctr" fontAlgn="ctr"/>
                      <a:r>
                        <a:rPr lang="es-ES" sz="1400" b="0" i="0" u="none" strike="noStrike">
                          <a:solidFill>
                            <a:srgbClr val="000000"/>
                          </a:solidFill>
                          <a:effectLst/>
                          <a:latin typeface="Century Gothic"/>
                        </a:rPr>
                        <a:t>0</a:t>
                      </a:r>
                    </a:p>
                  </a:txBody>
                  <a:tcPr marL="11591" marR="11591" marT="11591" marB="0" anchor="ctr">
                    <a:lnL>
                      <a:noFill/>
                    </a:lnL>
                    <a:lnR>
                      <a:noFill/>
                    </a:lnR>
                    <a:lnT>
                      <a:noFill/>
                    </a:lnT>
                    <a:lnB>
                      <a:noFill/>
                    </a:lnB>
                    <a:solidFill>
                      <a:srgbClr val="B7DEE8"/>
                    </a:solidFill>
                  </a:tcPr>
                </a:tc>
                <a:tc>
                  <a:txBody>
                    <a:bodyPr/>
                    <a:lstStyle/>
                    <a:p>
                      <a:pPr algn="ctr" fontAlgn="ctr"/>
                      <a:r>
                        <a:rPr lang="es-ES" sz="1400" b="0" i="0" u="none" strike="noStrike">
                          <a:solidFill>
                            <a:srgbClr val="000000"/>
                          </a:solidFill>
                          <a:effectLst/>
                          <a:latin typeface="Century Gothic"/>
                        </a:rPr>
                        <a:t>0</a:t>
                      </a:r>
                    </a:p>
                  </a:txBody>
                  <a:tcPr marL="11591" marR="11591" marT="11591" marB="0" anchor="ctr">
                    <a:lnL>
                      <a:noFill/>
                    </a:lnL>
                    <a:lnR>
                      <a:noFill/>
                    </a:lnR>
                    <a:lnT>
                      <a:noFill/>
                    </a:lnT>
                    <a:lnB>
                      <a:noFill/>
                    </a:lnB>
                    <a:solidFill>
                      <a:srgbClr val="B7DEE8"/>
                    </a:solidFill>
                  </a:tcPr>
                </a:tc>
                <a:tc>
                  <a:txBody>
                    <a:bodyPr/>
                    <a:lstStyle/>
                    <a:p>
                      <a:pPr algn="ctr" fontAlgn="ctr"/>
                      <a:r>
                        <a:rPr lang="nb-NO" sz="1400" b="0" i="0" u="none" strike="noStrike">
                          <a:solidFill>
                            <a:srgbClr val="000000"/>
                          </a:solidFill>
                          <a:effectLst/>
                          <a:latin typeface="Century Gothic"/>
                        </a:rPr>
                        <a:t>0.00</a:t>
                      </a:r>
                    </a:p>
                  </a:txBody>
                  <a:tcPr marL="11591" marR="11591" marT="11591" marB="0" anchor="ctr">
                    <a:lnL>
                      <a:noFill/>
                    </a:lnL>
                    <a:lnR>
                      <a:noFill/>
                    </a:lnR>
                    <a:lnT>
                      <a:noFill/>
                    </a:lnT>
                    <a:lnB>
                      <a:noFill/>
                    </a:lnB>
                    <a:solidFill>
                      <a:srgbClr val="B7DEE8"/>
                    </a:solidFill>
                  </a:tcPr>
                </a:tc>
              </a:tr>
              <a:tr h="295541">
                <a:tc>
                  <a:txBody>
                    <a:bodyPr/>
                    <a:lstStyle/>
                    <a:p>
                      <a:pPr algn="l" fontAlgn="ctr"/>
                      <a:r>
                        <a:rPr lang="es-ES_tradnl" sz="1400" b="0" i="0" u="none" strike="noStrike">
                          <a:solidFill>
                            <a:srgbClr val="000000"/>
                          </a:solidFill>
                          <a:effectLst/>
                          <a:latin typeface="Century Gothic"/>
                        </a:rPr>
                        <a:t>Ayuntamiento de Chiquilistlán</a:t>
                      </a:r>
                    </a:p>
                  </a:txBody>
                  <a:tcPr marL="11591" marR="11591" marT="11591" marB="0" anchor="ctr">
                    <a:lnL>
                      <a:noFill/>
                    </a:lnL>
                    <a:lnR>
                      <a:noFill/>
                    </a:lnR>
                    <a:lnT>
                      <a:noFill/>
                    </a:lnT>
                    <a:lnB>
                      <a:noFill/>
                    </a:lnB>
                  </a:tcPr>
                </a:tc>
                <a:tc>
                  <a:txBody>
                    <a:bodyPr/>
                    <a:lstStyle/>
                    <a:p>
                      <a:pPr algn="ctr" fontAlgn="ctr"/>
                      <a:r>
                        <a:rPr lang="es-ES" sz="1400" b="0" i="0" u="none" strike="noStrike">
                          <a:solidFill>
                            <a:srgbClr val="000000"/>
                          </a:solidFill>
                          <a:effectLst/>
                          <a:latin typeface="Century Gothic"/>
                        </a:rPr>
                        <a:t>0</a:t>
                      </a:r>
                    </a:p>
                  </a:txBody>
                  <a:tcPr marL="11591" marR="11591" marT="11591" marB="0" anchor="ctr">
                    <a:lnL>
                      <a:noFill/>
                    </a:lnL>
                    <a:lnR>
                      <a:noFill/>
                    </a:lnR>
                    <a:lnT>
                      <a:noFill/>
                    </a:lnT>
                    <a:lnB>
                      <a:noFill/>
                    </a:lnB>
                  </a:tcPr>
                </a:tc>
                <a:tc>
                  <a:txBody>
                    <a:bodyPr/>
                    <a:lstStyle/>
                    <a:p>
                      <a:pPr algn="ctr" fontAlgn="ctr"/>
                      <a:r>
                        <a:rPr lang="es-ES" sz="1400" b="0" i="0" u="none" strike="noStrike">
                          <a:solidFill>
                            <a:srgbClr val="000000"/>
                          </a:solidFill>
                          <a:effectLst/>
                          <a:latin typeface="Century Gothic"/>
                        </a:rPr>
                        <a:t>0</a:t>
                      </a:r>
                    </a:p>
                  </a:txBody>
                  <a:tcPr marL="11591" marR="11591" marT="11591" marB="0" anchor="ctr">
                    <a:lnL>
                      <a:noFill/>
                    </a:lnL>
                    <a:lnR>
                      <a:noFill/>
                    </a:lnR>
                    <a:lnT>
                      <a:noFill/>
                    </a:lnT>
                    <a:lnB>
                      <a:noFill/>
                    </a:lnB>
                  </a:tcPr>
                </a:tc>
                <a:tc>
                  <a:txBody>
                    <a:bodyPr/>
                    <a:lstStyle/>
                    <a:p>
                      <a:pPr algn="ctr" fontAlgn="ctr"/>
                      <a:r>
                        <a:rPr lang="es-ES" sz="1400" b="0" i="0" u="none" strike="noStrike">
                          <a:solidFill>
                            <a:srgbClr val="000000"/>
                          </a:solidFill>
                          <a:effectLst/>
                          <a:latin typeface="Century Gothic"/>
                        </a:rPr>
                        <a:t>0</a:t>
                      </a:r>
                    </a:p>
                  </a:txBody>
                  <a:tcPr marL="11591" marR="11591" marT="11591" marB="0" anchor="ctr">
                    <a:lnL>
                      <a:noFill/>
                    </a:lnL>
                    <a:lnR>
                      <a:noFill/>
                    </a:lnR>
                    <a:lnT>
                      <a:noFill/>
                    </a:lnT>
                    <a:lnB>
                      <a:noFill/>
                    </a:lnB>
                  </a:tcPr>
                </a:tc>
                <a:tc>
                  <a:txBody>
                    <a:bodyPr/>
                    <a:lstStyle/>
                    <a:p>
                      <a:pPr algn="ctr" fontAlgn="ctr"/>
                      <a:r>
                        <a:rPr lang="es-ES" sz="1400" b="0" i="0" u="none" strike="noStrike">
                          <a:solidFill>
                            <a:srgbClr val="000000"/>
                          </a:solidFill>
                          <a:effectLst/>
                          <a:latin typeface="Century Gothic"/>
                        </a:rPr>
                        <a:t>0</a:t>
                      </a:r>
                    </a:p>
                  </a:txBody>
                  <a:tcPr marL="11591" marR="11591" marT="11591" marB="0" anchor="ctr">
                    <a:lnL>
                      <a:noFill/>
                    </a:lnL>
                    <a:lnR>
                      <a:noFill/>
                    </a:lnR>
                    <a:lnT>
                      <a:noFill/>
                    </a:lnT>
                    <a:lnB>
                      <a:noFill/>
                    </a:lnB>
                  </a:tcPr>
                </a:tc>
                <a:tc>
                  <a:txBody>
                    <a:bodyPr/>
                    <a:lstStyle/>
                    <a:p>
                      <a:pPr algn="ctr" fontAlgn="ctr"/>
                      <a:r>
                        <a:rPr lang="nb-NO" sz="1400" b="0" i="0" u="none" strike="noStrike">
                          <a:solidFill>
                            <a:srgbClr val="000000"/>
                          </a:solidFill>
                          <a:effectLst/>
                          <a:latin typeface="Century Gothic"/>
                        </a:rPr>
                        <a:t>0.00</a:t>
                      </a:r>
                    </a:p>
                  </a:txBody>
                  <a:tcPr marL="11591" marR="11591" marT="11591" marB="0" anchor="ctr">
                    <a:lnL>
                      <a:noFill/>
                    </a:lnL>
                    <a:lnR>
                      <a:noFill/>
                    </a:lnR>
                    <a:lnT>
                      <a:noFill/>
                    </a:lnT>
                    <a:lnB>
                      <a:noFill/>
                    </a:lnB>
                  </a:tcPr>
                </a:tc>
              </a:tr>
              <a:tr h="295541">
                <a:tc>
                  <a:txBody>
                    <a:bodyPr/>
                    <a:lstStyle/>
                    <a:p>
                      <a:pPr algn="l" fontAlgn="ctr"/>
                      <a:r>
                        <a:rPr lang="es-ES_tradnl" sz="1400" b="0" i="0" u="none" strike="noStrike">
                          <a:solidFill>
                            <a:srgbClr val="000000"/>
                          </a:solidFill>
                          <a:effectLst/>
                          <a:latin typeface="Century Gothic"/>
                        </a:rPr>
                        <a:t>Ayuntamiento de El Grullo</a:t>
                      </a:r>
                    </a:p>
                  </a:txBody>
                  <a:tcPr marL="11591" marR="11591" marT="11591" marB="0" anchor="ctr">
                    <a:lnL>
                      <a:noFill/>
                    </a:lnL>
                    <a:lnR>
                      <a:noFill/>
                    </a:lnR>
                    <a:lnT>
                      <a:noFill/>
                    </a:lnT>
                    <a:lnB>
                      <a:noFill/>
                    </a:lnB>
                    <a:solidFill>
                      <a:srgbClr val="B7DEE8"/>
                    </a:solidFill>
                  </a:tcPr>
                </a:tc>
                <a:tc>
                  <a:txBody>
                    <a:bodyPr/>
                    <a:lstStyle/>
                    <a:p>
                      <a:pPr algn="ctr" fontAlgn="ctr"/>
                      <a:r>
                        <a:rPr lang="es-ES" sz="1400" b="0" i="0" u="none" strike="noStrike">
                          <a:solidFill>
                            <a:srgbClr val="000000"/>
                          </a:solidFill>
                          <a:effectLst/>
                          <a:latin typeface="Century Gothic"/>
                        </a:rPr>
                        <a:t>0</a:t>
                      </a:r>
                    </a:p>
                  </a:txBody>
                  <a:tcPr marL="11591" marR="11591" marT="11591" marB="0" anchor="ctr">
                    <a:lnL>
                      <a:noFill/>
                    </a:lnL>
                    <a:lnR>
                      <a:noFill/>
                    </a:lnR>
                    <a:lnT>
                      <a:noFill/>
                    </a:lnT>
                    <a:lnB>
                      <a:noFill/>
                    </a:lnB>
                    <a:solidFill>
                      <a:srgbClr val="B7DEE8"/>
                    </a:solidFill>
                  </a:tcPr>
                </a:tc>
                <a:tc>
                  <a:txBody>
                    <a:bodyPr/>
                    <a:lstStyle/>
                    <a:p>
                      <a:pPr algn="ctr" fontAlgn="ctr"/>
                      <a:r>
                        <a:rPr lang="es-ES" sz="1400" b="0" i="0" u="none" strike="noStrike">
                          <a:solidFill>
                            <a:srgbClr val="000000"/>
                          </a:solidFill>
                          <a:effectLst/>
                          <a:latin typeface="Century Gothic"/>
                        </a:rPr>
                        <a:t>0</a:t>
                      </a:r>
                    </a:p>
                  </a:txBody>
                  <a:tcPr marL="11591" marR="11591" marT="11591" marB="0" anchor="ctr">
                    <a:lnL>
                      <a:noFill/>
                    </a:lnL>
                    <a:lnR>
                      <a:noFill/>
                    </a:lnR>
                    <a:lnT>
                      <a:noFill/>
                    </a:lnT>
                    <a:lnB>
                      <a:noFill/>
                    </a:lnB>
                    <a:solidFill>
                      <a:srgbClr val="B7DEE8"/>
                    </a:solidFill>
                  </a:tcPr>
                </a:tc>
                <a:tc>
                  <a:txBody>
                    <a:bodyPr/>
                    <a:lstStyle/>
                    <a:p>
                      <a:pPr algn="ctr" fontAlgn="ctr"/>
                      <a:r>
                        <a:rPr lang="es-ES" sz="1400" b="0" i="0" u="none" strike="noStrike" dirty="0">
                          <a:solidFill>
                            <a:srgbClr val="000000"/>
                          </a:solidFill>
                          <a:effectLst/>
                          <a:latin typeface="Century Gothic"/>
                        </a:rPr>
                        <a:t>0</a:t>
                      </a:r>
                    </a:p>
                  </a:txBody>
                  <a:tcPr marL="11591" marR="11591" marT="11591" marB="0" anchor="ctr">
                    <a:lnL>
                      <a:noFill/>
                    </a:lnL>
                    <a:lnR>
                      <a:noFill/>
                    </a:lnR>
                    <a:lnT>
                      <a:noFill/>
                    </a:lnT>
                    <a:lnB>
                      <a:noFill/>
                    </a:lnB>
                    <a:solidFill>
                      <a:srgbClr val="B7DEE8"/>
                    </a:solidFill>
                  </a:tcPr>
                </a:tc>
                <a:tc>
                  <a:txBody>
                    <a:bodyPr/>
                    <a:lstStyle/>
                    <a:p>
                      <a:pPr algn="ctr" fontAlgn="ctr"/>
                      <a:r>
                        <a:rPr lang="es-ES" sz="1400" b="0" i="0" u="none" strike="noStrike">
                          <a:solidFill>
                            <a:srgbClr val="000000"/>
                          </a:solidFill>
                          <a:effectLst/>
                          <a:latin typeface="Century Gothic"/>
                        </a:rPr>
                        <a:t>0</a:t>
                      </a:r>
                    </a:p>
                  </a:txBody>
                  <a:tcPr marL="11591" marR="11591" marT="11591" marB="0" anchor="ctr">
                    <a:lnL>
                      <a:noFill/>
                    </a:lnL>
                    <a:lnR>
                      <a:noFill/>
                    </a:lnR>
                    <a:lnT>
                      <a:noFill/>
                    </a:lnT>
                    <a:lnB>
                      <a:noFill/>
                    </a:lnB>
                    <a:solidFill>
                      <a:srgbClr val="B7DEE8"/>
                    </a:solidFill>
                  </a:tcPr>
                </a:tc>
                <a:tc>
                  <a:txBody>
                    <a:bodyPr/>
                    <a:lstStyle/>
                    <a:p>
                      <a:pPr algn="ctr" fontAlgn="ctr"/>
                      <a:r>
                        <a:rPr lang="nb-NO" sz="1400" b="0" i="0" u="none" strike="noStrike">
                          <a:solidFill>
                            <a:srgbClr val="000000"/>
                          </a:solidFill>
                          <a:effectLst/>
                          <a:latin typeface="Century Gothic"/>
                        </a:rPr>
                        <a:t>0.00</a:t>
                      </a:r>
                    </a:p>
                  </a:txBody>
                  <a:tcPr marL="11591" marR="11591" marT="11591" marB="0" anchor="ctr">
                    <a:lnL>
                      <a:noFill/>
                    </a:lnL>
                    <a:lnR>
                      <a:noFill/>
                    </a:lnR>
                    <a:lnT>
                      <a:noFill/>
                    </a:lnT>
                    <a:lnB>
                      <a:noFill/>
                    </a:lnB>
                    <a:solidFill>
                      <a:srgbClr val="B7DEE8"/>
                    </a:solidFill>
                  </a:tcPr>
                </a:tc>
              </a:tr>
              <a:tr h="295541">
                <a:tc>
                  <a:txBody>
                    <a:bodyPr/>
                    <a:lstStyle/>
                    <a:p>
                      <a:pPr algn="l" fontAlgn="ctr"/>
                      <a:r>
                        <a:rPr lang="es-ES_tradnl" sz="1400" b="0" i="0" u="none" strike="noStrike">
                          <a:solidFill>
                            <a:srgbClr val="000000"/>
                          </a:solidFill>
                          <a:effectLst/>
                          <a:latin typeface="Century Gothic"/>
                        </a:rPr>
                        <a:t>Ayuntamiento de Juchitlán</a:t>
                      </a:r>
                    </a:p>
                  </a:txBody>
                  <a:tcPr marL="11591" marR="11591" marT="11591" marB="0" anchor="ctr">
                    <a:lnL>
                      <a:noFill/>
                    </a:lnL>
                    <a:lnR>
                      <a:noFill/>
                    </a:lnR>
                    <a:lnT>
                      <a:noFill/>
                    </a:lnT>
                    <a:lnB>
                      <a:noFill/>
                    </a:lnB>
                  </a:tcPr>
                </a:tc>
                <a:tc>
                  <a:txBody>
                    <a:bodyPr/>
                    <a:lstStyle/>
                    <a:p>
                      <a:pPr algn="ctr" fontAlgn="ctr"/>
                      <a:r>
                        <a:rPr lang="es-ES" sz="1400" b="0" i="0" u="none" strike="noStrike">
                          <a:solidFill>
                            <a:srgbClr val="000000"/>
                          </a:solidFill>
                          <a:effectLst/>
                          <a:latin typeface="Century Gothic"/>
                        </a:rPr>
                        <a:t>0</a:t>
                      </a:r>
                    </a:p>
                  </a:txBody>
                  <a:tcPr marL="11591" marR="11591" marT="11591" marB="0" anchor="ctr">
                    <a:lnL>
                      <a:noFill/>
                    </a:lnL>
                    <a:lnR>
                      <a:noFill/>
                    </a:lnR>
                    <a:lnT>
                      <a:noFill/>
                    </a:lnT>
                    <a:lnB>
                      <a:noFill/>
                    </a:lnB>
                  </a:tcPr>
                </a:tc>
                <a:tc>
                  <a:txBody>
                    <a:bodyPr/>
                    <a:lstStyle/>
                    <a:p>
                      <a:pPr algn="ctr" fontAlgn="ctr"/>
                      <a:r>
                        <a:rPr lang="es-ES" sz="1400" b="0" i="0" u="none" strike="noStrike">
                          <a:solidFill>
                            <a:srgbClr val="000000"/>
                          </a:solidFill>
                          <a:effectLst/>
                          <a:latin typeface="Century Gothic"/>
                        </a:rPr>
                        <a:t>0</a:t>
                      </a:r>
                    </a:p>
                  </a:txBody>
                  <a:tcPr marL="11591" marR="11591" marT="11591" marB="0" anchor="ctr">
                    <a:lnL>
                      <a:noFill/>
                    </a:lnL>
                    <a:lnR>
                      <a:noFill/>
                    </a:lnR>
                    <a:lnT>
                      <a:noFill/>
                    </a:lnT>
                    <a:lnB>
                      <a:noFill/>
                    </a:lnB>
                  </a:tcPr>
                </a:tc>
                <a:tc>
                  <a:txBody>
                    <a:bodyPr/>
                    <a:lstStyle/>
                    <a:p>
                      <a:pPr algn="ctr" fontAlgn="ctr"/>
                      <a:r>
                        <a:rPr lang="es-ES" sz="1400" b="0" i="0" u="none" strike="noStrike">
                          <a:solidFill>
                            <a:srgbClr val="000000"/>
                          </a:solidFill>
                          <a:effectLst/>
                          <a:latin typeface="Century Gothic"/>
                        </a:rPr>
                        <a:t>0</a:t>
                      </a:r>
                    </a:p>
                  </a:txBody>
                  <a:tcPr marL="11591" marR="11591" marT="11591" marB="0" anchor="ctr">
                    <a:lnL>
                      <a:noFill/>
                    </a:lnL>
                    <a:lnR>
                      <a:noFill/>
                    </a:lnR>
                    <a:lnT>
                      <a:noFill/>
                    </a:lnT>
                    <a:lnB>
                      <a:noFill/>
                    </a:lnB>
                  </a:tcPr>
                </a:tc>
                <a:tc>
                  <a:txBody>
                    <a:bodyPr/>
                    <a:lstStyle/>
                    <a:p>
                      <a:pPr algn="ctr" fontAlgn="ctr"/>
                      <a:r>
                        <a:rPr lang="es-ES" sz="1400" b="0" i="0" u="none" strike="noStrike">
                          <a:solidFill>
                            <a:srgbClr val="000000"/>
                          </a:solidFill>
                          <a:effectLst/>
                          <a:latin typeface="Century Gothic"/>
                        </a:rPr>
                        <a:t>0</a:t>
                      </a:r>
                    </a:p>
                  </a:txBody>
                  <a:tcPr marL="11591" marR="11591" marT="11591" marB="0" anchor="ctr">
                    <a:lnL>
                      <a:noFill/>
                    </a:lnL>
                    <a:lnR>
                      <a:noFill/>
                    </a:lnR>
                    <a:lnT>
                      <a:noFill/>
                    </a:lnT>
                    <a:lnB>
                      <a:noFill/>
                    </a:lnB>
                  </a:tcPr>
                </a:tc>
                <a:tc>
                  <a:txBody>
                    <a:bodyPr/>
                    <a:lstStyle/>
                    <a:p>
                      <a:pPr algn="ctr" fontAlgn="ctr"/>
                      <a:r>
                        <a:rPr lang="nb-NO" sz="1400" b="0" i="0" u="none" strike="noStrike">
                          <a:solidFill>
                            <a:srgbClr val="000000"/>
                          </a:solidFill>
                          <a:effectLst/>
                          <a:latin typeface="Century Gothic"/>
                        </a:rPr>
                        <a:t>0.00</a:t>
                      </a:r>
                    </a:p>
                  </a:txBody>
                  <a:tcPr marL="11591" marR="11591" marT="11591" marB="0" anchor="ctr">
                    <a:lnL>
                      <a:noFill/>
                    </a:lnL>
                    <a:lnR>
                      <a:noFill/>
                    </a:lnR>
                    <a:lnT>
                      <a:noFill/>
                    </a:lnT>
                    <a:lnB>
                      <a:noFill/>
                    </a:lnB>
                  </a:tcPr>
                </a:tc>
              </a:tr>
              <a:tr h="295541">
                <a:tc>
                  <a:txBody>
                    <a:bodyPr/>
                    <a:lstStyle/>
                    <a:p>
                      <a:pPr algn="l" fontAlgn="ctr"/>
                      <a:r>
                        <a:rPr lang="es-ES_tradnl" sz="1400" b="0" i="0" u="none" strike="noStrike">
                          <a:solidFill>
                            <a:srgbClr val="000000"/>
                          </a:solidFill>
                          <a:effectLst/>
                          <a:latin typeface="Century Gothic"/>
                        </a:rPr>
                        <a:t>Ayuntamiento de Tenamaxtlán</a:t>
                      </a:r>
                    </a:p>
                  </a:txBody>
                  <a:tcPr marL="11591" marR="11591" marT="11591" marB="0" anchor="ctr">
                    <a:lnL>
                      <a:noFill/>
                    </a:lnL>
                    <a:lnR>
                      <a:noFill/>
                    </a:lnR>
                    <a:lnT>
                      <a:noFill/>
                    </a:lnT>
                    <a:lnB>
                      <a:noFill/>
                    </a:lnB>
                    <a:solidFill>
                      <a:srgbClr val="B7DEE8"/>
                    </a:solidFill>
                  </a:tcPr>
                </a:tc>
                <a:tc>
                  <a:txBody>
                    <a:bodyPr/>
                    <a:lstStyle/>
                    <a:p>
                      <a:pPr algn="ctr" fontAlgn="ctr"/>
                      <a:r>
                        <a:rPr lang="es-ES" sz="1400" b="0" i="0" u="none" strike="noStrike">
                          <a:solidFill>
                            <a:srgbClr val="000000"/>
                          </a:solidFill>
                          <a:effectLst/>
                          <a:latin typeface="Century Gothic"/>
                        </a:rPr>
                        <a:t>0</a:t>
                      </a:r>
                    </a:p>
                  </a:txBody>
                  <a:tcPr marL="11591" marR="11591" marT="11591" marB="0" anchor="ctr">
                    <a:lnL>
                      <a:noFill/>
                    </a:lnL>
                    <a:lnR>
                      <a:noFill/>
                    </a:lnR>
                    <a:lnT>
                      <a:noFill/>
                    </a:lnT>
                    <a:lnB>
                      <a:noFill/>
                    </a:lnB>
                    <a:solidFill>
                      <a:srgbClr val="B7DEE8"/>
                    </a:solidFill>
                  </a:tcPr>
                </a:tc>
                <a:tc>
                  <a:txBody>
                    <a:bodyPr/>
                    <a:lstStyle/>
                    <a:p>
                      <a:pPr algn="ctr" fontAlgn="ctr"/>
                      <a:r>
                        <a:rPr lang="es-ES" sz="1400" b="0" i="0" u="none" strike="noStrike">
                          <a:solidFill>
                            <a:srgbClr val="000000"/>
                          </a:solidFill>
                          <a:effectLst/>
                          <a:latin typeface="Century Gothic"/>
                        </a:rPr>
                        <a:t>0</a:t>
                      </a:r>
                    </a:p>
                  </a:txBody>
                  <a:tcPr marL="11591" marR="11591" marT="11591" marB="0" anchor="ctr">
                    <a:lnL>
                      <a:noFill/>
                    </a:lnL>
                    <a:lnR>
                      <a:noFill/>
                    </a:lnR>
                    <a:lnT>
                      <a:noFill/>
                    </a:lnT>
                    <a:lnB>
                      <a:noFill/>
                    </a:lnB>
                    <a:solidFill>
                      <a:srgbClr val="B7DEE8"/>
                    </a:solidFill>
                  </a:tcPr>
                </a:tc>
                <a:tc>
                  <a:txBody>
                    <a:bodyPr/>
                    <a:lstStyle/>
                    <a:p>
                      <a:pPr algn="ctr" fontAlgn="ctr"/>
                      <a:r>
                        <a:rPr lang="es-ES" sz="1400" b="0" i="0" u="none" strike="noStrike">
                          <a:solidFill>
                            <a:srgbClr val="000000"/>
                          </a:solidFill>
                          <a:effectLst/>
                          <a:latin typeface="Century Gothic"/>
                        </a:rPr>
                        <a:t>0</a:t>
                      </a:r>
                    </a:p>
                  </a:txBody>
                  <a:tcPr marL="11591" marR="11591" marT="11591" marB="0" anchor="ctr">
                    <a:lnL>
                      <a:noFill/>
                    </a:lnL>
                    <a:lnR>
                      <a:noFill/>
                    </a:lnR>
                    <a:lnT>
                      <a:noFill/>
                    </a:lnT>
                    <a:lnB>
                      <a:noFill/>
                    </a:lnB>
                    <a:solidFill>
                      <a:srgbClr val="B7DEE8"/>
                    </a:solidFill>
                  </a:tcPr>
                </a:tc>
                <a:tc>
                  <a:txBody>
                    <a:bodyPr/>
                    <a:lstStyle/>
                    <a:p>
                      <a:pPr algn="ctr" fontAlgn="ctr"/>
                      <a:r>
                        <a:rPr lang="es-ES" sz="1400" b="0" i="0" u="none" strike="noStrike">
                          <a:solidFill>
                            <a:srgbClr val="000000"/>
                          </a:solidFill>
                          <a:effectLst/>
                          <a:latin typeface="Century Gothic"/>
                        </a:rPr>
                        <a:t>0</a:t>
                      </a:r>
                    </a:p>
                  </a:txBody>
                  <a:tcPr marL="11591" marR="11591" marT="11591" marB="0" anchor="ctr">
                    <a:lnL>
                      <a:noFill/>
                    </a:lnL>
                    <a:lnR>
                      <a:noFill/>
                    </a:lnR>
                    <a:lnT>
                      <a:noFill/>
                    </a:lnT>
                    <a:lnB>
                      <a:noFill/>
                    </a:lnB>
                    <a:solidFill>
                      <a:srgbClr val="B7DEE8"/>
                    </a:solidFill>
                  </a:tcPr>
                </a:tc>
                <a:tc>
                  <a:txBody>
                    <a:bodyPr/>
                    <a:lstStyle/>
                    <a:p>
                      <a:pPr algn="ctr" fontAlgn="ctr"/>
                      <a:r>
                        <a:rPr lang="nb-NO" sz="1400" b="0" i="0" u="none" strike="noStrike">
                          <a:solidFill>
                            <a:srgbClr val="000000"/>
                          </a:solidFill>
                          <a:effectLst/>
                          <a:latin typeface="Century Gothic"/>
                        </a:rPr>
                        <a:t>0.00</a:t>
                      </a:r>
                    </a:p>
                  </a:txBody>
                  <a:tcPr marL="11591" marR="11591" marT="11591" marB="0" anchor="ctr">
                    <a:lnL>
                      <a:noFill/>
                    </a:lnL>
                    <a:lnR>
                      <a:noFill/>
                    </a:lnR>
                    <a:lnT>
                      <a:noFill/>
                    </a:lnT>
                    <a:lnB>
                      <a:noFill/>
                    </a:lnB>
                    <a:solidFill>
                      <a:srgbClr val="B7DEE8"/>
                    </a:solidFill>
                  </a:tcPr>
                </a:tc>
              </a:tr>
              <a:tr h="295541">
                <a:tc>
                  <a:txBody>
                    <a:bodyPr/>
                    <a:lstStyle/>
                    <a:p>
                      <a:pPr algn="ctr" fontAlgn="ctr"/>
                      <a:r>
                        <a:rPr lang="es-ES_tradnl" sz="1600" b="1" i="0" u="none" strike="noStrike">
                          <a:solidFill>
                            <a:srgbClr val="FFFFFF"/>
                          </a:solidFill>
                          <a:effectLst/>
                          <a:latin typeface="Century Gothic"/>
                        </a:rPr>
                        <a:t>Promedio</a:t>
                      </a:r>
                    </a:p>
                  </a:txBody>
                  <a:tcPr marL="11591" marR="11591" marT="11591" marB="0" anchor="ctr">
                    <a:lnL>
                      <a:noFill/>
                    </a:lnL>
                    <a:lnR>
                      <a:noFill/>
                    </a:lnR>
                    <a:lnT>
                      <a:noFill/>
                    </a:lnT>
                    <a:lnB>
                      <a:noFill/>
                    </a:lnB>
                    <a:solidFill>
                      <a:srgbClr val="4BACC6"/>
                    </a:solidFill>
                  </a:tcPr>
                </a:tc>
                <a:tc>
                  <a:txBody>
                    <a:bodyPr/>
                    <a:lstStyle/>
                    <a:p>
                      <a:pPr algn="ctr" fontAlgn="ctr"/>
                      <a:r>
                        <a:rPr lang="nb-NO" sz="1600" b="1" i="0" u="none" strike="noStrike">
                          <a:solidFill>
                            <a:srgbClr val="FFFFFF"/>
                          </a:solidFill>
                          <a:effectLst/>
                          <a:latin typeface="Century Gothic"/>
                        </a:rPr>
                        <a:t>25.00</a:t>
                      </a:r>
                    </a:p>
                  </a:txBody>
                  <a:tcPr marL="11591" marR="11591" marT="11591" marB="0" anchor="ctr">
                    <a:lnL>
                      <a:noFill/>
                    </a:lnL>
                    <a:lnR>
                      <a:noFill/>
                    </a:lnR>
                    <a:lnT>
                      <a:noFill/>
                    </a:lnT>
                    <a:lnB>
                      <a:noFill/>
                    </a:lnB>
                    <a:solidFill>
                      <a:srgbClr val="4BACC6"/>
                    </a:solidFill>
                  </a:tcPr>
                </a:tc>
                <a:tc>
                  <a:txBody>
                    <a:bodyPr/>
                    <a:lstStyle/>
                    <a:p>
                      <a:pPr algn="ctr" fontAlgn="ctr"/>
                      <a:r>
                        <a:rPr lang="hr-HR" sz="1600" b="1" i="0" u="none" strike="noStrike">
                          <a:solidFill>
                            <a:srgbClr val="FFFFFF"/>
                          </a:solidFill>
                          <a:effectLst/>
                          <a:latin typeface="Century Gothic"/>
                        </a:rPr>
                        <a:t>8.93</a:t>
                      </a:r>
                    </a:p>
                  </a:txBody>
                  <a:tcPr marL="11591" marR="11591" marT="11591" marB="0" anchor="ctr">
                    <a:lnL>
                      <a:noFill/>
                    </a:lnL>
                    <a:lnR>
                      <a:noFill/>
                    </a:lnR>
                    <a:lnT>
                      <a:noFill/>
                    </a:lnT>
                    <a:lnB>
                      <a:noFill/>
                    </a:lnB>
                    <a:solidFill>
                      <a:srgbClr val="4BACC6"/>
                    </a:solidFill>
                  </a:tcPr>
                </a:tc>
                <a:tc>
                  <a:txBody>
                    <a:bodyPr/>
                    <a:lstStyle/>
                    <a:p>
                      <a:pPr algn="ctr" fontAlgn="ctr"/>
                      <a:r>
                        <a:rPr lang="hr-HR" sz="1600" b="1" i="0" u="none" strike="noStrike">
                          <a:solidFill>
                            <a:srgbClr val="FFFFFF"/>
                          </a:solidFill>
                          <a:effectLst/>
                          <a:latin typeface="Century Gothic"/>
                        </a:rPr>
                        <a:t>23.21</a:t>
                      </a:r>
                    </a:p>
                  </a:txBody>
                  <a:tcPr marL="11591" marR="11591" marT="11591" marB="0" anchor="ctr">
                    <a:lnL>
                      <a:noFill/>
                    </a:lnL>
                    <a:lnR>
                      <a:noFill/>
                    </a:lnR>
                    <a:lnT>
                      <a:noFill/>
                    </a:lnT>
                    <a:lnB>
                      <a:noFill/>
                    </a:lnB>
                    <a:solidFill>
                      <a:srgbClr val="4BACC6"/>
                    </a:solidFill>
                  </a:tcPr>
                </a:tc>
                <a:tc>
                  <a:txBody>
                    <a:bodyPr/>
                    <a:lstStyle/>
                    <a:p>
                      <a:pPr algn="ctr" fontAlgn="ctr"/>
                      <a:r>
                        <a:rPr lang="fi-FI" sz="1600" b="1" i="0" u="none" strike="noStrike">
                          <a:solidFill>
                            <a:srgbClr val="FFFFFF"/>
                          </a:solidFill>
                          <a:effectLst/>
                          <a:latin typeface="Century Gothic"/>
                        </a:rPr>
                        <a:t>1.79</a:t>
                      </a:r>
                    </a:p>
                  </a:txBody>
                  <a:tcPr marL="11591" marR="11591" marT="11591" marB="0" anchor="ctr">
                    <a:lnL>
                      <a:noFill/>
                    </a:lnL>
                    <a:lnR>
                      <a:noFill/>
                    </a:lnR>
                    <a:lnT>
                      <a:noFill/>
                    </a:lnT>
                    <a:lnB>
                      <a:noFill/>
                    </a:lnB>
                    <a:solidFill>
                      <a:srgbClr val="4BACC6"/>
                    </a:solidFill>
                  </a:tcPr>
                </a:tc>
                <a:tc>
                  <a:txBody>
                    <a:bodyPr/>
                    <a:lstStyle/>
                    <a:p>
                      <a:pPr algn="ctr" fontAlgn="ctr"/>
                      <a:r>
                        <a:rPr lang="hr-HR" sz="1600" b="1" i="0" u="none" strike="noStrike" dirty="0">
                          <a:solidFill>
                            <a:srgbClr val="FFFFFF"/>
                          </a:solidFill>
                          <a:effectLst/>
                          <a:latin typeface="Century Gothic"/>
                        </a:rPr>
                        <a:t>14.73</a:t>
                      </a:r>
                    </a:p>
                  </a:txBody>
                  <a:tcPr marL="11591" marR="11591" marT="11591" marB="0" anchor="ctr">
                    <a:lnL>
                      <a:noFill/>
                    </a:lnL>
                    <a:lnR>
                      <a:noFill/>
                    </a:lnR>
                    <a:lnT>
                      <a:noFill/>
                    </a:lnT>
                    <a:lnB>
                      <a:noFill/>
                    </a:lnB>
                    <a:solidFill>
                      <a:srgbClr val="4BACC6"/>
                    </a:solidFill>
                  </a:tcPr>
                </a:tc>
              </a:tr>
            </a:tbl>
          </a:graphicData>
        </a:graphic>
      </p:graphicFrame>
    </p:spTree>
    <p:extLst>
      <p:ext uri="{BB962C8B-B14F-4D97-AF65-F5344CB8AC3E}">
        <p14:creationId xmlns:p14="http://schemas.microsoft.com/office/powerpoint/2010/main" val="414782649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843808" y="274638"/>
            <a:ext cx="5987008" cy="1143000"/>
          </a:xfrm>
        </p:spPr>
        <p:txBody>
          <a:bodyPr>
            <a:noAutofit/>
          </a:bodyPr>
          <a:lstStyle/>
          <a:p>
            <a:pPr>
              <a:defRPr/>
            </a:pPr>
            <a:r>
              <a:rPr lang="es-MX"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Promedio por Criterio Adjetivo </a:t>
            </a:r>
            <a:r>
              <a:rPr lang="es-MX" sz="24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
            </a:r>
            <a:br>
              <a:rPr lang="es-MX" sz="24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br>
            <a:r>
              <a:rPr lang="es-MX" sz="24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Región 7. Sierra de Amula</a:t>
            </a:r>
            <a:endParaRPr lang="es-MX"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endParaRPr>
          </a:p>
        </p:txBody>
      </p:sp>
      <p:sp>
        <p:nvSpPr>
          <p:cNvPr id="20" name="19 CuadroTexto"/>
          <p:cNvSpPr txBox="1"/>
          <p:nvPr/>
        </p:nvSpPr>
        <p:spPr>
          <a:xfrm>
            <a:off x="467544" y="5373216"/>
            <a:ext cx="3612480" cy="1169551"/>
          </a:xfrm>
          <a:prstGeom prst="rect">
            <a:avLst/>
          </a:prstGeom>
          <a:noFill/>
        </p:spPr>
        <p:txBody>
          <a:bodyPr wrap="square" rtlCol="0">
            <a:spAutoFit/>
          </a:bodyPr>
          <a:lstStyle/>
          <a:p>
            <a:pPr algn="just"/>
            <a:r>
              <a:rPr lang="es-MX" sz="1400" dirty="0" smtClean="0">
                <a:latin typeface="Century Gothic"/>
                <a:cs typeface="Century Gothic"/>
              </a:rPr>
              <a:t>La Región Sierra de Amula contempla al Ayuntamiento de Juchitlán el cual cuenta con portal </a:t>
            </a:r>
            <a:r>
              <a:rPr lang="es-MX" sz="1400" i="1" dirty="0" smtClean="0">
                <a:latin typeface="Century Gothic"/>
                <a:cs typeface="Century Gothic"/>
              </a:rPr>
              <a:t>web</a:t>
            </a:r>
            <a:r>
              <a:rPr lang="es-MX" sz="1400" dirty="0">
                <a:latin typeface="Century Gothic"/>
                <a:cs typeface="Century Gothic"/>
              </a:rPr>
              <a:t> </a:t>
            </a:r>
            <a:r>
              <a:rPr lang="es-MX" sz="1400" dirty="0" smtClean="0">
                <a:latin typeface="Century Gothic"/>
                <a:cs typeface="Century Gothic"/>
              </a:rPr>
              <a:t>pero no cuenta con Portal de Transparencia por lo que su cumplimento es de 0.00. </a:t>
            </a:r>
            <a:endParaRPr lang="es-MX" sz="1400" dirty="0">
              <a:latin typeface="Century Gothic"/>
              <a:cs typeface="Century Gothic"/>
            </a:endParaRPr>
          </a:p>
        </p:txBody>
      </p:sp>
      <p:graphicFrame>
        <p:nvGraphicFramePr>
          <p:cNvPr id="3" name="Tabla 2"/>
          <p:cNvGraphicFramePr>
            <a:graphicFrameLocks noGrp="1"/>
          </p:cNvGraphicFramePr>
          <p:nvPr>
            <p:extLst>
              <p:ext uri="{D42A27DB-BD31-4B8C-83A1-F6EECF244321}">
                <p14:modId xmlns:p14="http://schemas.microsoft.com/office/powerpoint/2010/main" val="1322058554"/>
              </p:ext>
            </p:extLst>
          </p:nvPr>
        </p:nvGraphicFramePr>
        <p:xfrm>
          <a:off x="467544" y="1836853"/>
          <a:ext cx="3888432" cy="3215478"/>
        </p:xfrm>
        <a:graphic>
          <a:graphicData uri="http://schemas.openxmlformats.org/drawingml/2006/table">
            <a:tbl>
              <a:tblPr/>
              <a:tblGrid>
                <a:gridCol w="1800200"/>
                <a:gridCol w="2088232"/>
              </a:tblGrid>
              <a:tr h="584196">
                <a:tc>
                  <a:txBody>
                    <a:bodyPr/>
                    <a:lstStyle/>
                    <a:p>
                      <a:pPr algn="ctr" fontAlgn="b"/>
                      <a:r>
                        <a:rPr lang="es-ES_tradnl" sz="1600" b="1" i="0" u="none" strike="noStrike" dirty="0" smtClean="0">
                          <a:solidFill>
                            <a:srgbClr val="FFFFFF"/>
                          </a:solidFill>
                          <a:effectLst/>
                          <a:latin typeface="Century Gothic"/>
                        </a:rPr>
                        <a:t>Criterio Adjetivo</a:t>
                      </a:r>
                      <a:endParaRPr lang="es-ES_tradnl" sz="1600" b="1" i="0" u="none" strike="noStrike" dirty="0">
                        <a:solidFill>
                          <a:srgbClr val="FFFFFF"/>
                        </a:solidFill>
                        <a:effectLst/>
                        <a:latin typeface="Century Gothic"/>
                      </a:endParaRPr>
                    </a:p>
                  </a:txBody>
                  <a:tcPr marL="12700" marR="12700" marT="12700"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solidFill>
                      <a:srgbClr val="4BACC6"/>
                    </a:solidFill>
                  </a:tcPr>
                </a:tc>
                <a:tc>
                  <a:txBody>
                    <a:bodyPr/>
                    <a:lstStyle/>
                    <a:p>
                      <a:pPr algn="ctr" fontAlgn="b"/>
                      <a:r>
                        <a:rPr lang="es-ES_tradnl" sz="1600" b="1" i="0" u="none" strike="noStrike" dirty="0" smtClean="0">
                          <a:solidFill>
                            <a:srgbClr val="FFFFFF"/>
                          </a:solidFill>
                          <a:effectLst/>
                          <a:latin typeface="Century Gothic"/>
                        </a:rPr>
                        <a:t>Promedio de la Región Sierra</a:t>
                      </a:r>
                      <a:r>
                        <a:rPr lang="es-ES_tradnl" sz="1600" b="1" i="0" u="none" strike="noStrike" baseline="0" dirty="0" smtClean="0">
                          <a:solidFill>
                            <a:srgbClr val="FFFFFF"/>
                          </a:solidFill>
                          <a:effectLst/>
                          <a:latin typeface="Century Gothic"/>
                        </a:rPr>
                        <a:t> de Amula</a:t>
                      </a:r>
                      <a:endParaRPr lang="es-ES_tradnl" sz="1600" b="1" i="0" u="none" strike="noStrike" dirty="0">
                        <a:solidFill>
                          <a:srgbClr val="FFFFFF"/>
                        </a:solidFill>
                        <a:effectLst/>
                        <a:latin typeface="Century Gothic"/>
                      </a:endParaRPr>
                    </a:p>
                  </a:txBody>
                  <a:tcPr marL="12700" marR="12700" marT="12700"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solidFill>
                      <a:srgbClr val="4BACC6"/>
                    </a:solidFill>
                  </a:tcPr>
                </a:tc>
              </a:tr>
              <a:tr h="471203">
                <a:tc>
                  <a:txBody>
                    <a:bodyPr/>
                    <a:lstStyle/>
                    <a:p>
                      <a:pPr algn="ctr" fontAlgn="b"/>
                      <a:r>
                        <a:rPr lang="pt-BR" sz="1400" b="1" i="0" u="none" strike="noStrike">
                          <a:solidFill>
                            <a:srgbClr val="FFFFFF"/>
                          </a:solidFill>
                          <a:effectLst/>
                          <a:latin typeface="Century Gothic"/>
                        </a:rPr>
                        <a:t>Publicidad</a:t>
                      </a:r>
                    </a:p>
                  </a:txBody>
                  <a:tcPr marL="12700" marR="12700" marT="12700"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solidFill>
                      <a:srgbClr val="4BACC6"/>
                    </a:solidFill>
                  </a:tcPr>
                </a:tc>
                <a:tc>
                  <a:txBody>
                    <a:bodyPr/>
                    <a:lstStyle/>
                    <a:p>
                      <a:pPr algn="ctr" fontAlgn="b"/>
                      <a:r>
                        <a:rPr lang="nb-NO" sz="1800" b="1" i="0" u="none" strike="noStrike" dirty="0">
                          <a:solidFill>
                            <a:srgbClr val="000000"/>
                          </a:solidFill>
                          <a:effectLst/>
                          <a:latin typeface="Century Gothic"/>
                        </a:rPr>
                        <a:t>25.00</a:t>
                      </a:r>
                    </a:p>
                  </a:txBody>
                  <a:tcPr marL="12700" marR="12700" marT="12700"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tcPr>
                </a:tc>
              </a:tr>
              <a:tr h="471203">
                <a:tc>
                  <a:txBody>
                    <a:bodyPr/>
                    <a:lstStyle/>
                    <a:p>
                      <a:pPr algn="ctr" fontAlgn="b"/>
                      <a:r>
                        <a:rPr lang="es-ES_tradnl" sz="1400" b="1" i="0" u="none" strike="noStrike" dirty="0">
                          <a:solidFill>
                            <a:srgbClr val="FFFFFF"/>
                          </a:solidFill>
                          <a:effectLst/>
                          <a:latin typeface="Century Gothic"/>
                        </a:rPr>
                        <a:t>Vigencia</a:t>
                      </a:r>
                    </a:p>
                  </a:txBody>
                  <a:tcPr marL="12700" marR="12700" marT="12700"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solidFill>
                      <a:srgbClr val="4BACC6"/>
                    </a:solidFill>
                  </a:tcPr>
                </a:tc>
                <a:tc>
                  <a:txBody>
                    <a:bodyPr/>
                    <a:lstStyle/>
                    <a:p>
                      <a:pPr algn="ctr" fontAlgn="b"/>
                      <a:r>
                        <a:rPr lang="hr-HR" sz="1800" b="1" i="0" u="none" strike="noStrike" dirty="0">
                          <a:solidFill>
                            <a:srgbClr val="000000"/>
                          </a:solidFill>
                          <a:effectLst/>
                          <a:latin typeface="Century Gothic"/>
                        </a:rPr>
                        <a:t>8.93</a:t>
                      </a:r>
                    </a:p>
                  </a:txBody>
                  <a:tcPr marL="12700" marR="12700" marT="12700"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tcPr>
                </a:tc>
              </a:tr>
              <a:tr h="471203">
                <a:tc>
                  <a:txBody>
                    <a:bodyPr/>
                    <a:lstStyle/>
                    <a:p>
                      <a:pPr algn="ctr" fontAlgn="b"/>
                      <a:r>
                        <a:rPr lang="es-ES_tradnl" sz="1400" b="1" i="0" u="none" strike="noStrike">
                          <a:solidFill>
                            <a:srgbClr val="FFFFFF"/>
                          </a:solidFill>
                          <a:effectLst/>
                          <a:latin typeface="Century Gothic"/>
                        </a:rPr>
                        <a:t>Accesibilidad</a:t>
                      </a:r>
                    </a:p>
                  </a:txBody>
                  <a:tcPr marL="12700" marR="12700" marT="12700"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solidFill>
                      <a:srgbClr val="4BACC6"/>
                    </a:solidFill>
                  </a:tcPr>
                </a:tc>
                <a:tc>
                  <a:txBody>
                    <a:bodyPr/>
                    <a:lstStyle/>
                    <a:p>
                      <a:pPr algn="ctr" fontAlgn="b"/>
                      <a:r>
                        <a:rPr lang="hr-HR" sz="1800" b="1" i="0" u="none" strike="noStrike" dirty="0">
                          <a:solidFill>
                            <a:srgbClr val="000000"/>
                          </a:solidFill>
                          <a:effectLst/>
                          <a:latin typeface="Century Gothic"/>
                        </a:rPr>
                        <a:t>23.21</a:t>
                      </a:r>
                    </a:p>
                  </a:txBody>
                  <a:tcPr marL="12700" marR="12700" marT="12700"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tcPr>
                </a:tc>
              </a:tr>
              <a:tr h="586446">
                <a:tc>
                  <a:txBody>
                    <a:bodyPr/>
                    <a:lstStyle/>
                    <a:p>
                      <a:pPr algn="ctr" fontAlgn="b"/>
                      <a:r>
                        <a:rPr lang="es-ES_tradnl" sz="1400" b="1" i="0" u="none" strike="noStrike">
                          <a:solidFill>
                            <a:srgbClr val="FFFFFF"/>
                          </a:solidFill>
                          <a:effectLst/>
                          <a:latin typeface="Century Gothic"/>
                        </a:rPr>
                        <a:t>Información</a:t>
                      </a:r>
                      <a:br>
                        <a:rPr lang="es-ES_tradnl" sz="1400" b="1" i="0" u="none" strike="noStrike">
                          <a:solidFill>
                            <a:srgbClr val="FFFFFF"/>
                          </a:solidFill>
                          <a:effectLst/>
                          <a:latin typeface="Century Gothic"/>
                        </a:rPr>
                      </a:br>
                      <a:r>
                        <a:rPr lang="es-ES_tradnl" sz="1400" b="1" i="0" u="none" strike="noStrike">
                          <a:solidFill>
                            <a:srgbClr val="FFFFFF"/>
                          </a:solidFill>
                          <a:effectLst/>
                          <a:latin typeface="Century Gothic"/>
                        </a:rPr>
                        <a:t>Completa</a:t>
                      </a:r>
                    </a:p>
                  </a:txBody>
                  <a:tcPr marL="12700" marR="12700" marT="12700"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solidFill>
                      <a:srgbClr val="4BACC6"/>
                    </a:solidFill>
                  </a:tcPr>
                </a:tc>
                <a:tc>
                  <a:txBody>
                    <a:bodyPr/>
                    <a:lstStyle/>
                    <a:p>
                      <a:pPr algn="ctr" fontAlgn="b"/>
                      <a:r>
                        <a:rPr lang="fi-FI" sz="1800" b="1" i="0" u="none" strike="noStrike" dirty="0">
                          <a:solidFill>
                            <a:srgbClr val="000000"/>
                          </a:solidFill>
                          <a:effectLst/>
                          <a:latin typeface="Century Gothic"/>
                        </a:rPr>
                        <a:t>1.79</a:t>
                      </a:r>
                    </a:p>
                  </a:txBody>
                  <a:tcPr marL="12700" marR="12700" marT="12700"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tcPr>
                </a:tc>
              </a:tr>
              <a:tr h="471203">
                <a:tc>
                  <a:txBody>
                    <a:bodyPr/>
                    <a:lstStyle/>
                    <a:p>
                      <a:pPr algn="ctr" fontAlgn="b"/>
                      <a:r>
                        <a:rPr lang="es-ES_tradnl" sz="1400" b="1" i="0" u="none" strike="noStrike">
                          <a:solidFill>
                            <a:srgbClr val="FFFFFF"/>
                          </a:solidFill>
                          <a:effectLst/>
                          <a:latin typeface="Century Gothic"/>
                        </a:rPr>
                        <a:t>Cumplimiento Global</a:t>
                      </a:r>
                    </a:p>
                  </a:txBody>
                  <a:tcPr marL="12700" marR="12700" marT="12700"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solidFill>
                      <a:srgbClr val="4BACC6"/>
                    </a:solidFill>
                  </a:tcPr>
                </a:tc>
                <a:tc>
                  <a:txBody>
                    <a:bodyPr/>
                    <a:lstStyle/>
                    <a:p>
                      <a:pPr algn="ctr" fontAlgn="b"/>
                      <a:r>
                        <a:rPr lang="hr-HR" sz="1800" b="1" i="0" u="none" strike="noStrike" dirty="0">
                          <a:solidFill>
                            <a:srgbClr val="000000"/>
                          </a:solidFill>
                          <a:effectLst/>
                          <a:latin typeface="Century Gothic"/>
                        </a:rPr>
                        <a:t>14.73</a:t>
                      </a:r>
                    </a:p>
                  </a:txBody>
                  <a:tcPr marL="12700" marR="12700" marT="12700"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tcPr>
                </a:tc>
              </a:tr>
            </a:tbl>
          </a:graphicData>
        </a:graphic>
      </p:graphicFrame>
      <p:pic>
        <p:nvPicPr>
          <p:cNvPr id="6" name="Imagen 5" descr="12037778_10206919496918268_1241254059_o-e1443544155958.jpg"/>
          <p:cNvPicPr>
            <a:picLocks noChangeAspect="1"/>
          </p:cNvPicPr>
          <p:nvPr/>
        </p:nvPicPr>
        <p:blipFill rotWithShape="1">
          <a:blip r:embed="rId3">
            <a:duotone>
              <a:schemeClr val="accent5">
                <a:shade val="45000"/>
                <a:satMod val="135000"/>
              </a:schemeClr>
              <a:prstClr val="white"/>
            </a:duotone>
            <a:extLst>
              <a:ext uri="{BEBA8EAE-BF5A-486C-A8C5-ECC9F3942E4B}">
                <a14:imgProps xmlns:a14="http://schemas.microsoft.com/office/drawing/2010/main">
                  <a14:imgLayer r:embed="rId4">
                    <a14:imgEffect>
                      <a14:backgroundRemoval t="17972" b="100000" l="0" r="56417">
                        <a14:foregroundMark x1="43750" y1="78648" x2="43750" y2="78648"/>
                      </a14:backgroundRemoval>
                    </a14:imgEffect>
                  </a14:imgLayer>
                </a14:imgProps>
              </a:ext>
              <a:ext uri="{28A0092B-C50C-407E-A947-70E740481C1C}">
                <a14:useLocalDpi xmlns:a14="http://schemas.microsoft.com/office/drawing/2010/main" val="0"/>
              </a:ext>
            </a:extLst>
          </a:blip>
          <a:srcRect t="18570" r="41639" b="-329"/>
          <a:stretch/>
        </p:blipFill>
        <p:spPr>
          <a:xfrm>
            <a:off x="4355976" y="976305"/>
            <a:ext cx="4680519" cy="5886146"/>
          </a:xfrm>
          <a:prstGeom prst="foldedCorner">
            <a:avLst>
              <a:gd name="adj" fmla="val 50000"/>
            </a:avLst>
          </a:prstGeom>
        </p:spPr>
      </p:pic>
      <p:sp>
        <p:nvSpPr>
          <p:cNvPr id="18" name="17 CuadroTexto"/>
          <p:cNvSpPr txBox="1"/>
          <p:nvPr/>
        </p:nvSpPr>
        <p:spPr>
          <a:xfrm>
            <a:off x="7191653" y="4490536"/>
            <a:ext cx="1772835" cy="738664"/>
          </a:xfrm>
          <a:prstGeom prst="rect">
            <a:avLst/>
          </a:prstGeom>
          <a:noFill/>
        </p:spPr>
        <p:txBody>
          <a:bodyPr wrap="square" rtlCol="0">
            <a:spAutoFit/>
          </a:bodyPr>
          <a:lstStyle/>
          <a:p>
            <a:pPr algn="ctr"/>
            <a:r>
              <a:rPr lang="es-MX" sz="1400" b="1" dirty="0" smtClean="0">
                <a:latin typeface="Century Gothic" pitchFamily="34" charset="0"/>
                <a:cs typeface="Arial" pitchFamily="34" charset="0"/>
              </a:rPr>
              <a:t>Ayuntamiento de Unión de Tula</a:t>
            </a:r>
          </a:p>
          <a:p>
            <a:pPr algn="ctr"/>
            <a:r>
              <a:rPr lang="es-MX" sz="1400" b="1" dirty="0" smtClean="0">
                <a:latin typeface="Century Gothic" pitchFamily="34" charset="0"/>
                <a:cs typeface="Arial" pitchFamily="34" charset="0"/>
              </a:rPr>
              <a:t>Calificación: 75.00</a:t>
            </a:r>
          </a:p>
        </p:txBody>
      </p:sp>
      <p:sp>
        <p:nvSpPr>
          <p:cNvPr id="16" name="CuadroTexto 15"/>
          <p:cNvSpPr txBox="1"/>
          <p:nvPr/>
        </p:nvSpPr>
        <p:spPr>
          <a:xfrm>
            <a:off x="7013879" y="2154076"/>
            <a:ext cx="1078143" cy="215871"/>
          </a:xfrm>
          <a:prstGeom prst="rect">
            <a:avLst/>
          </a:prstGeom>
          <a:noFill/>
        </p:spPr>
        <p:txBody>
          <a:bodyPr wrap="square" rtlCol="0">
            <a:spAutoFit/>
          </a:bodyPr>
          <a:lstStyle/>
          <a:p>
            <a:pPr algn="ctr">
              <a:lnSpc>
                <a:spcPts val="820"/>
              </a:lnSpc>
            </a:pPr>
            <a:r>
              <a:rPr lang="es-ES" sz="1400" dirty="0" smtClean="0">
                <a:solidFill>
                  <a:srgbClr val="FFFFFF"/>
                </a:solidFill>
              </a:rPr>
              <a:t>Juchitlán</a:t>
            </a:r>
            <a:endParaRPr lang="es-ES" sz="1400" dirty="0">
              <a:solidFill>
                <a:srgbClr val="FFFFFF"/>
              </a:solidFill>
            </a:endParaRPr>
          </a:p>
        </p:txBody>
      </p:sp>
      <p:sp>
        <p:nvSpPr>
          <p:cNvPr id="15" name="CuadroTexto 14"/>
          <p:cNvSpPr txBox="1"/>
          <p:nvPr/>
        </p:nvSpPr>
        <p:spPr>
          <a:xfrm>
            <a:off x="6516216" y="1772816"/>
            <a:ext cx="1347533" cy="215871"/>
          </a:xfrm>
          <a:prstGeom prst="rect">
            <a:avLst/>
          </a:prstGeom>
          <a:noFill/>
        </p:spPr>
        <p:txBody>
          <a:bodyPr wrap="square" rtlCol="0">
            <a:spAutoFit/>
          </a:bodyPr>
          <a:lstStyle/>
          <a:p>
            <a:pPr algn="ctr">
              <a:lnSpc>
                <a:spcPts val="820"/>
              </a:lnSpc>
            </a:pPr>
            <a:r>
              <a:rPr lang="es-ES" sz="1100" dirty="0" smtClean="0">
                <a:solidFill>
                  <a:srgbClr val="FFFFFF"/>
                </a:solidFill>
              </a:rPr>
              <a:t>Tenamaxtlán</a:t>
            </a:r>
            <a:endParaRPr lang="es-ES" sz="1100" dirty="0">
              <a:solidFill>
                <a:srgbClr val="FFFFFF"/>
              </a:solidFill>
            </a:endParaRPr>
          </a:p>
        </p:txBody>
      </p:sp>
      <p:sp>
        <p:nvSpPr>
          <p:cNvPr id="25" name="CuadroTexto 24"/>
          <p:cNvSpPr txBox="1"/>
          <p:nvPr/>
        </p:nvSpPr>
        <p:spPr>
          <a:xfrm>
            <a:off x="7092280" y="3251988"/>
            <a:ext cx="769601" cy="321028"/>
          </a:xfrm>
          <a:prstGeom prst="rect">
            <a:avLst/>
          </a:prstGeom>
          <a:noFill/>
        </p:spPr>
        <p:txBody>
          <a:bodyPr wrap="square" rtlCol="0">
            <a:spAutoFit/>
          </a:bodyPr>
          <a:lstStyle/>
          <a:p>
            <a:pPr algn="ctr">
              <a:lnSpc>
                <a:spcPts val="820"/>
              </a:lnSpc>
            </a:pPr>
            <a:r>
              <a:rPr lang="es-ES" sz="1200" b="1" dirty="0" smtClean="0">
                <a:solidFill>
                  <a:srgbClr val="FFFFFF"/>
                </a:solidFill>
              </a:rPr>
              <a:t>El </a:t>
            </a:r>
          </a:p>
          <a:p>
            <a:pPr algn="ctr">
              <a:lnSpc>
                <a:spcPts val="820"/>
              </a:lnSpc>
            </a:pPr>
            <a:r>
              <a:rPr lang="es-ES" sz="1200" b="1" dirty="0" smtClean="0">
                <a:solidFill>
                  <a:srgbClr val="FFFFFF"/>
                </a:solidFill>
              </a:rPr>
              <a:t>Limón</a:t>
            </a:r>
            <a:endParaRPr lang="es-ES" sz="1200" b="1" dirty="0">
              <a:solidFill>
                <a:srgbClr val="FFFFFF"/>
              </a:solidFill>
            </a:endParaRPr>
          </a:p>
        </p:txBody>
      </p:sp>
      <p:sp>
        <p:nvSpPr>
          <p:cNvPr id="27" name="CuadroTexto 26"/>
          <p:cNvSpPr txBox="1"/>
          <p:nvPr/>
        </p:nvSpPr>
        <p:spPr>
          <a:xfrm>
            <a:off x="7092280" y="3717032"/>
            <a:ext cx="1248791" cy="215871"/>
          </a:xfrm>
          <a:prstGeom prst="rect">
            <a:avLst/>
          </a:prstGeom>
          <a:noFill/>
        </p:spPr>
        <p:txBody>
          <a:bodyPr wrap="square" rtlCol="0">
            <a:spAutoFit/>
          </a:bodyPr>
          <a:lstStyle/>
          <a:p>
            <a:pPr algn="ctr">
              <a:lnSpc>
                <a:spcPts val="820"/>
              </a:lnSpc>
            </a:pPr>
            <a:r>
              <a:rPr lang="es-ES" sz="1400" b="1" dirty="0" smtClean="0">
                <a:solidFill>
                  <a:srgbClr val="F1F1F1"/>
                </a:solidFill>
              </a:rPr>
              <a:t>Tuxcacuesca</a:t>
            </a:r>
            <a:endParaRPr lang="es-ES" sz="1400" b="1" dirty="0">
              <a:solidFill>
                <a:srgbClr val="F1F1F1"/>
              </a:solidFill>
            </a:endParaRPr>
          </a:p>
        </p:txBody>
      </p:sp>
      <p:sp>
        <p:nvSpPr>
          <p:cNvPr id="24" name="CuadroTexto 23"/>
          <p:cNvSpPr txBox="1"/>
          <p:nvPr/>
        </p:nvSpPr>
        <p:spPr>
          <a:xfrm>
            <a:off x="7380312" y="3212976"/>
            <a:ext cx="1078143" cy="215871"/>
          </a:xfrm>
          <a:prstGeom prst="rect">
            <a:avLst/>
          </a:prstGeom>
          <a:noFill/>
        </p:spPr>
        <p:txBody>
          <a:bodyPr wrap="square" rtlCol="0">
            <a:spAutoFit/>
          </a:bodyPr>
          <a:lstStyle/>
          <a:p>
            <a:pPr algn="ctr">
              <a:lnSpc>
                <a:spcPts val="820"/>
              </a:lnSpc>
            </a:pPr>
            <a:r>
              <a:rPr lang="es-ES" sz="1400" dirty="0" smtClean="0">
                <a:solidFill>
                  <a:srgbClr val="F1F1F1"/>
                </a:solidFill>
              </a:rPr>
              <a:t>Tonaya</a:t>
            </a:r>
            <a:endParaRPr lang="es-ES" sz="1400" dirty="0">
              <a:solidFill>
                <a:srgbClr val="F1F1F1"/>
              </a:solidFill>
            </a:endParaRPr>
          </a:p>
        </p:txBody>
      </p:sp>
      <p:sp>
        <p:nvSpPr>
          <p:cNvPr id="26" name="CuadroTexto 25"/>
          <p:cNvSpPr txBox="1"/>
          <p:nvPr/>
        </p:nvSpPr>
        <p:spPr>
          <a:xfrm>
            <a:off x="6588224" y="3212976"/>
            <a:ext cx="1078143" cy="315898"/>
          </a:xfrm>
          <a:prstGeom prst="rect">
            <a:avLst/>
          </a:prstGeom>
          <a:noFill/>
        </p:spPr>
        <p:txBody>
          <a:bodyPr wrap="square" rtlCol="0">
            <a:spAutoFit/>
          </a:bodyPr>
          <a:lstStyle/>
          <a:p>
            <a:pPr algn="ctr">
              <a:lnSpc>
                <a:spcPts val="820"/>
              </a:lnSpc>
            </a:pPr>
            <a:r>
              <a:rPr lang="es-ES" sz="1200" b="1" dirty="0" smtClean="0">
                <a:solidFill>
                  <a:srgbClr val="F1F1F1"/>
                </a:solidFill>
              </a:rPr>
              <a:t>El</a:t>
            </a:r>
          </a:p>
          <a:p>
            <a:pPr algn="ctr">
              <a:lnSpc>
                <a:spcPts val="820"/>
              </a:lnSpc>
            </a:pPr>
            <a:r>
              <a:rPr lang="es-ES" sz="1200" b="1" dirty="0" smtClean="0">
                <a:solidFill>
                  <a:srgbClr val="F1F1F1"/>
                </a:solidFill>
              </a:rPr>
              <a:t>Grullo</a:t>
            </a:r>
            <a:endParaRPr lang="es-ES" sz="1200" b="1" dirty="0">
              <a:solidFill>
                <a:srgbClr val="F1F1F1"/>
              </a:solidFill>
            </a:endParaRPr>
          </a:p>
        </p:txBody>
      </p:sp>
      <p:sp>
        <p:nvSpPr>
          <p:cNvPr id="23" name="CuadroTexto 22"/>
          <p:cNvSpPr txBox="1"/>
          <p:nvPr/>
        </p:nvSpPr>
        <p:spPr>
          <a:xfrm>
            <a:off x="7020272" y="2924944"/>
            <a:ext cx="1078143" cy="215871"/>
          </a:xfrm>
          <a:prstGeom prst="rect">
            <a:avLst/>
          </a:prstGeom>
          <a:noFill/>
        </p:spPr>
        <p:txBody>
          <a:bodyPr wrap="square" rtlCol="0">
            <a:spAutoFit/>
          </a:bodyPr>
          <a:lstStyle/>
          <a:p>
            <a:pPr algn="ctr">
              <a:lnSpc>
                <a:spcPts val="820"/>
              </a:lnSpc>
            </a:pPr>
            <a:r>
              <a:rPr lang="es-ES" sz="1400" dirty="0" smtClean="0">
                <a:solidFill>
                  <a:srgbClr val="FFFFFF"/>
                </a:solidFill>
              </a:rPr>
              <a:t>Ejutla</a:t>
            </a:r>
            <a:endParaRPr lang="es-ES" sz="1400" dirty="0">
              <a:solidFill>
                <a:srgbClr val="FFFFFF"/>
              </a:solidFill>
            </a:endParaRPr>
          </a:p>
        </p:txBody>
      </p:sp>
      <p:sp>
        <p:nvSpPr>
          <p:cNvPr id="22" name="CuadroTexto 21"/>
          <p:cNvSpPr txBox="1"/>
          <p:nvPr/>
        </p:nvSpPr>
        <p:spPr>
          <a:xfrm>
            <a:off x="6433179" y="2708920"/>
            <a:ext cx="947133" cy="368049"/>
          </a:xfrm>
          <a:prstGeom prst="rect">
            <a:avLst/>
          </a:prstGeom>
          <a:noFill/>
        </p:spPr>
        <p:txBody>
          <a:bodyPr wrap="square" rtlCol="0">
            <a:spAutoFit/>
          </a:bodyPr>
          <a:lstStyle/>
          <a:p>
            <a:pPr algn="ctr">
              <a:lnSpc>
                <a:spcPts val="1020"/>
              </a:lnSpc>
            </a:pPr>
            <a:r>
              <a:rPr lang="es-ES" sz="1400" dirty="0" smtClean="0">
                <a:solidFill>
                  <a:srgbClr val="F1F1F1"/>
                </a:solidFill>
              </a:rPr>
              <a:t>Unión</a:t>
            </a:r>
            <a:r>
              <a:rPr lang="es-ES" sz="1400" b="1" dirty="0" smtClean="0">
                <a:solidFill>
                  <a:srgbClr val="F1F1F1"/>
                </a:solidFill>
              </a:rPr>
              <a:t> </a:t>
            </a:r>
          </a:p>
          <a:p>
            <a:pPr algn="ctr">
              <a:lnSpc>
                <a:spcPts val="1020"/>
              </a:lnSpc>
            </a:pPr>
            <a:r>
              <a:rPr lang="es-ES" sz="1400" dirty="0" smtClean="0">
                <a:solidFill>
                  <a:srgbClr val="F1F1F1"/>
                </a:solidFill>
              </a:rPr>
              <a:t>de Tula</a:t>
            </a:r>
            <a:endParaRPr lang="es-ES" sz="1400" dirty="0">
              <a:solidFill>
                <a:srgbClr val="F1F1F1"/>
              </a:solidFill>
            </a:endParaRPr>
          </a:p>
        </p:txBody>
      </p:sp>
      <p:sp>
        <p:nvSpPr>
          <p:cNvPr id="21" name="CuadroTexto 20"/>
          <p:cNvSpPr txBox="1"/>
          <p:nvPr/>
        </p:nvSpPr>
        <p:spPr>
          <a:xfrm>
            <a:off x="7452320" y="2498179"/>
            <a:ext cx="1078143" cy="210741"/>
          </a:xfrm>
          <a:prstGeom prst="rect">
            <a:avLst/>
          </a:prstGeom>
          <a:noFill/>
        </p:spPr>
        <p:txBody>
          <a:bodyPr wrap="square" rtlCol="0">
            <a:spAutoFit/>
          </a:bodyPr>
          <a:lstStyle/>
          <a:p>
            <a:pPr algn="ctr">
              <a:lnSpc>
                <a:spcPts val="820"/>
              </a:lnSpc>
            </a:pPr>
            <a:r>
              <a:rPr lang="es-ES" sz="1200" dirty="0" smtClean="0">
                <a:solidFill>
                  <a:srgbClr val="FFFFFF"/>
                </a:solidFill>
              </a:rPr>
              <a:t>Chiquilistlán</a:t>
            </a:r>
            <a:endParaRPr lang="es-ES" sz="1200" dirty="0">
              <a:solidFill>
                <a:srgbClr val="FFFFFF"/>
              </a:solidFill>
            </a:endParaRPr>
          </a:p>
        </p:txBody>
      </p:sp>
      <p:sp>
        <p:nvSpPr>
          <p:cNvPr id="13" name="CuadroTexto 12"/>
          <p:cNvSpPr txBox="1"/>
          <p:nvPr/>
        </p:nvSpPr>
        <p:spPr>
          <a:xfrm>
            <a:off x="6446185" y="1628800"/>
            <a:ext cx="862119" cy="221001"/>
          </a:xfrm>
          <a:prstGeom prst="rect">
            <a:avLst/>
          </a:prstGeom>
          <a:noFill/>
        </p:spPr>
        <p:txBody>
          <a:bodyPr wrap="square" rtlCol="0">
            <a:spAutoFit/>
          </a:bodyPr>
          <a:lstStyle/>
          <a:p>
            <a:pPr algn="ctr">
              <a:lnSpc>
                <a:spcPts val="820"/>
              </a:lnSpc>
            </a:pPr>
            <a:r>
              <a:rPr lang="es-ES" sz="1600" dirty="0" smtClean="0">
                <a:solidFill>
                  <a:srgbClr val="F1F1F1"/>
                </a:solidFill>
              </a:rPr>
              <a:t>Atengo</a:t>
            </a:r>
            <a:endParaRPr lang="es-ES" sz="1600" dirty="0">
              <a:solidFill>
                <a:srgbClr val="F1F1F1"/>
              </a:solidFill>
            </a:endParaRPr>
          </a:p>
        </p:txBody>
      </p:sp>
      <p:sp>
        <p:nvSpPr>
          <p:cNvPr id="12" name="11 Elipse"/>
          <p:cNvSpPr/>
          <p:nvPr/>
        </p:nvSpPr>
        <p:spPr>
          <a:xfrm>
            <a:off x="6424568" y="2498179"/>
            <a:ext cx="883736" cy="642789"/>
          </a:xfrm>
          <a:prstGeom prst="ellipse">
            <a:avLst/>
          </a:prstGeom>
          <a:noFill/>
          <a:ln w="38100">
            <a:solidFill>
              <a:srgbClr val="26D3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a:solidFill>
                <a:srgbClr val="F1F1F1"/>
              </a:solidFill>
            </a:endParaRPr>
          </a:p>
        </p:txBody>
      </p:sp>
      <p:sp>
        <p:nvSpPr>
          <p:cNvPr id="28" name="CuadroTexto 27"/>
          <p:cNvSpPr txBox="1"/>
          <p:nvPr/>
        </p:nvSpPr>
        <p:spPr>
          <a:xfrm>
            <a:off x="7352194" y="1916832"/>
            <a:ext cx="1108238" cy="237244"/>
          </a:xfrm>
          <a:prstGeom prst="rect">
            <a:avLst/>
          </a:prstGeom>
          <a:noFill/>
        </p:spPr>
        <p:txBody>
          <a:bodyPr wrap="square" rtlCol="0">
            <a:spAutoFit/>
          </a:bodyPr>
          <a:lstStyle/>
          <a:p>
            <a:pPr algn="ctr">
              <a:lnSpc>
                <a:spcPts val="1020"/>
              </a:lnSpc>
            </a:pPr>
            <a:r>
              <a:rPr lang="es-ES" sz="1400" dirty="0" smtClean="0">
                <a:solidFill>
                  <a:srgbClr val="F1F1F1"/>
                </a:solidFill>
              </a:rPr>
              <a:t>Tecolotlán</a:t>
            </a:r>
            <a:endParaRPr lang="es-ES" sz="1400" dirty="0">
              <a:solidFill>
                <a:srgbClr val="F1F1F1"/>
              </a:solidFill>
            </a:endParaRPr>
          </a:p>
        </p:txBody>
      </p:sp>
      <p:sp>
        <p:nvSpPr>
          <p:cNvPr id="29" name="CuadroTexto 28"/>
          <p:cNvSpPr txBox="1"/>
          <p:nvPr/>
        </p:nvSpPr>
        <p:spPr>
          <a:xfrm>
            <a:off x="6084168" y="2127879"/>
            <a:ext cx="862119" cy="221001"/>
          </a:xfrm>
          <a:prstGeom prst="rect">
            <a:avLst/>
          </a:prstGeom>
          <a:noFill/>
        </p:spPr>
        <p:txBody>
          <a:bodyPr wrap="square" rtlCol="0">
            <a:spAutoFit/>
          </a:bodyPr>
          <a:lstStyle/>
          <a:p>
            <a:pPr algn="ctr">
              <a:lnSpc>
                <a:spcPts val="820"/>
              </a:lnSpc>
            </a:pPr>
            <a:r>
              <a:rPr lang="es-ES" sz="1600" dirty="0" smtClean="0">
                <a:solidFill>
                  <a:srgbClr val="F1F1F1"/>
                </a:solidFill>
              </a:rPr>
              <a:t>Ayutla</a:t>
            </a:r>
            <a:endParaRPr lang="es-ES" sz="1600" dirty="0">
              <a:solidFill>
                <a:srgbClr val="F1F1F1"/>
              </a:solidFill>
            </a:endParaRPr>
          </a:p>
        </p:txBody>
      </p:sp>
      <p:sp>
        <p:nvSpPr>
          <p:cNvPr id="30" name="CuadroTexto 29"/>
          <p:cNvSpPr txBox="1"/>
          <p:nvPr/>
        </p:nvSpPr>
        <p:spPr>
          <a:xfrm>
            <a:off x="5562449" y="2343903"/>
            <a:ext cx="862119" cy="221001"/>
          </a:xfrm>
          <a:prstGeom prst="rect">
            <a:avLst/>
          </a:prstGeom>
          <a:noFill/>
        </p:spPr>
        <p:txBody>
          <a:bodyPr wrap="square" rtlCol="0">
            <a:spAutoFit/>
          </a:bodyPr>
          <a:lstStyle/>
          <a:p>
            <a:pPr algn="ctr">
              <a:lnSpc>
                <a:spcPts val="820"/>
              </a:lnSpc>
            </a:pPr>
            <a:r>
              <a:rPr lang="es-ES" sz="1600" dirty="0" smtClean="0">
                <a:solidFill>
                  <a:srgbClr val="F1F1F1"/>
                </a:solidFill>
              </a:rPr>
              <a:t>Cuautla</a:t>
            </a:r>
            <a:endParaRPr lang="es-ES" sz="1600" dirty="0">
              <a:solidFill>
                <a:srgbClr val="F1F1F1"/>
              </a:solidFill>
            </a:endParaRPr>
          </a:p>
        </p:txBody>
      </p:sp>
      <p:sp>
        <p:nvSpPr>
          <p:cNvPr id="31" name="CuadroTexto 30"/>
          <p:cNvSpPr txBox="1"/>
          <p:nvPr/>
        </p:nvSpPr>
        <p:spPr>
          <a:xfrm>
            <a:off x="6416089" y="3398979"/>
            <a:ext cx="936105" cy="360355"/>
          </a:xfrm>
          <a:prstGeom prst="rect">
            <a:avLst/>
          </a:prstGeom>
          <a:noFill/>
        </p:spPr>
        <p:txBody>
          <a:bodyPr wrap="square" rtlCol="0">
            <a:spAutoFit/>
          </a:bodyPr>
          <a:lstStyle/>
          <a:p>
            <a:pPr algn="ctr">
              <a:lnSpc>
                <a:spcPts val="1020"/>
              </a:lnSpc>
            </a:pPr>
            <a:r>
              <a:rPr lang="es-ES" sz="1100" b="1" dirty="0" smtClean="0">
                <a:solidFill>
                  <a:srgbClr val="FFFFFF"/>
                </a:solidFill>
              </a:rPr>
              <a:t>Autlán de </a:t>
            </a:r>
            <a:r>
              <a:rPr lang="es-ES" sz="1100" b="1" dirty="0" smtClean="0">
                <a:solidFill>
                  <a:srgbClr val="F1F1F1"/>
                </a:solidFill>
              </a:rPr>
              <a:t>Navarro</a:t>
            </a:r>
            <a:endParaRPr lang="es-ES" sz="1100" b="1" dirty="0">
              <a:solidFill>
                <a:srgbClr val="F1F1F1"/>
              </a:solidFill>
            </a:endParaRPr>
          </a:p>
        </p:txBody>
      </p:sp>
    </p:spTree>
    <p:extLst>
      <p:ext uri="{BB962C8B-B14F-4D97-AF65-F5344CB8AC3E}">
        <p14:creationId xmlns:p14="http://schemas.microsoft.com/office/powerpoint/2010/main" val="305828406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483768" y="274638"/>
            <a:ext cx="6203032" cy="1143000"/>
          </a:xfrm>
        </p:spPr>
        <p:txBody>
          <a:bodyPr>
            <a:normAutofit/>
          </a:bodyPr>
          <a:lstStyle/>
          <a:p>
            <a:r>
              <a:rPr lang="es-MX"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Calificaciones</a:t>
            </a:r>
            <a:br>
              <a:rPr lang="es-MX"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br>
            <a:r>
              <a:rPr lang="es-MX"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Región </a:t>
            </a:r>
            <a:r>
              <a:rPr lang="es-MX" sz="24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7. Sierra de Amula</a:t>
            </a:r>
            <a:endParaRPr lang="es-MX" sz="2400" dirty="0"/>
          </a:p>
        </p:txBody>
      </p:sp>
      <p:graphicFrame>
        <p:nvGraphicFramePr>
          <p:cNvPr id="4" name="1 Gráfico"/>
          <p:cNvGraphicFramePr>
            <a:graphicFrameLocks/>
          </p:cNvGraphicFramePr>
          <p:nvPr>
            <p:extLst>
              <p:ext uri="{D42A27DB-BD31-4B8C-83A1-F6EECF244321}">
                <p14:modId xmlns:p14="http://schemas.microsoft.com/office/powerpoint/2010/main" val="3732136864"/>
              </p:ext>
            </p:extLst>
          </p:nvPr>
        </p:nvGraphicFramePr>
        <p:xfrm>
          <a:off x="107505" y="1556792"/>
          <a:ext cx="8784976" cy="504068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8345473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699792" y="274638"/>
            <a:ext cx="5987008" cy="1143000"/>
          </a:xfrm>
        </p:spPr>
        <p:txBody>
          <a:bodyPr>
            <a:noAutofit/>
          </a:bodyPr>
          <a:lstStyle/>
          <a:p>
            <a:pPr>
              <a:defRPr/>
            </a:pPr>
            <a:r>
              <a:rPr lang="es-MX"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Resultado Global por Criterio Adjetivo por Ayuntamiento </a:t>
            </a:r>
            <a:br>
              <a:rPr lang="es-MX"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br>
            <a:r>
              <a:rPr lang="es-MX"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Región </a:t>
            </a:r>
            <a:r>
              <a:rPr lang="es-MX" sz="24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8. </a:t>
            </a:r>
            <a:r>
              <a:rPr lang="es-MX"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Costa Sur</a:t>
            </a:r>
          </a:p>
        </p:txBody>
      </p:sp>
      <p:graphicFrame>
        <p:nvGraphicFramePr>
          <p:cNvPr id="8" name="Objeto 7"/>
          <p:cNvGraphicFramePr>
            <a:graphicFrameLocks noChangeAspect="1"/>
          </p:cNvGraphicFramePr>
          <p:nvPr>
            <p:extLst>
              <p:ext uri="{D42A27DB-BD31-4B8C-83A1-F6EECF244321}">
                <p14:modId xmlns:p14="http://schemas.microsoft.com/office/powerpoint/2010/main" val="1248088349"/>
              </p:ext>
            </p:extLst>
          </p:nvPr>
        </p:nvGraphicFramePr>
        <p:xfrm>
          <a:off x="179512" y="1658938"/>
          <a:ext cx="8809181" cy="4866406"/>
        </p:xfrm>
        <a:graphic>
          <a:graphicData uri="http://schemas.openxmlformats.org/presentationml/2006/ole">
            <mc:AlternateContent xmlns:mc="http://schemas.openxmlformats.org/markup-compatibility/2006">
              <mc:Choice xmlns:v="urn:schemas-microsoft-com:vml" Requires="v">
                <p:oleObj spid="_x0000_s4099" name="Hoja de Microsoft Excel 97 - 2004" r:id="rId4" imgW="11976100" imgH="6616700" progId="Excel.Sheet.8">
                  <p:link updateAutomatic="1"/>
                </p:oleObj>
              </mc:Choice>
              <mc:Fallback>
                <p:oleObj name="Hoja de Microsoft Excel 97 - 2004" r:id="rId4" imgW="11976100" imgH="6616700" progId="Excel.Sheet.8">
                  <p:link updateAutomatic="1"/>
                  <p:pic>
                    <p:nvPicPr>
                      <p:cNvPr id="0" name=""/>
                      <p:cNvPicPr/>
                      <p:nvPr/>
                    </p:nvPicPr>
                    <p:blipFill>
                      <a:blip r:embed="rId5"/>
                      <a:stretch>
                        <a:fillRect/>
                      </a:stretch>
                    </p:blipFill>
                    <p:spPr>
                      <a:xfrm>
                        <a:off x="179512" y="1658938"/>
                        <a:ext cx="8809181" cy="4866406"/>
                      </a:xfrm>
                      <a:prstGeom prst="rect">
                        <a:avLst/>
                      </a:prstGeom>
                    </p:spPr>
                  </p:pic>
                </p:oleObj>
              </mc:Fallback>
            </mc:AlternateContent>
          </a:graphicData>
        </a:graphic>
      </p:graphicFrame>
    </p:spTree>
    <p:extLst>
      <p:ext uri="{BB962C8B-B14F-4D97-AF65-F5344CB8AC3E}">
        <p14:creationId xmlns:p14="http://schemas.microsoft.com/office/powerpoint/2010/main" val="407351975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699792" y="274638"/>
            <a:ext cx="5987008" cy="1143000"/>
          </a:xfrm>
        </p:spPr>
        <p:txBody>
          <a:bodyPr>
            <a:noAutofit/>
          </a:bodyPr>
          <a:lstStyle/>
          <a:p>
            <a:pPr>
              <a:defRPr/>
            </a:pPr>
            <a:r>
              <a:rPr lang="es-MX"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Promedio por Criterio Adjetivo </a:t>
            </a:r>
            <a:r>
              <a:rPr lang="es-MX" sz="24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
            </a:r>
            <a:br>
              <a:rPr lang="es-MX" sz="24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br>
            <a:r>
              <a:rPr lang="es-MX" sz="24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Región 8. Costa Sur</a:t>
            </a:r>
            <a:endParaRPr lang="es-MX"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endParaRPr>
          </a:p>
        </p:txBody>
      </p:sp>
      <p:pic>
        <p:nvPicPr>
          <p:cNvPr id="3" name="Imagen 2" descr="08_costa_sur.jpg"/>
          <p:cNvPicPr>
            <a:picLocks noChangeAspect="1"/>
          </p:cNvPicPr>
          <p:nvPr/>
        </p:nvPicPr>
        <p:blipFill rotWithShape="1">
          <a:blip r:embed="rId3">
            <a:duotone>
              <a:schemeClr val="accent5">
                <a:shade val="45000"/>
                <a:satMod val="135000"/>
              </a:schemeClr>
              <a:prstClr val="white"/>
            </a:duotone>
            <a:extLst>
              <a:ext uri="{28A0092B-C50C-407E-A947-70E740481C1C}">
                <a14:useLocalDpi xmlns:a14="http://schemas.microsoft.com/office/drawing/2010/main" val="0"/>
              </a:ext>
            </a:extLst>
          </a:blip>
          <a:srcRect l="38493" t="10468"/>
          <a:stretch/>
        </p:blipFill>
        <p:spPr>
          <a:xfrm>
            <a:off x="3851920" y="1988840"/>
            <a:ext cx="5172661" cy="3888432"/>
          </a:xfrm>
          <a:prstGeom prst="rect">
            <a:avLst/>
          </a:prstGeom>
        </p:spPr>
      </p:pic>
      <p:sp>
        <p:nvSpPr>
          <p:cNvPr id="14" name="13 Elipse"/>
          <p:cNvSpPr/>
          <p:nvPr/>
        </p:nvSpPr>
        <p:spPr>
          <a:xfrm>
            <a:off x="5492871" y="3403948"/>
            <a:ext cx="1296143" cy="450586"/>
          </a:xfrm>
          <a:prstGeom prst="ellipse">
            <a:avLst/>
          </a:prstGeom>
          <a:noFill/>
          <a:ln w="38100">
            <a:solidFill>
              <a:srgbClr val="26D3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a:p>
        </p:txBody>
      </p:sp>
      <p:sp>
        <p:nvSpPr>
          <p:cNvPr id="11" name="10 Elipse"/>
          <p:cNvSpPr/>
          <p:nvPr/>
        </p:nvSpPr>
        <p:spPr>
          <a:xfrm>
            <a:off x="4614223" y="2581298"/>
            <a:ext cx="1325929" cy="487662"/>
          </a:xfrm>
          <a:prstGeom prst="ellipse">
            <a:avLst/>
          </a:prstGeom>
          <a:noFill/>
          <a:ln w="38100">
            <a:solidFill>
              <a:srgbClr val="26D3FF"/>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s-MX"/>
          </a:p>
        </p:txBody>
      </p:sp>
      <p:sp>
        <p:nvSpPr>
          <p:cNvPr id="12" name="CuadroTexto 11"/>
          <p:cNvSpPr txBox="1"/>
          <p:nvPr/>
        </p:nvSpPr>
        <p:spPr>
          <a:xfrm>
            <a:off x="5940152" y="2816286"/>
            <a:ext cx="1037897" cy="396690"/>
          </a:xfrm>
          <a:prstGeom prst="rect">
            <a:avLst/>
          </a:prstGeom>
          <a:noFill/>
        </p:spPr>
        <p:txBody>
          <a:bodyPr wrap="square" rtlCol="0">
            <a:spAutoFit/>
          </a:bodyPr>
          <a:lstStyle/>
          <a:p>
            <a:pPr algn="ctr">
              <a:lnSpc>
                <a:spcPts val="1120"/>
              </a:lnSpc>
            </a:pPr>
            <a:r>
              <a:rPr lang="es-ES" sz="1400" b="1" dirty="0" smtClean="0">
                <a:solidFill>
                  <a:schemeClr val="accent5">
                    <a:lumMod val="50000"/>
                  </a:schemeClr>
                </a:solidFill>
                <a:effectLst>
                  <a:outerShdw blurRad="50800" dist="38100" dir="2700000" algn="tl" rotWithShape="0">
                    <a:srgbClr val="000000">
                      <a:alpha val="43000"/>
                    </a:srgbClr>
                  </a:outerShdw>
                </a:effectLst>
              </a:rPr>
              <a:t>Autlán </a:t>
            </a:r>
          </a:p>
          <a:p>
            <a:pPr algn="ctr">
              <a:lnSpc>
                <a:spcPts val="1120"/>
              </a:lnSpc>
            </a:pPr>
            <a:r>
              <a:rPr lang="es-ES" sz="1400" b="1" dirty="0" smtClean="0">
                <a:solidFill>
                  <a:schemeClr val="accent5">
                    <a:lumMod val="50000"/>
                  </a:schemeClr>
                </a:solidFill>
                <a:effectLst>
                  <a:outerShdw blurRad="50800" dist="38100" dir="2700000" algn="tl" rotWithShape="0">
                    <a:srgbClr val="000000">
                      <a:alpha val="43000"/>
                    </a:srgbClr>
                  </a:outerShdw>
                </a:effectLst>
              </a:rPr>
              <a:t>de Navarro</a:t>
            </a:r>
            <a:endParaRPr lang="es-ES" sz="1400" b="1" dirty="0">
              <a:solidFill>
                <a:schemeClr val="accent5">
                  <a:lumMod val="50000"/>
                </a:schemeClr>
              </a:solidFill>
              <a:effectLst>
                <a:outerShdw blurRad="50800" dist="38100" dir="2700000" algn="tl" rotWithShape="0">
                  <a:srgbClr val="000000">
                    <a:alpha val="43000"/>
                  </a:srgbClr>
                </a:outerShdw>
              </a:effectLst>
            </a:endParaRPr>
          </a:p>
        </p:txBody>
      </p:sp>
      <p:sp>
        <p:nvSpPr>
          <p:cNvPr id="13" name="CuadroTexto 12"/>
          <p:cNvSpPr txBox="1"/>
          <p:nvPr/>
        </p:nvSpPr>
        <p:spPr>
          <a:xfrm>
            <a:off x="4614223" y="2576752"/>
            <a:ext cx="1325929" cy="420200"/>
          </a:xfrm>
          <a:prstGeom prst="rect">
            <a:avLst/>
          </a:prstGeom>
          <a:noFill/>
        </p:spPr>
        <p:txBody>
          <a:bodyPr wrap="square" rtlCol="0">
            <a:spAutoFit/>
          </a:bodyPr>
          <a:lstStyle/>
          <a:p>
            <a:pPr algn="ctr">
              <a:lnSpc>
                <a:spcPts val="1220"/>
              </a:lnSpc>
            </a:pPr>
            <a:r>
              <a:rPr lang="es-ES" sz="1600" b="1" dirty="0" smtClean="0">
                <a:solidFill>
                  <a:schemeClr val="accent5">
                    <a:lumMod val="50000"/>
                  </a:schemeClr>
                </a:solidFill>
                <a:effectLst>
                  <a:outerShdw blurRad="50800" dist="38100" dir="2700000" algn="tl" rotWithShape="0">
                    <a:srgbClr val="000000">
                      <a:alpha val="43000"/>
                    </a:srgbClr>
                  </a:outerShdw>
                </a:effectLst>
              </a:rPr>
              <a:t>Villa Purificación</a:t>
            </a:r>
            <a:endParaRPr lang="es-ES" sz="1600" b="1" dirty="0">
              <a:solidFill>
                <a:schemeClr val="accent5">
                  <a:lumMod val="50000"/>
                </a:schemeClr>
              </a:solidFill>
              <a:effectLst>
                <a:outerShdw blurRad="50800" dist="38100" dir="2700000" algn="tl" rotWithShape="0">
                  <a:srgbClr val="000000">
                    <a:alpha val="43000"/>
                  </a:srgbClr>
                </a:outerShdw>
              </a:effectLst>
            </a:endParaRPr>
          </a:p>
        </p:txBody>
      </p:sp>
      <p:sp>
        <p:nvSpPr>
          <p:cNvPr id="16" name="CuadroTexto 15"/>
          <p:cNvSpPr txBox="1"/>
          <p:nvPr/>
        </p:nvSpPr>
        <p:spPr>
          <a:xfrm>
            <a:off x="4511615" y="3789040"/>
            <a:ext cx="1325929" cy="268877"/>
          </a:xfrm>
          <a:prstGeom prst="rect">
            <a:avLst/>
          </a:prstGeom>
          <a:noFill/>
        </p:spPr>
        <p:txBody>
          <a:bodyPr wrap="square" rtlCol="0">
            <a:spAutoFit/>
          </a:bodyPr>
          <a:lstStyle/>
          <a:p>
            <a:pPr algn="ctr">
              <a:lnSpc>
                <a:spcPts val="1220"/>
              </a:lnSpc>
            </a:pPr>
            <a:r>
              <a:rPr lang="es-ES" b="1" dirty="0" smtClean="0">
                <a:solidFill>
                  <a:schemeClr val="accent5">
                    <a:lumMod val="50000"/>
                  </a:schemeClr>
                </a:solidFill>
                <a:effectLst>
                  <a:outerShdw blurRad="50800" dist="38100" dir="2700000" algn="tl" rotWithShape="0">
                    <a:srgbClr val="000000">
                      <a:alpha val="43000"/>
                    </a:srgbClr>
                  </a:outerShdw>
                </a:effectLst>
              </a:rPr>
              <a:t>La Huerta</a:t>
            </a:r>
            <a:endParaRPr lang="es-ES" b="1" dirty="0">
              <a:solidFill>
                <a:schemeClr val="accent5">
                  <a:lumMod val="50000"/>
                </a:schemeClr>
              </a:solidFill>
              <a:effectLst>
                <a:outerShdw blurRad="50800" dist="38100" dir="2700000" algn="tl" rotWithShape="0">
                  <a:srgbClr val="000000">
                    <a:alpha val="43000"/>
                  </a:srgbClr>
                </a:outerShdw>
              </a:effectLst>
            </a:endParaRPr>
          </a:p>
        </p:txBody>
      </p:sp>
      <p:sp>
        <p:nvSpPr>
          <p:cNvPr id="17" name="CuadroTexto 16"/>
          <p:cNvSpPr txBox="1"/>
          <p:nvPr/>
        </p:nvSpPr>
        <p:spPr>
          <a:xfrm>
            <a:off x="5478319" y="3434334"/>
            <a:ext cx="1325929" cy="420200"/>
          </a:xfrm>
          <a:prstGeom prst="rect">
            <a:avLst/>
          </a:prstGeom>
          <a:noFill/>
        </p:spPr>
        <p:txBody>
          <a:bodyPr wrap="square" rtlCol="0">
            <a:spAutoFit/>
          </a:bodyPr>
          <a:lstStyle/>
          <a:p>
            <a:pPr algn="ctr">
              <a:lnSpc>
                <a:spcPts val="1220"/>
              </a:lnSpc>
            </a:pPr>
            <a:r>
              <a:rPr lang="es-ES" sz="1600" b="1" dirty="0" smtClean="0">
                <a:solidFill>
                  <a:schemeClr val="accent5">
                    <a:lumMod val="50000"/>
                  </a:schemeClr>
                </a:solidFill>
                <a:effectLst>
                  <a:outerShdw blurRad="50800" dist="38100" dir="2700000" algn="tl" rotWithShape="0">
                    <a:srgbClr val="000000">
                      <a:alpha val="43000"/>
                    </a:srgbClr>
                  </a:outerShdw>
                </a:effectLst>
              </a:rPr>
              <a:t>Casimiro Castillo</a:t>
            </a:r>
            <a:endParaRPr lang="es-ES" sz="1600" b="1" dirty="0">
              <a:solidFill>
                <a:schemeClr val="accent5">
                  <a:lumMod val="50000"/>
                </a:schemeClr>
              </a:solidFill>
              <a:effectLst>
                <a:outerShdw blurRad="50800" dist="38100" dir="2700000" algn="tl" rotWithShape="0">
                  <a:srgbClr val="000000">
                    <a:alpha val="43000"/>
                  </a:srgbClr>
                </a:outerShdw>
              </a:effectLst>
            </a:endParaRPr>
          </a:p>
        </p:txBody>
      </p:sp>
      <p:sp>
        <p:nvSpPr>
          <p:cNvPr id="19" name="CuadroTexto 18"/>
          <p:cNvSpPr txBox="1"/>
          <p:nvPr/>
        </p:nvSpPr>
        <p:spPr>
          <a:xfrm>
            <a:off x="6084168" y="4004474"/>
            <a:ext cx="1325929" cy="576654"/>
          </a:xfrm>
          <a:prstGeom prst="rect">
            <a:avLst/>
          </a:prstGeom>
          <a:noFill/>
        </p:spPr>
        <p:txBody>
          <a:bodyPr wrap="square" rtlCol="0">
            <a:spAutoFit/>
          </a:bodyPr>
          <a:lstStyle/>
          <a:p>
            <a:pPr algn="ctr">
              <a:lnSpc>
                <a:spcPts val="1220"/>
              </a:lnSpc>
            </a:pPr>
            <a:r>
              <a:rPr lang="es-ES" sz="1600" b="1" dirty="0" smtClean="0">
                <a:solidFill>
                  <a:schemeClr val="accent5">
                    <a:lumMod val="50000"/>
                  </a:schemeClr>
                </a:solidFill>
                <a:effectLst>
                  <a:outerShdw blurRad="50800" dist="38100" dir="2700000" algn="tl" rotWithShape="0">
                    <a:srgbClr val="000000">
                      <a:alpha val="43000"/>
                    </a:srgbClr>
                  </a:outerShdw>
                </a:effectLst>
              </a:rPr>
              <a:t>Cuautitlán </a:t>
            </a:r>
          </a:p>
          <a:p>
            <a:pPr algn="ctr">
              <a:lnSpc>
                <a:spcPts val="1220"/>
              </a:lnSpc>
            </a:pPr>
            <a:r>
              <a:rPr lang="es-ES" sz="1600" b="1" dirty="0" smtClean="0">
                <a:solidFill>
                  <a:schemeClr val="accent5">
                    <a:lumMod val="50000"/>
                  </a:schemeClr>
                </a:solidFill>
                <a:effectLst>
                  <a:outerShdw blurRad="50800" dist="38100" dir="2700000" algn="tl" rotWithShape="0">
                    <a:srgbClr val="000000">
                      <a:alpha val="43000"/>
                    </a:srgbClr>
                  </a:outerShdw>
                </a:effectLst>
              </a:rPr>
              <a:t>de García Barragán</a:t>
            </a:r>
            <a:endParaRPr lang="es-ES" sz="1600" b="1" dirty="0">
              <a:solidFill>
                <a:schemeClr val="accent5">
                  <a:lumMod val="50000"/>
                </a:schemeClr>
              </a:solidFill>
              <a:effectLst>
                <a:outerShdw blurRad="50800" dist="38100" dir="2700000" algn="tl" rotWithShape="0">
                  <a:srgbClr val="000000">
                    <a:alpha val="43000"/>
                  </a:srgbClr>
                </a:outerShdw>
              </a:effectLst>
            </a:endParaRPr>
          </a:p>
        </p:txBody>
      </p:sp>
      <p:sp>
        <p:nvSpPr>
          <p:cNvPr id="20" name="CuadroTexto 19"/>
          <p:cNvSpPr txBox="1"/>
          <p:nvPr/>
        </p:nvSpPr>
        <p:spPr>
          <a:xfrm>
            <a:off x="4902255" y="4600283"/>
            <a:ext cx="1325929" cy="268877"/>
          </a:xfrm>
          <a:prstGeom prst="rect">
            <a:avLst/>
          </a:prstGeom>
          <a:noFill/>
        </p:spPr>
        <p:txBody>
          <a:bodyPr wrap="square" rtlCol="0">
            <a:spAutoFit/>
          </a:bodyPr>
          <a:lstStyle/>
          <a:p>
            <a:pPr algn="ctr">
              <a:lnSpc>
                <a:spcPts val="1220"/>
              </a:lnSpc>
            </a:pPr>
            <a:r>
              <a:rPr lang="es-ES" b="1" dirty="0" smtClean="0">
                <a:solidFill>
                  <a:schemeClr val="accent5">
                    <a:lumMod val="50000"/>
                  </a:schemeClr>
                </a:solidFill>
                <a:effectLst>
                  <a:outerShdw blurRad="50800" dist="38100" dir="2700000" algn="tl" rotWithShape="0">
                    <a:srgbClr val="000000">
                      <a:alpha val="43000"/>
                    </a:srgbClr>
                  </a:outerShdw>
                </a:effectLst>
              </a:rPr>
              <a:t>Cihuatlán</a:t>
            </a:r>
            <a:endParaRPr lang="es-ES" b="1" dirty="0">
              <a:solidFill>
                <a:schemeClr val="accent5">
                  <a:lumMod val="50000"/>
                </a:schemeClr>
              </a:solidFill>
              <a:effectLst>
                <a:outerShdw blurRad="50800" dist="38100" dir="2700000" algn="tl" rotWithShape="0">
                  <a:srgbClr val="000000">
                    <a:alpha val="43000"/>
                  </a:srgbClr>
                </a:outerShdw>
              </a:effectLst>
            </a:endParaRPr>
          </a:p>
        </p:txBody>
      </p:sp>
      <p:sp>
        <p:nvSpPr>
          <p:cNvPr id="18" name="17 CuadroTexto"/>
          <p:cNvSpPr txBox="1"/>
          <p:nvPr/>
        </p:nvSpPr>
        <p:spPr>
          <a:xfrm>
            <a:off x="3791827" y="5130770"/>
            <a:ext cx="3312368" cy="523220"/>
          </a:xfrm>
          <a:prstGeom prst="rect">
            <a:avLst/>
          </a:prstGeom>
          <a:noFill/>
        </p:spPr>
        <p:txBody>
          <a:bodyPr wrap="square" rtlCol="0">
            <a:spAutoFit/>
          </a:bodyPr>
          <a:lstStyle/>
          <a:p>
            <a:pPr algn="ctr"/>
            <a:r>
              <a:rPr lang="es-MX" sz="1400" b="1" dirty="0" smtClean="0">
                <a:latin typeface="Century Gothic" pitchFamily="34" charset="0"/>
                <a:cs typeface="Arial" pitchFamily="34" charset="0"/>
              </a:rPr>
              <a:t>Ayuntamiento de Casimiro Castillo 25.00</a:t>
            </a:r>
          </a:p>
        </p:txBody>
      </p:sp>
      <p:sp>
        <p:nvSpPr>
          <p:cNvPr id="15" name="14 CuadroTexto"/>
          <p:cNvSpPr txBox="1"/>
          <p:nvPr/>
        </p:nvSpPr>
        <p:spPr>
          <a:xfrm>
            <a:off x="5056996" y="1762707"/>
            <a:ext cx="3554074" cy="523220"/>
          </a:xfrm>
          <a:prstGeom prst="rect">
            <a:avLst/>
          </a:prstGeom>
          <a:noFill/>
        </p:spPr>
        <p:txBody>
          <a:bodyPr wrap="square" rtlCol="0">
            <a:spAutoFit/>
          </a:bodyPr>
          <a:lstStyle/>
          <a:p>
            <a:pPr algn="ctr"/>
            <a:r>
              <a:rPr lang="es-MX" sz="1400" b="1" dirty="0" smtClean="0">
                <a:latin typeface="Century Gothic" pitchFamily="34" charset="0"/>
                <a:cs typeface="Arial" pitchFamily="34" charset="0"/>
              </a:rPr>
              <a:t>Ayuntamiento de Villa Purificación</a:t>
            </a:r>
          </a:p>
          <a:p>
            <a:pPr algn="ctr"/>
            <a:r>
              <a:rPr lang="es-MX" sz="1400" b="1" dirty="0" smtClean="0">
                <a:latin typeface="Century Gothic" pitchFamily="34" charset="0"/>
                <a:cs typeface="Arial" pitchFamily="34" charset="0"/>
              </a:rPr>
              <a:t>Calificación: 25.00</a:t>
            </a:r>
          </a:p>
        </p:txBody>
      </p:sp>
      <p:graphicFrame>
        <p:nvGraphicFramePr>
          <p:cNvPr id="5" name="Tabla 4"/>
          <p:cNvGraphicFramePr>
            <a:graphicFrameLocks noGrp="1"/>
          </p:cNvGraphicFramePr>
          <p:nvPr>
            <p:extLst>
              <p:ext uri="{D42A27DB-BD31-4B8C-83A1-F6EECF244321}">
                <p14:modId xmlns:p14="http://schemas.microsoft.com/office/powerpoint/2010/main" val="3964184681"/>
              </p:ext>
            </p:extLst>
          </p:nvPr>
        </p:nvGraphicFramePr>
        <p:xfrm>
          <a:off x="323528" y="1947704"/>
          <a:ext cx="3384376" cy="3929568"/>
        </p:xfrm>
        <a:graphic>
          <a:graphicData uri="http://schemas.openxmlformats.org/drawingml/2006/table">
            <a:tbl>
              <a:tblPr/>
              <a:tblGrid>
                <a:gridCol w="1600200"/>
                <a:gridCol w="1784176"/>
              </a:tblGrid>
              <a:tr h="765613">
                <a:tc>
                  <a:txBody>
                    <a:bodyPr/>
                    <a:lstStyle/>
                    <a:p>
                      <a:pPr algn="ctr" fontAlgn="ctr"/>
                      <a:r>
                        <a:rPr lang="hr-HR" sz="1600" b="1" i="0" u="none" strike="noStrike">
                          <a:solidFill>
                            <a:srgbClr val="FFFFFF"/>
                          </a:solidFill>
                          <a:effectLst/>
                          <a:latin typeface="Century Gothic"/>
                        </a:rPr>
                        <a:t>Criterio Adjetivo</a:t>
                      </a:r>
                    </a:p>
                  </a:txBody>
                  <a:tcPr marL="12700" marR="12700" marT="12700"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4BACC6"/>
                    </a:solidFill>
                  </a:tcPr>
                </a:tc>
                <a:tc>
                  <a:txBody>
                    <a:bodyPr/>
                    <a:lstStyle/>
                    <a:p>
                      <a:pPr algn="ctr" fontAlgn="ctr"/>
                      <a:r>
                        <a:rPr lang="es-ES_tradnl" sz="1600" b="1" i="0" u="none" strike="noStrike" dirty="0" smtClean="0">
                          <a:solidFill>
                            <a:srgbClr val="FFFFFF"/>
                          </a:solidFill>
                          <a:effectLst/>
                          <a:latin typeface="Century Gothic"/>
                        </a:rPr>
                        <a:t>Promedio de la Región Costa Sur</a:t>
                      </a:r>
                      <a:endParaRPr lang="es-ES_tradnl" sz="1600" b="1" i="0" u="none" strike="noStrike" dirty="0">
                        <a:solidFill>
                          <a:srgbClr val="FFFFFF"/>
                        </a:solidFill>
                        <a:effectLst/>
                        <a:latin typeface="Century Gothic"/>
                      </a:endParaRPr>
                    </a:p>
                  </a:txBody>
                  <a:tcPr marL="12700" marR="12700" marT="12700"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4BACC6"/>
                    </a:solidFill>
                  </a:tcPr>
                </a:tc>
              </a:tr>
              <a:tr h="632791">
                <a:tc>
                  <a:txBody>
                    <a:bodyPr/>
                    <a:lstStyle/>
                    <a:p>
                      <a:pPr algn="ctr" fontAlgn="ctr"/>
                      <a:r>
                        <a:rPr lang="pt-BR" sz="1400" b="1" i="0" u="none" strike="noStrike">
                          <a:solidFill>
                            <a:srgbClr val="FFFFFF"/>
                          </a:solidFill>
                          <a:effectLst/>
                          <a:latin typeface="Century Gothic"/>
                        </a:rPr>
                        <a:t>Publicidad</a:t>
                      </a:r>
                    </a:p>
                  </a:txBody>
                  <a:tcPr marL="12700" marR="12700" marT="12700"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4BACC6"/>
                      </a:solidFill>
                      <a:prstDash val="solid"/>
                      <a:round/>
                      <a:headEnd type="none" w="med" len="med"/>
                      <a:tailEnd type="none" w="med" len="med"/>
                    </a:lnB>
                    <a:solidFill>
                      <a:srgbClr val="4BACC6"/>
                    </a:solidFill>
                  </a:tcPr>
                </a:tc>
                <a:tc>
                  <a:txBody>
                    <a:bodyPr/>
                    <a:lstStyle/>
                    <a:p>
                      <a:pPr algn="ctr" fontAlgn="ctr"/>
                      <a:r>
                        <a:rPr lang="nb-NO" sz="1600" b="1" i="0" u="none" strike="noStrike">
                          <a:solidFill>
                            <a:srgbClr val="000000"/>
                          </a:solidFill>
                          <a:effectLst/>
                          <a:latin typeface="Century Gothic"/>
                        </a:rPr>
                        <a:t>25.00</a:t>
                      </a:r>
                    </a:p>
                  </a:txBody>
                  <a:tcPr marL="12700" marR="12700" marT="12700"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4BACC6"/>
                      </a:solidFill>
                      <a:prstDash val="solid"/>
                      <a:round/>
                      <a:headEnd type="none" w="med" len="med"/>
                      <a:tailEnd type="none" w="med" len="med"/>
                    </a:lnB>
                  </a:tcPr>
                </a:tc>
              </a:tr>
              <a:tr h="632791">
                <a:tc>
                  <a:txBody>
                    <a:bodyPr/>
                    <a:lstStyle/>
                    <a:p>
                      <a:pPr algn="ctr" fontAlgn="ctr"/>
                      <a:r>
                        <a:rPr lang="es-ES_tradnl" sz="1400" b="1" i="0" u="none" strike="noStrike">
                          <a:solidFill>
                            <a:srgbClr val="FFFFFF"/>
                          </a:solidFill>
                          <a:effectLst/>
                          <a:latin typeface="Century Gothic"/>
                        </a:rPr>
                        <a:t>Vigencia</a:t>
                      </a:r>
                    </a:p>
                  </a:txBody>
                  <a:tcPr marL="12700" marR="12700" marT="12700"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solidFill>
                      <a:srgbClr val="4BACC6"/>
                    </a:solidFill>
                  </a:tcPr>
                </a:tc>
                <a:tc>
                  <a:txBody>
                    <a:bodyPr/>
                    <a:lstStyle/>
                    <a:p>
                      <a:pPr algn="ctr" fontAlgn="ctr"/>
                      <a:r>
                        <a:rPr lang="hr-HR" sz="1600" b="1" i="0" u="none" strike="noStrike" dirty="0">
                          <a:solidFill>
                            <a:srgbClr val="000000"/>
                          </a:solidFill>
                          <a:effectLst/>
                          <a:latin typeface="Century Gothic"/>
                        </a:rPr>
                        <a:t>12.50</a:t>
                      </a:r>
                    </a:p>
                  </a:txBody>
                  <a:tcPr marL="12700" marR="12700" marT="12700"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tcPr>
                </a:tc>
              </a:tr>
              <a:tr h="632791">
                <a:tc>
                  <a:txBody>
                    <a:bodyPr/>
                    <a:lstStyle/>
                    <a:p>
                      <a:pPr algn="ctr" fontAlgn="ctr"/>
                      <a:r>
                        <a:rPr lang="es-ES_tradnl" sz="1400" b="1" i="0" u="none" strike="noStrike">
                          <a:solidFill>
                            <a:srgbClr val="FFFFFF"/>
                          </a:solidFill>
                          <a:effectLst/>
                          <a:latin typeface="Century Gothic"/>
                        </a:rPr>
                        <a:t>Accesibilidad</a:t>
                      </a:r>
                    </a:p>
                  </a:txBody>
                  <a:tcPr marL="12700" marR="12700" marT="12700"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solidFill>
                      <a:srgbClr val="4BACC6"/>
                    </a:solidFill>
                  </a:tcPr>
                </a:tc>
                <a:tc>
                  <a:txBody>
                    <a:bodyPr/>
                    <a:lstStyle/>
                    <a:p>
                      <a:pPr algn="ctr" fontAlgn="ctr"/>
                      <a:r>
                        <a:rPr lang="hr-HR" sz="1600" b="1" i="0" u="none" strike="noStrike" dirty="0">
                          <a:solidFill>
                            <a:srgbClr val="000000"/>
                          </a:solidFill>
                          <a:effectLst/>
                          <a:latin typeface="Century Gothic"/>
                        </a:rPr>
                        <a:t>12.50</a:t>
                      </a:r>
                    </a:p>
                  </a:txBody>
                  <a:tcPr marL="12700" marR="12700" marT="12700"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tcPr>
                </a:tc>
              </a:tr>
              <a:tr h="632791">
                <a:tc>
                  <a:txBody>
                    <a:bodyPr/>
                    <a:lstStyle/>
                    <a:p>
                      <a:pPr algn="ctr" fontAlgn="ctr"/>
                      <a:r>
                        <a:rPr lang="es-ES_tradnl" sz="1400" b="1" i="0" u="none" strike="noStrike" dirty="0">
                          <a:solidFill>
                            <a:srgbClr val="FFFFFF"/>
                          </a:solidFill>
                          <a:effectLst/>
                          <a:latin typeface="Century Gothic"/>
                        </a:rPr>
                        <a:t>Información</a:t>
                      </a:r>
                      <a:br>
                        <a:rPr lang="es-ES_tradnl" sz="1400" b="1" i="0" u="none" strike="noStrike" dirty="0">
                          <a:solidFill>
                            <a:srgbClr val="FFFFFF"/>
                          </a:solidFill>
                          <a:effectLst/>
                          <a:latin typeface="Century Gothic"/>
                        </a:rPr>
                      </a:br>
                      <a:r>
                        <a:rPr lang="es-ES_tradnl" sz="1400" b="1" i="0" u="none" strike="noStrike" dirty="0">
                          <a:solidFill>
                            <a:srgbClr val="FFFFFF"/>
                          </a:solidFill>
                          <a:effectLst/>
                          <a:latin typeface="Century Gothic"/>
                        </a:rPr>
                        <a:t>Completa</a:t>
                      </a:r>
                    </a:p>
                  </a:txBody>
                  <a:tcPr marL="12700" marR="12700" marT="12700"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solidFill>
                      <a:srgbClr val="4BACC6"/>
                    </a:solidFill>
                  </a:tcPr>
                </a:tc>
                <a:tc>
                  <a:txBody>
                    <a:bodyPr/>
                    <a:lstStyle/>
                    <a:p>
                      <a:pPr algn="ctr" fontAlgn="ctr"/>
                      <a:r>
                        <a:rPr lang="nb-NO" sz="1600" b="1" i="0" u="none" strike="noStrike" dirty="0">
                          <a:solidFill>
                            <a:srgbClr val="000000"/>
                          </a:solidFill>
                          <a:effectLst/>
                          <a:latin typeface="Century Gothic"/>
                        </a:rPr>
                        <a:t>0.00</a:t>
                      </a:r>
                    </a:p>
                  </a:txBody>
                  <a:tcPr marL="12700" marR="12700" marT="12700"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tcPr>
                </a:tc>
              </a:tr>
              <a:tr h="632791">
                <a:tc>
                  <a:txBody>
                    <a:bodyPr/>
                    <a:lstStyle/>
                    <a:p>
                      <a:pPr algn="ctr" fontAlgn="ctr"/>
                      <a:r>
                        <a:rPr lang="es-ES_tradnl" sz="1400" b="1" i="0" u="none" strike="noStrike">
                          <a:solidFill>
                            <a:srgbClr val="FFFFFF"/>
                          </a:solidFill>
                          <a:effectLst/>
                          <a:latin typeface="Century Gothic"/>
                        </a:rPr>
                        <a:t>Cumplimiento Global</a:t>
                      </a:r>
                    </a:p>
                  </a:txBody>
                  <a:tcPr marL="12700" marR="12700" marT="12700"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solidFill>
                      <a:srgbClr val="4BACC6"/>
                    </a:solidFill>
                  </a:tcPr>
                </a:tc>
                <a:tc>
                  <a:txBody>
                    <a:bodyPr/>
                    <a:lstStyle/>
                    <a:p>
                      <a:pPr algn="ctr" fontAlgn="ctr"/>
                      <a:r>
                        <a:rPr lang="hr-HR" sz="1600" b="1" i="0" u="none" strike="noStrike" dirty="0">
                          <a:solidFill>
                            <a:srgbClr val="000000"/>
                          </a:solidFill>
                          <a:effectLst/>
                          <a:latin typeface="Century Gothic"/>
                        </a:rPr>
                        <a:t>12.50</a:t>
                      </a:r>
                    </a:p>
                  </a:txBody>
                  <a:tcPr marL="12700" marR="12700" marT="12700"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8396492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10 Marcador de contenido"/>
          <p:cNvGraphicFramePr>
            <a:graphicFrameLocks noGrp="1"/>
          </p:cNvGraphicFramePr>
          <p:nvPr>
            <p:extLst>
              <p:ext uri="{D42A27DB-BD31-4B8C-83A1-F6EECF244321}">
                <p14:modId xmlns:p14="http://schemas.microsoft.com/office/powerpoint/2010/main" val="2983481011"/>
              </p:ext>
            </p:extLst>
          </p:nvPr>
        </p:nvGraphicFramePr>
        <p:xfrm>
          <a:off x="1979712" y="1708283"/>
          <a:ext cx="7406927" cy="4896544"/>
        </p:xfrm>
        <a:graphic>
          <a:graphicData uri="http://schemas.openxmlformats.org/drawingml/2006/chart">
            <c:chart xmlns:c="http://schemas.openxmlformats.org/drawingml/2006/chart" xmlns:r="http://schemas.openxmlformats.org/officeDocument/2006/relationships" r:id="rId2"/>
          </a:graphicData>
        </a:graphic>
      </p:graphicFrame>
      <p:sp>
        <p:nvSpPr>
          <p:cNvPr id="17" name="1 Título"/>
          <p:cNvSpPr>
            <a:spLocks noGrp="1"/>
          </p:cNvSpPr>
          <p:nvPr>
            <p:ph type="title"/>
          </p:nvPr>
        </p:nvSpPr>
        <p:spPr>
          <a:xfrm>
            <a:off x="2771800" y="476672"/>
            <a:ext cx="6192688" cy="1061789"/>
          </a:xfrm>
        </p:spPr>
        <p:txBody>
          <a:bodyPr>
            <a:normAutofit/>
          </a:bodyPr>
          <a:lstStyle/>
          <a:p>
            <a:pPr algn="ctr" fontAlgn="base">
              <a:spcAft>
                <a:spcPct val="0"/>
              </a:spcAft>
              <a:defRPr/>
            </a:pPr>
            <a:r>
              <a:rPr lang="es-MX"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Ayuntamientos por Grupos de Calificaciones</a:t>
            </a:r>
          </a:p>
        </p:txBody>
      </p:sp>
      <p:graphicFrame>
        <p:nvGraphicFramePr>
          <p:cNvPr id="5" name="4 Tabla"/>
          <p:cNvGraphicFramePr>
            <a:graphicFrameLocks noGrp="1"/>
          </p:cNvGraphicFramePr>
          <p:nvPr>
            <p:extLst>
              <p:ext uri="{D42A27DB-BD31-4B8C-83A1-F6EECF244321}">
                <p14:modId xmlns:p14="http://schemas.microsoft.com/office/powerpoint/2010/main" val="2649535831"/>
              </p:ext>
            </p:extLst>
          </p:nvPr>
        </p:nvGraphicFramePr>
        <p:xfrm>
          <a:off x="251520" y="2276872"/>
          <a:ext cx="3190736" cy="2520279"/>
        </p:xfrm>
        <a:graphic>
          <a:graphicData uri="http://schemas.openxmlformats.org/drawingml/2006/table">
            <a:tbl>
              <a:tblPr/>
              <a:tblGrid>
                <a:gridCol w="1691832"/>
                <a:gridCol w="1498904"/>
              </a:tblGrid>
              <a:tr h="501874">
                <a:tc>
                  <a:txBody>
                    <a:bodyPr/>
                    <a:lstStyle/>
                    <a:p>
                      <a:pPr algn="ctr" fontAlgn="ctr"/>
                      <a:r>
                        <a:rPr lang="es-MX" sz="1400" b="1" i="0" u="none" strike="noStrike" dirty="0">
                          <a:solidFill>
                            <a:srgbClr val="000000"/>
                          </a:solidFill>
                          <a:effectLst/>
                          <a:latin typeface="Century Gothic"/>
                        </a:rPr>
                        <a:t>Cumplimiento</a:t>
                      </a:r>
                    </a:p>
                  </a:txBody>
                  <a:tcPr marL="9525" marR="9525" marT="9525" marB="0" anchor="ctr">
                    <a:lnL w="6350" cap="flat" cmpd="sng" algn="ctr">
                      <a:solidFill>
                        <a:srgbClr val="4BACC6"/>
                      </a:solidFill>
                      <a:prstDash val="solid"/>
                      <a:round/>
                      <a:headEnd type="none" w="med" len="med"/>
                      <a:tailEnd type="none" w="med" len="med"/>
                    </a:lnL>
                    <a:lnR>
                      <a:noFill/>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solidFill>
                      <a:srgbClr val="4BACC6"/>
                    </a:solidFill>
                  </a:tcPr>
                </a:tc>
                <a:tc>
                  <a:txBody>
                    <a:bodyPr/>
                    <a:lstStyle/>
                    <a:p>
                      <a:pPr algn="ctr" fontAlgn="ctr"/>
                      <a:r>
                        <a:rPr lang="es-MX" sz="1400" b="1" i="0" u="none" strike="noStrike">
                          <a:solidFill>
                            <a:srgbClr val="000000"/>
                          </a:solidFill>
                          <a:effectLst/>
                          <a:latin typeface="Century Gothic"/>
                        </a:rPr>
                        <a:t>Número de Ayuntamientos</a:t>
                      </a:r>
                    </a:p>
                  </a:txBody>
                  <a:tcPr marL="9525" marR="9525" marT="9525" marB="0" anchor="ctr">
                    <a:lnL>
                      <a:noFill/>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solidFill>
                      <a:srgbClr val="4BACC6"/>
                    </a:solidFill>
                  </a:tcPr>
                </a:tc>
              </a:tr>
              <a:tr h="403681">
                <a:tc>
                  <a:txBody>
                    <a:bodyPr/>
                    <a:lstStyle/>
                    <a:p>
                      <a:pPr algn="ctr" fontAlgn="ctr"/>
                      <a:r>
                        <a:rPr lang="es-MX" sz="1600" b="0" i="0" u="none" strike="noStrike">
                          <a:solidFill>
                            <a:srgbClr val="000000"/>
                          </a:solidFill>
                          <a:effectLst/>
                          <a:latin typeface="Century Gothic"/>
                        </a:rPr>
                        <a:t>60 a 100</a:t>
                      </a:r>
                    </a:p>
                  </a:txBody>
                  <a:tcPr marL="9525" marR="9525" marT="9525" marB="0" anchor="ctr">
                    <a:lnL w="6350" cap="flat" cmpd="sng" algn="ctr">
                      <a:solidFill>
                        <a:srgbClr val="4BACC6"/>
                      </a:solidFill>
                      <a:prstDash val="solid"/>
                      <a:round/>
                      <a:headEnd type="none" w="med" len="med"/>
                      <a:tailEnd type="none" w="med" len="med"/>
                    </a:lnL>
                    <a:lnR>
                      <a:noFill/>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tcPr>
                </a:tc>
                <a:tc>
                  <a:txBody>
                    <a:bodyPr/>
                    <a:lstStyle/>
                    <a:p>
                      <a:pPr algn="ctr" fontAlgn="ctr"/>
                      <a:r>
                        <a:rPr lang="es-MX" sz="1600" b="0" i="0" u="none" strike="noStrike">
                          <a:solidFill>
                            <a:srgbClr val="000000"/>
                          </a:solidFill>
                          <a:effectLst/>
                          <a:latin typeface="Century Gothic"/>
                        </a:rPr>
                        <a:t>10</a:t>
                      </a:r>
                    </a:p>
                  </a:txBody>
                  <a:tcPr marL="9525" marR="9525" marT="9525" marB="0" anchor="ctr">
                    <a:lnL>
                      <a:noFill/>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tcPr>
                </a:tc>
              </a:tr>
              <a:tr h="403681">
                <a:tc>
                  <a:txBody>
                    <a:bodyPr/>
                    <a:lstStyle/>
                    <a:p>
                      <a:pPr algn="ctr" fontAlgn="ctr"/>
                      <a:r>
                        <a:rPr lang="es-MX" sz="1600" b="0" i="0" u="none" strike="noStrike" dirty="0">
                          <a:solidFill>
                            <a:srgbClr val="000000"/>
                          </a:solidFill>
                          <a:effectLst/>
                          <a:latin typeface="Century Gothic"/>
                        </a:rPr>
                        <a:t>40 a 59.99</a:t>
                      </a:r>
                    </a:p>
                  </a:txBody>
                  <a:tcPr marL="9525" marR="9525" marT="9525" marB="0" anchor="ctr">
                    <a:lnL w="6350" cap="flat" cmpd="sng" algn="ctr">
                      <a:solidFill>
                        <a:srgbClr val="4BACC6"/>
                      </a:solidFill>
                      <a:prstDash val="solid"/>
                      <a:round/>
                      <a:headEnd type="none" w="med" len="med"/>
                      <a:tailEnd type="none" w="med" len="med"/>
                    </a:lnL>
                    <a:lnR>
                      <a:noFill/>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solidFill>
                      <a:srgbClr val="92CDDC"/>
                    </a:solidFill>
                  </a:tcPr>
                </a:tc>
                <a:tc>
                  <a:txBody>
                    <a:bodyPr/>
                    <a:lstStyle/>
                    <a:p>
                      <a:pPr algn="ctr" fontAlgn="ctr"/>
                      <a:r>
                        <a:rPr lang="es-MX" sz="1600" b="0" i="0" u="none" strike="noStrike">
                          <a:solidFill>
                            <a:srgbClr val="000000"/>
                          </a:solidFill>
                          <a:effectLst/>
                          <a:latin typeface="Century Gothic"/>
                        </a:rPr>
                        <a:t>3</a:t>
                      </a:r>
                    </a:p>
                  </a:txBody>
                  <a:tcPr marL="9525" marR="9525" marT="9525" marB="0" anchor="ctr">
                    <a:lnL>
                      <a:noFill/>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solidFill>
                      <a:srgbClr val="92CDDC"/>
                    </a:solidFill>
                  </a:tcPr>
                </a:tc>
              </a:tr>
              <a:tr h="403681">
                <a:tc>
                  <a:txBody>
                    <a:bodyPr/>
                    <a:lstStyle/>
                    <a:p>
                      <a:pPr algn="ctr" fontAlgn="ctr"/>
                      <a:r>
                        <a:rPr lang="es-MX" sz="1600" b="0" i="0" u="none" strike="noStrike">
                          <a:solidFill>
                            <a:srgbClr val="000000"/>
                          </a:solidFill>
                          <a:effectLst/>
                          <a:latin typeface="Century Gothic"/>
                        </a:rPr>
                        <a:t>20 - 39.99</a:t>
                      </a:r>
                    </a:p>
                  </a:txBody>
                  <a:tcPr marL="9525" marR="9525" marT="9525" marB="0" anchor="ctr">
                    <a:lnL w="6350" cap="flat" cmpd="sng" algn="ctr">
                      <a:solidFill>
                        <a:srgbClr val="4BACC6"/>
                      </a:solidFill>
                      <a:prstDash val="solid"/>
                      <a:round/>
                      <a:headEnd type="none" w="med" len="med"/>
                      <a:tailEnd type="none" w="med" len="med"/>
                    </a:lnL>
                    <a:lnR>
                      <a:noFill/>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tcPr>
                </a:tc>
                <a:tc>
                  <a:txBody>
                    <a:bodyPr/>
                    <a:lstStyle/>
                    <a:p>
                      <a:pPr algn="ctr" fontAlgn="ctr"/>
                      <a:r>
                        <a:rPr lang="es-MX" sz="1600" b="0" i="0" u="none" strike="noStrike" dirty="0" smtClean="0">
                          <a:solidFill>
                            <a:srgbClr val="000000"/>
                          </a:solidFill>
                          <a:effectLst/>
                          <a:latin typeface="Century Gothic"/>
                        </a:rPr>
                        <a:t>21</a:t>
                      </a:r>
                      <a:endParaRPr lang="es-MX" sz="1600" b="0" i="0" u="none" strike="noStrike" dirty="0">
                        <a:solidFill>
                          <a:srgbClr val="000000"/>
                        </a:solidFill>
                        <a:effectLst/>
                        <a:latin typeface="Century Gothic"/>
                      </a:endParaRPr>
                    </a:p>
                  </a:txBody>
                  <a:tcPr marL="9525" marR="9525" marT="9525" marB="0" anchor="ctr">
                    <a:lnL>
                      <a:noFill/>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tcPr>
                </a:tc>
              </a:tr>
              <a:tr h="403681">
                <a:tc>
                  <a:txBody>
                    <a:bodyPr/>
                    <a:lstStyle/>
                    <a:p>
                      <a:pPr algn="ctr" fontAlgn="ctr"/>
                      <a:r>
                        <a:rPr lang="es-MX" sz="2000" b="1" i="0" u="none" strike="noStrike">
                          <a:solidFill>
                            <a:srgbClr val="000000"/>
                          </a:solidFill>
                          <a:effectLst/>
                          <a:latin typeface="Century Gothic"/>
                        </a:rPr>
                        <a:t>0 - 19.99</a:t>
                      </a:r>
                    </a:p>
                  </a:txBody>
                  <a:tcPr marL="9525" marR="9525" marT="9525" marB="0" anchor="ctr">
                    <a:lnL w="6350" cap="flat" cmpd="sng" algn="ctr">
                      <a:solidFill>
                        <a:srgbClr val="4BACC6"/>
                      </a:solidFill>
                      <a:prstDash val="solid"/>
                      <a:round/>
                      <a:headEnd type="none" w="med" len="med"/>
                      <a:tailEnd type="none" w="med" len="med"/>
                    </a:lnL>
                    <a:lnR>
                      <a:noFill/>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solidFill>
                      <a:srgbClr val="92CDDC"/>
                    </a:solidFill>
                  </a:tcPr>
                </a:tc>
                <a:tc>
                  <a:txBody>
                    <a:bodyPr/>
                    <a:lstStyle/>
                    <a:p>
                      <a:pPr algn="ctr" fontAlgn="ctr"/>
                      <a:r>
                        <a:rPr lang="es-MX" sz="2000" b="1" i="0" u="none" strike="noStrike">
                          <a:solidFill>
                            <a:srgbClr val="000000"/>
                          </a:solidFill>
                          <a:effectLst/>
                          <a:latin typeface="Century Gothic"/>
                        </a:rPr>
                        <a:t>89</a:t>
                      </a:r>
                    </a:p>
                  </a:txBody>
                  <a:tcPr marL="9525" marR="9525" marT="9525" marB="0" anchor="ctr">
                    <a:lnL>
                      <a:noFill/>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solidFill>
                      <a:srgbClr val="92CDDC"/>
                    </a:solidFill>
                  </a:tcPr>
                </a:tc>
              </a:tr>
              <a:tr h="403681">
                <a:tc>
                  <a:txBody>
                    <a:bodyPr/>
                    <a:lstStyle/>
                    <a:p>
                      <a:pPr algn="ctr" fontAlgn="ctr"/>
                      <a:r>
                        <a:rPr lang="es-MX" sz="1600" b="0" i="0" u="none" strike="noStrike">
                          <a:solidFill>
                            <a:srgbClr val="000000"/>
                          </a:solidFill>
                          <a:effectLst/>
                          <a:latin typeface="Century Gothic"/>
                        </a:rPr>
                        <a:t>Sin Portal Web</a:t>
                      </a:r>
                    </a:p>
                  </a:txBody>
                  <a:tcPr marL="9525" marR="9525" marT="9525" marB="0" anchor="ctr">
                    <a:lnL w="6350" cap="flat" cmpd="sng" algn="ctr">
                      <a:solidFill>
                        <a:srgbClr val="4BACC6"/>
                      </a:solidFill>
                      <a:prstDash val="solid"/>
                      <a:round/>
                      <a:headEnd type="none" w="med" len="med"/>
                      <a:tailEnd type="none" w="med" len="med"/>
                    </a:lnL>
                    <a:lnR>
                      <a:noFill/>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tcPr>
                </a:tc>
                <a:tc>
                  <a:txBody>
                    <a:bodyPr/>
                    <a:lstStyle/>
                    <a:p>
                      <a:pPr algn="ctr" fontAlgn="ctr"/>
                      <a:r>
                        <a:rPr lang="es-MX" sz="1600" b="0" i="0" u="none" strike="noStrike" dirty="0">
                          <a:solidFill>
                            <a:srgbClr val="000000"/>
                          </a:solidFill>
                          <a:effectLst/>
                          <a:latin typeface="Century Gothic"/>
                        </a:rPr>
                        <a:t>2</a:t>
                      </a:r>
                    </a:p>
                  </a:txBody>
                  <a:tcPr marL="9525" marR="9525" marT="9525" marB="0" anchor="ctr">
                    <a:lnL>
                      <a:noFill/>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1003896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55776" y="274638"/>
            <a:ext cx="6131024" cy="1143000"/>
          </a:xfrm>
        </p:spPr>
        <p:txBody>
          <a:bodyPr>
            <a:normAutofit/>
          </a:bodyPr>
          <a:lstStyle/>
          <a:p>
            <a:r>
              <a:rPr lang="es-MX"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Calificaciones</a:t>
            </a:r>
            <a:br>
              <a:rPr lang="es-MX"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br>
            <a:r>
              <a:rPr lang="es-MX"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Región </a:t>
            </a:r>
            <a:r>
              <a:rPr lang="es-MX" sz="24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8. Costa Sur</a:t>
            </a:r>
            <a:endParaRPr lang="es-MX" sz="2400" dirty="0"/>
          </a:p>
        </p:txBody>
      </p:sp>
      <p:graphicFrame>
        <p:nvGraphicFramePr>
          <p:cNvPr id="4" name="1 Gráfico"/>
          <p:cNvGraphicFramePr>
            <a:graphicFrameLocks/>
          </p:cNvGraphicFramePr>
          <p:nvPr>
            <p:extLst>
              <p:ext uri="{D42A27DB-BD31-4B8C-83A1-F6EECF244321}">
                <p14:modId xmlns:p14="http://schemas.microsoft.com/office/powerpoint/2010/main" val="3994267245"/>
              </p:ext>
            </p:extLst>
          </p:nvPr>
        </p:nvGraphicFramePr>
        <p:xfrm>
          <a:off x="179512" y="1508930"/>
          <a:ext cx="8640960" cy="524686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5788448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684580" y="353806"/>
            <a:ext cx="5987008" cy="1143000"/>
          </a:xfrm>
        </p:spPr>
        <p:txBody>
          <a:bodyPr>
            <a:noAutofit/>
          </a:bodyPr>
          <a:lstStyle/>
          <a:p>
            <a:pPr>
              <a:defRPr/>
            </a:pPr>
            <a:r>
              <a:rPr lang="es-MX"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Resultado Global por Criterio Adjetivo por Ayuntamiento </a:t>
            </a:r>
            <a:br>
              <a:rPr lang="es-MX"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br>
            <a:r>
              <a:rPr lang="es-MX"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Región </a:t>
            </a:r>
            <a:r>
              <a:rPr lang="es-MX" sz="24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9. Costa-Sierra </a:t>
            </a:r>
            <a:r>
              <a:rPr lang="es-MX"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Occidental</a:t>
            </a:r>
          </a:p>
        </p:txBody>
      </p:sp>
      <p:graphicFrame>
        <p:nvGraphicFramePr>
          <p:cNvPr id="3" name="Tabla 2"/>
          <p:cNvGraphicFramePr>
            <a:graphicFrameLocks noGrp="1"/>
          </p:cNvGraphicFramePr>
          <p:nvPr>
            <p:extLst>
              <p:ext uri="{D42A27DB-BD31-4B8C-83A1-F6EECF244321}">
                <p14:modId xmlns:p14="http://schemas.microsoft.com/office/powerpoint/2010/main" val="158654933"/>
              </p:ext>
            </p:extLst>
          </p:nvPr>
        </p:nvGraphicFramePr>
        <p:xfrm>
          <a:off x="241177" y="1700808"/>
          <a:ext cx="8723311" cy="4968551"/>
        </p:xfrm>
        <a:graphic>
          <a:graphicData uri="http://schemas.openxmlformats.org/drawingml/2006/table">
            <a:tbl>
              <a:tblPr/>
              <a:tblGrid>
                <a:gridCol w="2568600"/>
                <a:gridCol w="1451818"/>
                <a:gridCol w="1029921"/>
                <a:gridCol w="1290504"/>
                <a:gridCol w="1116782"/>
                <a:gridCol w="1265686"/>
              </a:tblGrid>
              <a:tr h="656225">
                <a:tc>
                  <a:txBody>
                    <a:bodyPr/>
                    <a:lstStyle/>
                    <a:p>
                      <a:pPr algn="ctr" fontAlgn="ctr"/>
                      <a:r>
                        <a:rPr lang="es-ES_tradnl" sz="1300" b="1" i="0" u="none" strike="noStrike">
                          <a:solidFill>
                            <a:srgbClr val="FFFFFF"/>
                          </a:solidFill>
                          <a:effectLst/>
                          <a:latin typeface="Century Gothic"/>
                        </a:rPr>
                        <a:t>Ayuntamiento</a:t>
                      </a:r>
                    </a:p>
                  </a:txBody>
                  <a:tcPr marL="11706" marR="11706" marT="11706" marB="0" anchor="ctr">
                    <a:lnL>
                      <a:noFill/>
                    </a:lnL>
                    <a:lnR>
                      <a:noFill/>
                    </a:lnR>
                    <a:lnT>
                      <a:noFill/>
                    </a:lnT>
                    <a:lnB>
                      <a:noFill/>
                    </a:lnB>
                    <a:solidFill>
                      <a:srgbClr val="4BACC6"/>
                    </a:solidFill>
                  </a:tcPr>
                </a:tc>
                <a:tc>
                  <a:txBody>
                    <a:bodyPr/>
                    <a:lstStyle/>
                    <a:p>
                      <a:pPr algn="ctr" fontAlgn="ctr"/>
                      <a:r>
                        <a:rPr lang="pt-BR" sz="1300" b="1" i="0" u="none" strike="noStrike">
                          <a:solidFill>
                            <a:srgbClr val="FFFFFF"/>
                          </a:solidFill>
                          <a:effectLst/>
                          <a:latin typeface="Century Gothic"/>
                        </a:rPr>
                        <a:t>Publicidad</a:t>
                      </a:r>
                    </a:p>
                  </a:txBody>
                  <a:tcPr marL="11706" marR="11706" marT="11706" marB="0" anchor="ctr">
                    <a:lnL>
                      <a:noFill/>
                    </a:lnL>
                    <a:lnR>
                      <a:noFill/>
                    </a:lnR>
                    <a:lnT>
                      <a:noFill/>
                    </a:lnT>
                    <a:lnB>
                      <a:noFill/>
                    </a:lnB>
                    <a:solidFill>
                      <a:srgbClr val="4BACC6"/>
                    </a:solidFill>
                  </a:tcPr>
                </a:tc>
                <a:tc>
                  <a:txBody>
                    <a:bodyPr/>
                    <a:lstStyle/>
                    <a:p>
                      <a:pPr algn="ctr" fontAlgn="ctr"/>
                      <a:r>
                        <a:rPr lang="es-ES_tradnl" sz="1300" b="1" i="0" u="none" strike="noStrike">
                          <a:solidFill>
                            <a:srgbClr val="FFFFFF"/>
                          </a:solidFill>
                          <a:effectLst/>
                          <a:latin typeface="Century Gothic"/>
                        </a:rPr>
                        <a:t>Vigencia</a:t>
                      </a:r>
                    </a:p>
                  </a:txBody>
                  <a:tcPr marL="11706" marR="11706" marT="11706" marB="0" anchor="ctr">
                    <a:lnL>
                      <a:noFill/>
                    </a:lnL>
                    <a:lnR>
                      <a:noFill/>
                    </a:lnR>
                    <a:lnT>
                      <a:noFill/>
                    </a:lnT>
                    <a:lnB>
                      <a:noFill/>
                    </a:lnB>
                    <a:solidFill>
                      <a:srgbClr val="4BACC6"/>
                    </a:solidFill>
                  </a:tcPr>
                </a:tc>
                <a:tc>
                  <a:txBody>
                    <a:bodyPr/>
                    <a:lstStyle/>
                    <a:p>
                      <a:pPr algn="ctr" fontAlgn="ctr"/>
                      <a:r>
                        <a:rPr lang="es-ES_tradnl" sz="1300" b="1" i="0" u="none" strike="noStrike">
                          <a:solidFill>
                            <a:srgbClr val="FFFFFF"/>
                          </a:solidFill>
                          <a:effectLst/>
                          <a:latin typeface="Century Gothic"/>
                        </a:rPr>
                        <a:t>Accesibilidad</a:t>
                      </a:r>
                    </a:p>
                  </a:txBody>
                  <a:tcPr marL="11706" marR="11706" marT="11706" marB="0" anchor="ctr">
                    <a:lnL>
                      <a:noFill/>
                    </a:lnL>
                    <a:lnR>
                      <a:noFill/>
                    </a:lnR>
                    <a:lnT>
                      <a:noFill/>
                    </a:lnT>
                    <a:lnB>
                      <a:noFill/>
                    </a:lnB>
                    <a:solidFill>
                      <a:srgbClr val="4BACC6"/>
                    </a:solidFill>
                  </a:tcPr>
                </a:tc>
                <a:tc>
                  <a:txBody>
                    <a:bodyPr/>
                    <a:lstStyle/>
                    <a:p>
                      <a:pPr algn="ctr" fontAlgn="ctr"/>
                      <a:r>
                        <a:rPr lang="es-ES_tradnl" sz="1300" b="1" i="0" u="none" strike="noStrike">
                          <a:solidFill>
                            <a:srgbClr val="FFFFFF"/>
                          </a:solidFill>
                          <a:effectLst/>
                          <a:latin typeface="Century Gothic"/>
                        </a:rPr>
                        <a:t>Información</a:t>
                      </a:r>
                      <a:br>
                        <a:rPr lang="es-ES_tradnl" sz="1300" b="1" i="0" u="none" strike="noStrike">
                          <a:solidFill>
                            <a:srgbClr val="FFFFFF"/>
                          </a:solidFill>
                          <a:effectLst/>
                          <a:latin typeface="Century Gothic"/>
                        </a:rPr>
                      </a:br>
                      <a:r>
                        <a:rPr lang="es-ES_tradnl" sz="1300" b="1" i="0" u="none" strike="noStrike">
                          <a:solidFill>
                            <a:srgbClr val="FFFFFF"/>
                          </a:solidFill>
                          <a:effectLst/>
                          <a:latin typeface="Century Gothic"/>
                        </a:rPr>
                        <a:t>Completa</a:t>
                      </a:r>
                    </a:p>
                  </a:txBody>
                  <a:tcPr marL="11706" marR="11706" marT="11706" marB="0" anchor="ctr">
                    <a:lnL>
                      <a:noFill/>
                    </a:lnL>
                    <a:lnR>
                      <a:noFill/>
                    </a:lnR>
                    <a:lnT>
                      <a:noFill/>
                    </a:lnT>
                    <a:lnB>
                      <a:noFill/>
                    </a:lnB>
                    <a:solidFill>
                      <a:srgbClr val="4BACC6"/>
                    </a:solidFill>
                  </a:tcPr>
                </a:tc>
                <a:tc>
                  <a:txBody>
                    <a:bodyPr/>
                    <a:lstStyle/>
                    <a:p>
                      <a:pPr algn="ctr" fontAlgn="ctr"/>
                      <a:r>
                        <a:rPr lang="es-ES_tradnl" sz="1300" b="1" i="0" u="none" strike="noStrike">
                          <a:solidFill>
                            <a:srgbClr val="FFFFFF"/>
                          </a:solidFill>
                          <a:effectLst/>
                          <a:latin typeface="Century Gothic"/>
                        </a:rPr>
                        <a:t>Cumplimiento Global</a:t>
                      </a:r>
                    </a:p>
                  </a:txBody>
                  <a:tcPr marL="11706" marR="11706" marT="11706" marB="0" anchor="ctr">
                    <a:lnL>
                      <a:noFill/>
                    </a:lnL>
                    <a:lnR>
                      <a:noFill/>
                    </a:lnR>
                    <a:lnT>
                      <a:noFill/>
                    </a:lnT>
                    <a:lnB>
                      <a:noFill/>
                    </a:lnB>
                    <a:solidFill>
                      <a:srgbClr val="4BACC6"/>
                    </a:solidFill>
                  </a:tcPr>
                </a:tc>
              </a:tr>
              <a:tr h="482123">
                <a:tc>
                  <a:txBody>
                    <a:bodyPr/>
                    <a:lstStyle/>
                    <a:p>
                      <a:pPr algn="l" fontAlgn="ctr"/>
                      <a:r>
                        <a:rPr lang="es-ES_tradnl" sz="1300" b="1" i="0" u="none" strike="noStrike">
                          <a:solidFill>
                            <a:srgbClr val="000000"/>
                          </a:solidFill>
                          <a:effectLst/>
                          <a:latin typeface="Century Gothic"/>
                        </a:rPr>
                        <a:t>Ayuntamiento de Puerto Vallarta</a:t>
                      </a:r>
                    </a:p>
                  </a:txBody>
                  <a:tcPr marL="11706" marR="11706" marT="11706" marB="0" anchor="ctr">
                    <a:lnL>
                      <a:noFill/>
                    </a:lnL>
                    <a:lnR>
                      <a:noFill/>
                    </a:lnR>
                    <a:lnT>
                      <a:noFill/>
                    </a:lnT>
                    <a:lnB>
                      <a:noFill/>
                    </a:lnB>
                  </a:tcPr>
                </a:tc>
                <a:tc>
                  <a:txBody>
                    <a:bodyPr/>
                    <a:lstStyle/>
                    <a:p>
                      <a:pPr algn="ctr" fontAlgn="ctr"/>
                      <a:r>
                        <a:rPr lang="es-ES" sz="1300" b="1" i="0" u="none" strike="noStrike">
                          <a:solidFill>
                            <a:srgbClr val="000000"/>
                          </a:solidFill>
                          <a:effectLst/>
                          <a:latin typeface="Century Gothic"/>
                        </a:rPr>
                        <a:t>75</a:t>
                      </a:r>
                    </a:p>
                  </a:txBody>
                  <a:tcPr marL="11706" marR="11706" marT="11706" marB="0" anchor="ctr">
                    <a:lnL>
                      <a:noFill/>
                    </a:lnL>
                    <a:lnR>
                      <a:noFill/>
                    </a:lnR>
                    <a:lnT>
                      <a:noFill/>
                    </a:lnT>
                    <a:lnB>
                      <a:noFill/>
                    </a:lnB>
                  </a:tcPr>
                </a:tc>
                <a:tc>
                  <a:txBody>
                    <a:bodyPr/>
                    <a:lstStyle/>
                    <a:p>
                      <a:pPr algn="ctr" fontAlgn="ctr"/>
                      <a:r>
                        <a:rPr lang="es-ES" sz="1300" b="1" i="0" u="none" strike="noStrike">
                          <a:solidFill>
                            <a:srgbClr val="000000"/>
                          </a:solidFill>
                          <a:effectLst/>
                          <a:latin typeface="Century Gothic"/>
                        </a:rPr>
                        <a:t>75</a:t>
                      </a:r>
                    </a:p>
                  </a:txBody>
                  <a:tcPr marL="11706" marR="11706" marT="11706" marB="0" anchor="ctr">
                    <a:lnL>
                      <a:noFill/>
                    </a:lnL>
                    <a:lnR>
                      <a:noFill/>
                    </a:lnR>
                    <a:lnT>
                      <a:noFill/>
                    </a:lnT>
                    <a:lnB>
                      <a:noFill/>
                    </a:lnB>
                  </a:tcPr>
                </a:tc>
                <a:tc>
                  <a:txBody>
                    <a:bodyPr/>
                    <a:lstStyle/>
                    <a:p>
                      <a:pPr algn="ctr" fontAlgn="ctr"/>
                      <a:r>
                        <a:rPr lang="es-ES" sz="1300" b="1" i="0" u="none" strike="noStrike">
                          <a:solidFill>
                            <a:srgbClr val="000000"/>
                          </a:solidFill>
                          <a:effectLst/>
                          <a:latin typeface="Century Gothic"/>
                        </a:rPr>
                        <a:t>75</a:t>
                      </a:r>
                    </a:p>
                  </a:txBody>
                  <a:tcPr marL="11706" marR="11706" marT="11706" marB="0" anchor="ctr">
                    <a:lnL>
                      <a:noFill/>
                    </a:lnL>
                    <a:lnR>
                      <a:noFill/>
                    </a:lnR>
                    <a:lnT>
                      <a:noFill/>
                    </a:lnT>
                    <a:lnB>
                      <a:noFill/>
                    </a:lnB>
                  </a:tcPr>
                </a:tc>
                <a:tc>
                  <a:txBody>
                    <a:bodyPr/>
                    <a:lstStyle/>
                    <a:p>
                      <a:pPr algn="ctr" fontAlgn="ctr"/>
                      <a:r>
                        <a:rPr lang="es-ES" sz="1300" b="1" i="0" u="none" strike="noStrike">
                          <a:solidFill>
                            <a:srgbClr val="000000"/>
                          </a:solidFill>
                          <a:effectLst/>
                          <a:latin typeface="Century Gothic"/>
                        </a:rPr>
                        <a:t>0</a:t>
                      </a:r>
                    </a:p>
                  </a:txBody>
                  <a:tcPr marL="11706" marR="11706" marT="11706" marB="0" anchor="ctr">
                    <a:lnL>
                      <a:noFill/>
                    </a:lnL>
                    <a:lnR>
                      <a:noFill/>
                    </a:lnR>
                    <a:lnT>
                      <a:noFill/>
                    </a:lnT>
                    <a:lnB>
                      <a:noFill/>
                    </a:lnB>
                  </a:tcPr>
                </a:tc>
                <a:tc>
                  <a:txBody>
                    <a:bodyPr/>
                    <a:lstStyle/>
                    <a:p>
                      <a:pPr algn="ctr" fontAlgn="ctr"/>
                      <a:r>
                        <a:rPr lang="hr-HR" sz="1300" b="1" i="0" u="none" strike="noStrike">
                          <a:solidFill>
                            <a:srgbClr val="000000"/>
                          </a:solidFill>
                          <a:effectLst/>
                          <a:latin typeface="Century Gothic"/>
                        </a:rPr>
                        <a:t>56.25</a:t>
                      </a:r>
                    </a:p>
                  </a:txBody>
                  <a:tcPr marL="11706" marR="11706" marT="11706" marB="0" anchor="ctr">
                    <a:lnL>
                      <a:noFill/>
                    </a:lnL>
                    <a:lnR>
                      <a:noFill/>
                    </a:lnR>
                    <a:lnT>
                      <a:noFill/>
                    </a:lnT>
                    <a:lnB>
                      <a:noFill/>
                    </a:lnB>
                  </a:tcPr>
                </a:tc>
              </a:tr>
              <a:tr h="482123">
                <a:tc>
                  <a:txBody>
                    <a:bodyPr/>
                    <a:lstStyle/>
                    <a:p>
                      <a:pPr algn="l" fontAlgn="ctr"/>
                      <a:r>
                        <a:rPr lang="es-ES_tradnl" sz="1300" b="0" i="0" u="none" strike="noStrike">
                          <a:solidFill>
                            <a:srgbClr val="000000"/>
                          </a:solidFill>
                          <a:effectLst/>
                          <a:latin typeface="Century Gothic"/>
                        </a:rPr>
                        <a:t>Ayuntamiento de Talpa de Allende</a:t>
                      </a:r>
                    </a:p>
                  </a:txBody>
                  <a:tcPr marL="11706" marR="11706" marT="11706" marB="0" anchor="ctr">
                    <a:lnL>
                      <a:noFill/>
                    </a:lnL>
                    <a:lnR>
                      <a:noFill/>
                    </a:lnR>
                    <a:lnT>
                      <a:noFill/>
                    </a:lnT>
                    <a:lnB>
                      <a:noFill/>
                    </a:lnB>
                    <a:solidFill>
                      <a:srgbClr val="B7DEE8"/>
                    </a:solidFill>
                  </a:tcPr>
                </a:tc>
                <a:tc>
                  <a:txBody>
                    <a:bodyPr/>
                    <a:lstStyle/>
                    <a:p>
                      <a:pPr algn="ctr" fontAlgn="ctr"/>
                      <a:r>
                        <a:rPr lang="es-ES" sz="1300" b="0" i="0" u="none" strike="noStrike">
                          <a:solidFill>
                            <a:srgbClr val="000000"/>
                          </a:solidFill>
                          <a:effectLst/>
                          <a:latin typeface="Century Gothic"/>
                        </a:rPr>
                        <a:t>75</a:t>
                      </a:r>
                    </a:p>
                  </a:txBody>
                  <a:tcPr marL="11706" marR="11706" marT="11706" marB="0" anchor="ctr">
                    <a:lnL>
                      <a:noFill/>
                    </a:lnL>
                    <a:lnR>
                      <a:noFill/>
                    </a:lnR>
                    <a:lnT>
                      <a:noFill/>
                    </a:lnT>
                    <a:lnB>
                      <a:noFill/>
                    </a:lnB>
                    <a:solidFill>
                      <a:srgbClr val="B7DEE8"/>
                    </a:solidFill>
                  </a:tcPr>
                </a:tc>
                <a:tc>
                  <a:txBody>
                    <a:bodyPr/>
                    <a:lstStyle/>
                    <a:p>
                      <a:pPr algn="ctr" fontAlgn="ctr"/>
                      <a:r>
                        <a:rPr lang="is-IS" sz="1300" b="0" i="0" u="none" strike="noStrike">
                          <a:solidFill>
                            <a:srgbClr val="000000"/>
                          </a:solidFill>
                          <a:effectLst/>
                          <a:latin typeface="Century Gothic"/>
                        </a:rPr>
                        <a:t>25</a:t>
                      </a:r>
                    </a:p>
                  </a:txBody>
                  <a:tcPr marL="11706" marR="11706" marT="11706" marB="0" anchor="ctr">
                    <a:lnL>
                      <a:noFill/>
                    </a:lnL>
                    <a:lnR>
                      <a:noFill/>
                    </a:lnR>
                    <a:lnT>
                      <a:noFill/>
                    </a:lnT>
                    <a:lnB>
                      <a:noFill/>
                    </a:lnB>
                    <a:solidFill>
                      <a:srgbClr val="B7DEE8"/>
                    </a:solidFill>
                  </a:tcPr>
                </a:tc>
                <a:tc>
                  <a:txBody>
                    <a:bodyPr/>
                    <a:lstStyle/>
                    <a:p>
                      <a:pPr algn="ctr" fontAlgn="ctr"/>
                      <a:r>
                        <a:rPr lang="es-ES" sz="1300" b="0" i="0" u="none" strike="noStrike">
                          <a:solidFill>
                            <a:srgbClr val="000000"/>
                          </a:solidFill>
                          <a:effectLst/>
                          <a:latin typeface="Century Gothic"/>
                        </a:rPr>
                        <a:t>75</a:t>
                      </a:r>
                    </a:p>
                  </a:txBody>
                  <a:tcPr marL="11706" marR="11706" marT="11706" marB="0" anchor="ctr">
                    <a:lnL>
                      <a:noFill/>
                    </a:lnL>
                    <a:lnR>
                      <a:noFill/>
                    </a:lnR>
                    <a:lnT>
                      <a:noFill/>
                    </a:lnT>
                    <a:lnB>
                      <a:noFill/>
                    </a:lnB>
                    <a:solidFill>
                      <a:srgbClr val="B7DEE8"/>
                    </a:solidFill>
                  </a:tcPr>
                </a:tc>
                <a:tc>
                  <a:txBody>
                    <a:bodyPr/>
                    <a:lstStyle/>
                    <a:p>
                      <a:pPr algn="ctr" fontAlgn="ctr"/>
                      <a:r>
                        <a:rPr lang="es-ES" sz="1300" b="0" i="0" u="none" strike="noStrike">
                          <a:solidFill>
                            <a:srgbClr val="000000"/>
                          </a:solidFill>
                          <a:effectLst/>
                          <a:latin typeface="Century Gothic"/>
                        </a:rPr>
                        <a:t>0</a:t>
                      </a:r>
                    </a:p>
                  </a:txBody>
                  <a:tcPr marL="11706" marR="11706" marT="11706" marB="0" anchor="ctr">
                    <a:lnL>
                      <a:noFill/>
                    </a:lnL>
                    <a:lnR>
                      <a:noFill/>
                    </a:lnR>
                    <a:lnT>
                      <a:noFill/>
                    </a:lnT>
                    <a:lnB>
                      <a:noFill/>
                    </a:lnB>
                    <a:solidFill>
                      <a:srgbClr val="B7DEE8"/>
                    </a:solidFill>
                  </a:tcPr>
                </a:tc>
                <a:tc>
                  <a:txBody>
                    <a:bodyPr/>
                    <a:lstStyle/>
                    <a:p>
                      <a:pPr algn="ctr" fontAlgn="ctr"/>
                      <a:r>
                        <a:rPr lang="hr-HR" sz="1300" b="0" i="0" u="none" strike="noStrike">
                          <a:solidFill>
                            <a:srgbClr val="000000"/>
                          </a:solidFill>
                          <a:effectLst/>
                          <a:latin typeface="Century Gothic"/>
                        </a:rPr>
                        <a:t>43.75</a:t>
                      </a:r>
                    </a:p>
                  </a:txBody>
                  <a:tcPr marL="11706" marR="11706" marT="11706" marB="0" anchor="ctr">
                    <a:lnL>
                      <a:noFill/>
                    </a:lnL>
                    <a:lnR>
                      <a:noFill/>
                    </a:lnR>
                    <a:lnT>
                      <a:noFill/>
                    </a:lnT>
                    <a:lnB>
                      <a:noFill/>
                    </a:lnB>
                    <a:solidFill>
                      <a:srgbClr val="B7DEE8"/>
                    </a:solidFill>
                  </a:tcPr>
                </a:tc>
              </a:tr>
              <a:tr h="468732">
                <a:tc>
                  <a:txBody>
                    <a:bodyPr/>
                    <a:lstStyle/>
                    <a:p>
                      <a:pPr algn="l" fontAlgn="ctr"/>
                      <a:r>
                        <a:rPr lang="es-ES_tradnl" sz="1300" b="0" i="0" u="none" strike="noStrike">
                          <a:solidFill>
                            <a:srgbClr val="000000"/>
                          </a:solidFill>
                          <a:effectLst/>
                          <a:latin typeface="Century Gothic"/>
                        </a:rPr>
                        <a:t>Ayuntamiento de Mascota</a:t>
                      </a:r>
                    </a:p>
                  </a:txBody>
                  <a:tcPr marL="11706" marR="11706" marT="11706" marB="0" anchor="ctr">
                    <a:lnL>
                      <a:noFill/>
                    </a:lnL>
                    <a:lnR>
                      <a:noFill/>
                    </a:lnR>
                    <a:lnT>
                      <a:noFill/>
                    </a:lnT>
                    <a:lnB>
                      <a:noFill/>
                    </a:lnB>
                  </a:tcPr>
                </a:tc>
                <a:tc>
                  <a:txBody>
                    <a:bodyPr/>
                    <a:lstStyle/>
                    <a:p>
                      <a:pPr algn="ctr" fontAlgn="ctr"/>
                      <a:r>
                        <a:rPr lang="es-ES" sz="1300" b="0" i="0" u="none" strike="noStrike">
                          <a:solidFill>
                            <a:srgbClr val="000000"/>
                          </a:solidFill>
                          <a:effectLst/>
                          <a:latin typeface="Century Gothic"/>
                        </a:rPr>
                        <a:t>50</a:t>
                      </a:r>
                    </a:p>
                  </a:txBody>
                  <a:tcPr marL="11706" marR="11706" marT="11706" marB="0" anchor="ctr">
                    <a:lnL>
                      <a:noFill/>
                    </a:lnL>
                    <a:lnR>
                      <a:noFill/>
                    </a:lnR>
                    <a:lnT>
                      <a:noFill/>
                    </a:lnT>
                    <a:lnB>
                      <a:noFill/>
                    </a:lnB>
                  </a:tcPr>
                </a:tc>
                <a:tc>
                  <a:txBody>
                    <a:bodyPr/>
                    <a:lstStyle/>
                    <a:p>
                      <a:pPr algn="ctr" fontAlgn="ctr"/>
                      <a:r>
                        <a:rPr lang="is-IS" sz="1300" b="0" i="0" u="none" strike="noStrike">
                          <a:solidFill>
                            <a:srgbClr val="000000"/>
                          </a:solidFill>
                          <a:effectLst/>
                          <a:latin typeface="Century Gothic"/>
                        </a:rPr>
                        <a:t>25</a:t>
                      </a:r>
                    </a:p>
                  </a:txBody>
                  <a:tcPr marL="11706" marR="11706" marT="11706" marB="0" anchor="ctr">
                    <a:lnL>
                      <a:noFill/>
                    </a:lnL>
                    <a:lnR>
                      <a:noFill/>
                    </a:lnR>
                    <a:lnT>
                      <a:noFill/>
                    </a:lnT>
                    <a:lnB>
                      <a:noFill/>
                    </a:lnB>
                  </a:tcPr>
                </a:tc>
                <a:tc>
                  <a:txBody>
                    <a:bodyPr/>
                    <a:lstStyle/>
                    <a:p>
                      <a:pPr algn="ctr" fontAlgn="ctr"/>
                      <a:r>
                        <a:rPr lang="es-ES" sz="1300" b="0" i="0" u="none" strike="noStrike">
                          <a:solidFill>
                            <a:srgbClr val="000000"/>
                          </a:solidFill>
                          <a:effectLst/>
                          <a:latin typeface="Century Gothic"/>
                        </a:rPr>
                        <a:t>50</a:t>
                      </a:r>
                    </a:p>
                  </a:txBody>
                  <a:tcPr marL="11706" marR="11706" marT="11706" marB="0" anchor="ctr">
                    <a:lnL>
                      <a:noFill/>
                    </a:lnL>
                    <a:lnR>
                      <a:noFill/>
                    </a:lnR>
                    <a:lnT>
                      <a:noFill/>
                    </a:lnT>
                    <a:lnB>
                      <a:noFill/>
                    </a:lnB>
                  </a:tcPr>
                </a:tc>
                <a:tc>
                  <a:txBody>
                    <a:bodyPr/>
                    <a:lstStyle/>
                    <a:p>
                      <a:pPr algn="ctr" fontAlgn="ctr"/>
                      <a:r>
                        <a:rPr lang="es-ES" sz="1300" b="0" i="0" u="none" strike="noStrike">
                          <a:solidFill>
                            <a:srgbClr val="000000"/>
                          </a:solidFill>
                          <a:effectLst/>
                          <a:latin typeface="Century Gothic"/>
                        </a:rPr>
                        <a:t>0</a:t>
                      </a:r>
                    </a:p>
                  </a:txBody>
                  <a:tcPr marL="11706" marR="11706" marT="11706" marB="0" anchor="ctr">
                    <a:lnL>
                      <a:noFill/>
                    </a:lnL>
                    <a:lnR>
                      <a:noFill/>
                    </a:lnR>
                    <a:lnT>
                      <a:noFill/>
                    </a:lnT>
                    <a:lnB>
                      <a:noFill/>
                    </a:lnB>
                  </a:tcPr>
                </a:tc>
                <a:tc>
                  <a:txBody>
                    <a:bodyPr/>
                    <a:lstStyle/>
                    <a:p>
                      <a:pPr algn="ctr" fontAlgn="ctr"/>
                      <a:r>
                        <a:rPr lang="nb-NO" sz="1300" b="0" i="0" u="none" strike="noStrike">
                          <a:solidFill>
                            <a:srgbClr val="000000"/>
                          </a:solidFill>
                          <a:effectLst/>
                          <a:latin typeface="Century Gothic"/>
                        </a:rPr>
                        <a:t>31.25</a:t>
                      </a:r>
                    </a:p>
                  </a:txBody>
                  <a:tcPr marL="11706" marR="11706" marT="11706" marB="0" anchor="ctr">
                    <a:lnL>
                      <a:noFill/>
                    </a:lnL>
                    <a:lnR>
                      <a:noFill/>
                    </a:lnR>
                    <a:lnT>
                      <a:noFill/>
                    </a:lnT>
                    <a:lnB>
                      <a:noFill/>
                    </a:lnB>
                  </a:tcPr>
                </a:tc>
              </a:tr>
              <a:tr h="482123">
                <a:tc>
                  <a:txBody>
                    <a:bodyPr/>
                    <a:lstStyle/>
                    <a:p>
                      <a:pPr algn="l" fontAlgn="ctr"/>
                      <a:r>
                        <a:rPr lang="es-ES_tradnl" sz="1300" b="0" i="0" u="none" strike="noStrike">
                          <a:solidFill>
                            <a:srgbClr val="000000"/>
                          </a:solidFill>
                          <a:effectLst/>
                          <a:latin typeface="Century Gothic"/>
                        </a:rPr>
                        <a:t>Ayuntamiento de San Sebastián del Oeste</a:t>
                      </a:r>
                    </a:p>
                  </a:txBody>
                  <a:tcPr marL="11706" marR="11706" marT="11706" marB="0" anchor="ctr">
                    <a:lnL>
                      <a:noFill/>
                    </a:lnL>
                    <a:lnR>
                      <a:noFill/>
                    </a:lnR>
                    <a:lnT>
                      <a:noFill/>
                    </a:lnT>
                    <a:lnB>
                      <a:noFill/>
                    </a:lnB>
                    <a:solidFill>
                      <a:srgbClr val="B7DEE8"/>
                    </a:solidFill>
                  </a:tcPr>
                </a:tc>
                <a:tc>
                  <a:txBody>
                    <a:bodyPr/>
                    <a:lstStyle/>
                    <a:p>
                      <a:pPr algn="ctr" fontAlgn="ctr"/>
                      <a:r>
                        <a:rPr lang="es-ES" sz="1300" b="0" i="0" u="none" strike="noStrike">
                          <a:solidFill>
                            <a:srgbClr val="000000"/>
                          </a:solidFill>
                          <a:effectLst/>
                          <a:latin typeface="Century Gothic"/>
                        </a:rPr>
                        <a:t>50</a:t>
                      </a:r>
                    </a:p>
                  </a:txBody>
                  <a:tcPr marL="11706" marR="11706" marT="11706" marB="0" anchor="ctr">
                    <a:lnL>
                      <a:noFill/>
                    </a:lnL>
                    <a:lnR>
                      <a:noFill/>
                    </a:lnR>
                    <a:lnT>
                      <a:noFill/>
                    </a:lnT>
                    <a:lnB>
                      <a:noFill/>
                    </a:lnB>
                    <a:solidFill>
                      <a:srgbClr val="B7DEE8"/>
                    </a:solidFill>
                  </a:tcPr>
                </a:tc>
                <a:tc>
                  <a:txBody>
                    <a:bodyPr/>
                    <a:lstStyle/>
                    <a:p>
                      <a:pPr algn="ctr" fontAlgn="ctr"/>
                      <a:r>
                        <a:rPr lang="es-ES" sz="1300" b="0" i="0" u="none" strike="noStrike">
                          <a:solidFill>
                            <a:srgbClr val="000000"/>
                          </a:solidFill>
                          <a:effectLst/>
                          <a:latin typeface="Century Gothic"/>
                        </a:rPr>
                        <a:t>0</a:t>
                      </a:r>
                    </a:p>
                  </a:txBody>
                  <a:tcPr marL="11706" marR="11706" marT="11706" marB="0" anchor="ctr">
                    <a:lnL>
                      <a:noFill/>
                    </a:lnL>
                    <a:lnR>
                      <a:noFill/>
                    </a:lnR>
                    <a:lnT>
                      <a:noFill/>
                    </a:lnT>
                    <a:lnB>
                      <a:noFill/>
                    </a:lnB>
                    <a:solidFill>
                      <a:srgbClr val="B7DEE8"/>
                    </a:solidFill>
                  </a:tcPr>
                </a:tc>
                <a:tc>
                  <a:txBody>
                    <a:bodyPr/>
                    <a:lstStyle/>
                    <a:p>
                      <a:pPr algn="ctr" fontAlgn="ctr"/>
                      <a:r>
                        <a:rPr lang="es-ES" sz="1300" b="0" i="0" u="none" strike="noStrike">
                          <a:solidFill>
                            <a:srgbClr val="000000"/>
                          </a:solidFill>
                          <a:effectLst/>
                          <a:latin typeface="Century Gothic"/>
                        </a:rPr>
                        <a:t>50</a:t>
                      </a:r>
                    </a:p>
                  </a:txBody>
                  <a:tcPr marL="11706" marR="11706" marT="11706" marB="0" anchor="ctr">
                    <a:lnL>
                      <a:noFill/>
                    </a:lnL>
                    <a:lnR>
                      <a:noFill/>
                    </a:lnR>
                    <a:lnT>
                      <a:noFill/>
                    </a:lnT>
                    <a:lnB>
                      <a:noFill/>
                    </a:lnB>
                    <a:solidFill>
                      <a:srgbClr val="B7DEE8"/>
                    </a:solidFill>
                  </a:tcPr>
                </a:tc>
                <a:tc>
                  <a:txBody>
                    <a:bodyPr/>
                    <a:lstStyle/>
                    <a:p>
                      <a:pPr algn="ctr" fontAlgn="ctr"/>
                      <a:r>
                        <a:rPr lang="es-ES" sz="1300" b="0" i="0" u="none" strike="noStrike">
                          <a:solidFill>
                            <a:srgbClr val="000000"/>
                          </a:solidFill>
                          <a:effectLst/>
                          <a:latin typeface="Century Gothic"/>
                        </a:rPr>
                        <a:t>0</a:t>
                      </a:r>
                    </a:p>
                  </a:txBody>
                  <a:tcPr marL="11706" marR="11706" marT="11706" marB="0" anchor="ctr">
                    <a:lnL>
                      <a:noFill/>
                    </a:lnL>
                    <a:lnR>
                      <a:noFill/>
                    </a:lnR>
                    <a:lnT>
                      <a:noFill/>
                    </a:lnT>
                    <a:lnB>
                      <a:noFill/>
                    </a:lnB>
                    <a:solidFill>
                      <a:srgbClr val="B7DEE8"/>
                    </a:solidFill>
                  </a:tcPr>
                </a:tc>
                <a:tc>
                  <a:txBody>
                    <a:bodyPr/>
                    <a:lstStyle/>
                    <a:p>
                      <a:pPr algn="ctr" fontAlgn="ctr"/>
                      <a:r>
                        <a:rPr lang="nb-NO" sz="1300" b="0" i="0" u="none" strike="noStrike">
                          <a:solidFill>
                            <a:srgbClr val="000000"/>
                          </a:solidFill>
                          <a:effectLst/>
                          <a:latin typeface="Century Gothic"/>
                        </a:rPr>
                        <a:t>25.00</a:t>
                      </a:r>
                    </a:p>
                  </a:txBody>
                  <a:tcPr marL="11706" marR="11706" marT="11706" marB="0" anchor="ctr">
                    <a:lnL>
                      <a:noFill/>
                    </a:lnL>
                    <a:lnR>
                      <a:noFill/>
                    </a:lnR>
                    <a:lnT>
                      <a:noFill/>
                    </a:lnT>
                    <a:lnB>
                      <a:noFill/>
                    </a:lnB>
                    <a:solidFill>
                      <a:srgbClr val="B7DEE8"/>
                    </a:solidFill>
                  </a:tcPr>
                </a:tc>
              </a:tr>
              <a:tr h="401770">
                <a:tc>
                  <a:txBody>
                    <a:bodyPr/>
                    <a:lstStyle/>
                    <a:p>
                      <a:pPr algn="l" fontAlgn="ctr"/>
                      <a:r>
                        <a:rPr lang="es-ES_tradnl" sz="1300" b="0" i="0" u="none" strike="noStrike">
                          <a:solidFill>
                            <a:srgbClr val="000000"/>
                          </a:solidFill>
                          <a:effectLst/>
                          <a:latin typeface="Century Gothic"/>
                        </a:rPr>
                        <a:t>Ayuntamiento de Mixtlán</a:t>
                      </a:r>
                    </a:p>
                  </a:txBody>
                  <a:tcPr marL="11706" marR="11706" marT="11706" marB="0" anchor="ctr">
                    <a:lnL>
                      <a:noFill/>
                    </a:lnL>
                    <a:lnR>
                      <a:noFill/>
                    </a:lnR>
                    <a:lnT>
                      <a:noFill/>
                    </a:lnT>
                    <a:lnB>
                      <a:noFill/>
                    </a:lnB>
                  </a:tcPr>
                </a:tc>
                <a:tc>
                  <a:txBody>
                    <a:bodyPr/>
                    <a:lstStyle/>
                    <a:p>
                      <a:pPr algn="ctr" fontAlgn="ctr"/>
                      <a:r>
                        <a:rPr lang="is-IS" sz="1300" b="0" i="0" u="none" strike="noStrike">
                          <a:solidFill>
                            <a:srgbClr val="000000"/>
                          </a:solidFill>
                          <a:effectLst/>
                          <a:latin typeface="Century Gothic"/>
                        </a:rPr>
                        <a:t>25</a:t>
                      </a:r>
                    </a:p>
                  </a:txBody>
                  <a:tcPr marL="11706" marR="11706" marT="11706" marB="0" anchor="ctr">
                    <a:lnL>
                      <a:noFill/>
                    </a:lnL>
                    <a:lnR>
                      <a:noFill/>
                    </a:lnR>
                    <a:lnT>
                      <a:noFill/>
                    </a:lnT>
                    <a:lnB>
                      <a:noFill/>
                    </a:lnB>
                  </a:tcPr>
                </a:tc>
                <a:tc>
                  <a:txBody>
                    <a:bodyPr/>
                    <a:lstStyle/>
                    <a:p>
                      <a:pPr algn="ctr" fontAlgn="ctr"/>
                      <a:r>
                        <a:rPr lang="es-ES" sz="1300" b="0" i="0" u="none" strike="noStrike">
                          <a:solidFill>
                            <a:srgbClr val="000000"/>
                          </a:solidFill>
                          <a:effectLst/>
                          <a:latin typeface="Century Gothic"/>
                        </a:rPr>
                        <a:t>0</a:t>
                      </a:r>
                    </a:p>
                  </a:txBody>
                  <a:tcPr marL="11706" marR="11706" marT="11706" marB="0" anchor="ctr">
                    <a:lnL>
                      <a:noFill/>
                    </a:lnL>
                    <a:lnR>
                      <a:noFill/>
                    </a:lnR>
                    <a:lnT>
                      <a:noFill/>
                    </a:lnT>
                    <a:lnB>
                      <a:noFill/>
                    </a:lnB>
                  </a:tcPr>
                </a:tc>
                <a:tc>
                  <a:txBody>
                    <a:bodyPr/>
                    <a:lstStyle/>
                    <a:p>
                      <a:pPr algn="ctr" fontAlgn="ctr"/>
                      <a:r>
                        <a:rPr lang="es-ES" sz="1300" b="0" i="0" u="none" strike="noStrike">
                          <a:solidFill>
                            <a:srgbClr val="000000"/>
                          </a:solidFill>
                          <a:effectLst/>
                          <a:latin typeface="Century Gothic"/>
                        </a:rPr>
                        <a:t>0</a:t>
                      </a:r>
                    </a:p>
                  </a:txBody>
                  <a:tcPr marL="11706" marR="11706" marT="11706" marB="0" anchor="ctr">
                    <a:lnL>
                      <a:noFill/>
                    </a:lnL>
                    <a:lnR>
                      <a:noFill/>
                    </a:lnR>
                    <a:lnT>
                      <a:noFill/>
                    </a:lnT>
                    <a:lnB>
                      <a:noFill/>
                    </a:lnB>
                  </a:tcPr>
                </a:tc>
                <a:tc>
                  <a:txBody>
                    <a:bodyPr/>
                    <a:lstStyle/>
                    <a:p>
                      <a:pPr algn="ctr" fontAlgn="ctr"/>
                      <a:r>
                        <a:rPr lang="es-ES" sz="1300" b="0" i="0" u="none" strike="noStrike">
                          <a:solidFill>
                            <a:srgbClr val="000000"/>
                          </a:solidFill>
                          <a:effectLst/>
                          <a:latin typeface="Century Gothic"/>
                        </a:rPr>
                        <a:t>0</a:t>
                      </a:r>
                    </a:p>
                  </a:txBody>
                  <a:tcPr marL="11706" marR="11706" marT="11706" marB="0" anchor="ctr">
                    <a:lnL>
                      <a:noFill/>
                    </a:lnL>
                    <a:lnR>
                      <a:noFill/>
                    </a:lnR>
                    <a:lnT>
                      <a:noFill/>
                    </a:lnT>
                    <a:lnB>
                      <a:noFill/>
                    </a:lnB>
                  </a:tcPr>
                </a:tc>
                <a:tc>
                  <a:txBody>
                    <a:bodyPr/>
                    <a:lstStyle/>
                    <a:p>
                      <a:pPr algn="ctr" fontAlgn="ctr"/>
                      <a:r>
                        <a:rPr lang="hr-HR" sz="1300" b="0" i="0" u="none" strike="noStrike">
                          <a:solidFill>
                            <a:srgbClr val="000000"/>
                          </a:solidFill>
                          <a:effectLst/>
                          <a:latin typeface="Century Gothic"/>
                        </a:rPr>
                        <a:t>6.25</a:t>
                      </a:r>
                    </a:p>
                  </a:txBody>
                  <a:tcPr marL="11706" marR="11706" marT="11706" marB="0" anchor="ctr">
                    <a:lnL>
                      <a:noFill/>
                    </a:lnL>
                    <a:lnR>
                      <a:noFill/>
                    </a:lnR>
                    <a:lnT>
                      <a:noFill/>
                    </a:lnT>
                    <a:lnB>
                      <a:noFill/>
                    </a:lnB>
                  </a:tcPr>
                </a:tc>
              </a:tr>
              <a:tr h="455339">
                <a:tc>
                  <a:txBody>
                    <a:bodyPr/>
                    <a:lstStyle/>
                    <a:p>
                      <a:pPr algn="l" fontAlgn="ctr"/>
                      <a:r>
                        <a:rPr lang="es-ES_tradnl" sz="1300" b="0" i="0" u="none" strike="noStrike">
                          <a:solidFill>
                            <a:srgbClr val="000000"/>
                          </a:solidFill>
                          <a:effectLst/>
                          <a:latin typeface="Century Gothic"/>
                        </a:rPr>
                        <a:t>Ayuntamiento de Atenguillo</a:t>
                      </a:r>
                    </a:p>
                  </a:txBody>
                  <a:tcPr marL="11706" marR="11706" marT="11706" marB="0" anchor="ctr">
                    <a:lnL>
                      <a:noFill/>
                    </a:lnL>
                    <a:lnR>
                      <a:noFill/>
                    </a:lnR>
                    <a:lnT>
                      <a:noFill/>
                    </a:lnT>
                    <a:lnB>
                      <a:noFill/>
                    </a:lnB>
                    <a:solidFill>
                      <a:srgbClr val="B7DEE8"/>
                    </a:solidFill>
                  </a:tcPr>
                </a:tc>
                <a:tc>
                  <a:txBody>
                    <a:bodyPr/>
                    <a:lstStyle/>
                    <a:p>
                      <a:pPr algn="ctr" fontAlgn="ctr"/>
                      <a:r>
                        <a:rPr lang="es-ES" sz="1300" b="0" i="0" u="none" strike="noStrike">
                          <a:solidFill>
                            <a:srgbClr val="000000"/>
                          </a:solidFill>
                          <a:effectLst/>
                          <a:latin typeface="Century Gothic"/>
                        </a:rPr>
                        <a:t>0</a:t>
                      </a:r>
                    </a:p>
                  </a:txBody>
                  <a:tcPr marL="11706" marR="11706" marT="11706" marB="0" anchor="ctr">
                    <a:lnL>
                      <a:noFill/>
                    </a:lnL>
                    <a:lnR>
                      <a:noFill/>
                    </a:lnR>
                    <a:lnT>
                      <a:noFill/>
                    </a:lnT>
                    <a:lnB>
                      <a:noFill/>
                    </a:lnB>
                    <a:solidFill>
                      <a:srgbClr val="B7DEE8"/>
                    </a:solidFill>
                  </a:tcPr>
                </a:tc>
                <a:tc>
                  <a:txBody>
                    <a:bodyPr/>
                    <a:lstStyle/>
                    <a:p>
                      <a:pPr algn="ctr" fontAlgn="ctr"/>
                      <a:r>
                        <a:rPr lang="es-ES" sz="1300" b="0" i="0" u="none" strike="noStrike">
                          <a:solidFill>
                            <a:srgbClr val="000000"/>
                          </a:solidFill>
                          <a:effectLst/>
                          <a:latin typeface="Century Gothic"/>
                        </a:rPr>
                        <a:t>0</a:t>
                      </a:r>
                    </a:p>
                  </a:txBody>
                  <a:tcPr marL="11706" marR="11706" marT="11706" marB="0" anchor="ctr">
                    <a:lnL>
                      <a:noFill/>
                    </a:lnL>
                    <a:lnR>
                      <a:noFill/>
                    </a:lnR>
                    <a:lnT>
                      <a:noFill/>
                    </a:lnT>
                    <a:lnB>
                      <a:noFill/>
                    </a:lnB>
                    <a:solidFill>
                      <a:srgbClr val="B7DEE8"/>
                    </a:solidFill>
                  </a:tcPr>
                </a:tc>
                <a:tc>
                  <a:txBody>
                    <a:bodyPr/>
                    <a:lstStyle/>
                    <a:p>
                      <a:pPr algn="ctr" fontAlgn="ctr"/>
                      <a:r>
                        <a:rPr lang="es-ES" sz="1300" b="0" i="0" u="none" strike="noStrike">
                          <a:solidFill>
                            <a:srgbClr val="000000"/>
                          </a:solidFill>
                          <a:effectLst/>
                          <a:latin typeface="Century Gothic"/>
                        </a:rPr>
                        <a:t>0</a:t>
                      </a:r>
                    </a:p>
                  </a:txBody>
                  <a:tcPr marL="11706" marR="11706" marT="11706" marB="0" anchor="ctr">
                    <a:lnL>
                      <a:noFill/>
                    </a:lnL>
                    <a:lnR>
                      <a:noFill/>
                    </a:lnR>
                    <a:lnT>
                      <a:noFill/>
                    </a:lnT>
                    <a:lnB>
                      <a:noFill/>
                    </a:lnB>
                    <a:solidFill>
                      <a:srgbClr val="B7DEE8"/>
                    </a:solidFill>
                  </a:tcPr>
                </a:tc>
                <a:tc>
                  <a:txBody>
                    <a:bodyPr/>
                    <a:lstStyle/>
                    <a:p>
                      <a:pPr algn="ctr" fontAlgn="ctr"/>
                      <a:r>
                        <a:rPr lang="es-ES" sz="1300" b="0" i="0" u="none" strike="noStrike">
                          <a:solidFill>
                            <a:srgbClr val="000000"/>
                          </a:solidFill>
                          <a:effectLst/>
                          <a:latin typeface="Century Gothic"/>
                        </a:rPr>
                        <a:t>0</a:t>
                      </a:r>
                    </a:p>
                  </a:txBody>
                  <a:tcPr marL="11706" marR="11706" marT="11706" marB="0" anchor="ctr">
                    <a:lnL>
                      <a:noFill/>
                    </a:lnL>
                    <a:lnR>
                      <a:noFill/>
                    </a:lnR>
                    <a:lnT>
                      <a:noFill/>
                    </a:lnT>
                    <a:lnB>
                      <a:noFill/>
                    </a:lnB>
                    <a:solidFill>
                      <a:srgbClr val="B7DEE8"/>
                    </a:solidFill>
                  </a:tcPr>
                </a:tc>
                <a:tc>
                  <a:txBody>
                    <a:bodyPr/>
                    <a:lstStyle/>
                    <a:p>
                      <a:pPr algn="ctr" fontAlgn="ctr"/>
                      <a:r>
                        <a:rPr lang="nb-NO" sz="1300" b="0" i="0" u="none" strike="noStrike">
                          <a:solidFill>
                            <a:srgbClr val="000000"/>
                          </a:solidFill>
                          <a:effectLst/>
                          <a:latin typeface="Century Gothic"/>
                        </a:rPr>
                        <a:t>0.00</a:t>
                      </a:r>
                    </a:p>
                  </a:txBody>
                  <a:tcPr marL="11706" marR="11706" marT="11706" marB="0" anchor="ctr">
                    <a:lnL>
                      <a:noFill/>
                    </a:lnL>
                    <a:lnR>
                      <a:noFill/>
                    </a:lnR>
                    <a:lnT>
                      <a:noFill/>
                    </a:lnT>
                    <a:lnB>
                      <a:noFill/>
                    </a:lnB>
                    <a:solidFill>
                      <a:srgbClr val="B7DEE8"/>
                    </a:solidFill>
                  </a:tcPr>
                </a:tc>
              </a:tr>
              <a:tr h="482123">
                <a:tc>
                  <a:txBody>
                    <a:bodyPr/>
                    <a:lstStyle/>
                    <a:p>
                      <a:pPr algn="l" fontAlgn="ctr"/>
                      <a:r>
                        <a:rPr lang="es-ES_tradnl" sz="1300" b="0" i="0" u="none" strike="noStrike">
                          <a:solidFill>
                            <a:srgbClr val="000000"/>
                          </a:solidFill>
                          <a:effectLst/>
                          <a:latin typeface="Century Gothic"/>
                        </a:rPr>
                        <a:t>Ayuntamiento de Cabo Corrientes</a:t>
                      </a:r>
                    </a:p>
                  </a:txBody>
                  <a:tcPr marL="11706" marR="11706" marT="11706" marB="0" anchor="ctr">
                    <a:lnL>
                      <a:noFill/>
                    </a:lnL>
                    <a:lnR>
                      <a:noFill/>
                    </a:lnR>
                    <a:lnT>
                      <a:noFill/>
                    </a:lnT>
                    <a:lnB>
                      <a:noFill/>
                    </a:lnB>
                  </a:tcPr>
                </a:tc>
                <a:tc>
                  <a:txBody>
                    <a:bodyPr/>
                    <a:lstStyle/>
                    <a:p>
                      <a:pPr algn="ctr" fontAlgn="ctr"/>
                      <a:r>
                        <a:rPr lang="es-ES" sz="1300" b="0" i="0" u="none" strike="noStrike">
                          <a:solidFill>
                            <a:srgbClr val="000000"/>
                          </a:solidFill>
                          <a:effectLst/>
                          <a:latin typeface="Century Gothic"/>
                        </a:rPr>
                        <a:t>0</a:t>
                      </a:r>
                    </a:p>
                  </a:txBody>
                  <a:tcPr marL="11706" marR="11706" marT="11706" marB="0" anchor="ctr">
                    <a:lnL>
                      <a:noFill/>
                    </a:lnL>
                    <a:lnR>
                      <a:noFill/>
                    </a:lnR>
                    <a:lnT>
                      <a:noFill/>
                    </a:lnT>
                    <a:lnB>
                      <a:noFill/>
                    </a:lnB>
                  </a:tcPr>
                </a:tc>
                <a:tc>
                  <a:txBody>
                    <a:bodyPr/>
                    <a:lstStyle/>
                    <a:p>
                      <a:pPr algn="ctr" fontAlgn="ctr"/>
                      <a:r>
                        <a:rPr lang="es-ES" sz="1300" b="0" i="0" u="none" strike="noStrike">
                          <a:solidFill>
                            <a:srgbClr val="000000"/>
                          </a:solidFill>
                          <a:effectLst/>
                          <a:latin typeface="Century Gothic"/>
                        </a:rPr>
                        <a:t>0</a:t>
                      </a:r>
                    </a:p>
                  </a:txBody>
                  <a:tcPr marL="11706" marR="11706" marT="11706" marB="0" anchor="ctr">
                    <a:lnL>
                      <a:noFill/>
                    </a:lnL>
                    <a:lnR>
                      <a:noFill/>
                    </a:lnR>
                    <a:lnT>
                      <a:noFill/>
                    </a:lnT>
                    <a:lnB>
                      <a:noFill/>
                    </a:lnB>
                  </a:tcPr>
                </a:tc>
                <a:tc>
                  <a:txBody>
                    <a:bodyPr/>
                    <a:lstStyle/>
                    <a:p>
                      <a:pPr algn="ctr" fontAlgn="ctr"/>
                      <a:r>
                        <a:rPr lang="es-ES" sz="1300" b="0" i="0" u="none" strike="noStrike">
                          <a:solidFill>
                            <a:srgbClr val="000000"/>
                          </a:solidFill>
                          <a:effectLst/>
                          <a:latin typeface="Century Gothic"/>
                        </a:rPr>
                        <a:t>0</a:t>
                      </a:r>
                    </a:p>
                  </a:txBody>
                  <a:tcPr marL="11706" marR="11706" marT="11706" marB="0" anchor="ctr">
                    <a:lnL>
                      <a:noFill/>
                    </a:lnL>
                    <a:lnR>
                      <a:noFill/>
                    </a:lnR>
                    <a:lnT>
                      <a:noFill/>
                    </a:lnT>
                    <a:lnB>
                      <a:noFill/>
                    </a:lnB>
                  </a:tcPr>
                </a:tc>
                <a:tc>
                  <a:txBody>
                    <a:bodyPr/>
                    <a:lstStyle/>
                    <a:p>
                      <a:pPr algn="ctr" fontAlgn="ctr"/>
                      <a:r>
                        <a:rPr lang="es-ES" sz="1300" b="0" i="0" u="none" strike="noStrike">
                          <a:solidFill>
                            <a:srgbClr val="000000"/>
                          </a:solidFill>
                          <a:effectLst/>
                          <a:latin typeface="Century Gothic"/>
                        </a:rPr>
                        <a:t>0</a:t>
                      </a:r>
                    </a:p>
                  </a:txBody>
                  <a:tcPr marL="11706" marR="11706" marT="11706" marB="0" anchor="ctr">
                    <a:lnL>
                      <a:noFill/>
                    </a:lnL>
                    <a:lnR>
                      <a:noFill/>
                    </a:lnR>
                    <a:lnT>
                      <a:noFill/>
                    </a:lnT>
                    <a:lnB>
                      <a:noFill/>
                    </a:lnB>
                  </a:tcPr>
                </a:tc>
                <a:tc>
                  <a:txBody>
                    <a:bodyPr/>
                    <a:lstStyle/>
                    <a:p>
                      <a:pPr algn="ctr" fontAlgn="ctr"/>
                      <a:r>
                        <a:rPr lang="nb-NO" sz="1300" b="0" i="0" u="none" strike="noStrike">
                          <a:solidFill>
                            <a:srgbClr val="000000"/>
                          </a:solidFill>
                          <a:effectLst/>
                          <a:latin typeface="Century Gothic"/>
                        </a:rPr>
                        <a:t>0.00</a:t>
                      </a:r>
                    </a:p>
                  </a:txBody>
                  <a:tcPr marL="11706" marR="11706" marT="11706" marB="0" anchor="ctr">
                    <a:lnL>
                      <a:noFill/>
                    </a:lnL>
                    <a:lnR>
                      <a:noFill/>
                    </a:lnR>
                    <a:lnT>
                      <a:noFill/>
                    </a:lnT>
                    <a:lnB>
                      <a:noFill/>
                    </a:lnB>
                  </a:tcPr>
                </a:tc>
              </a:tr>
              <a:tr h="482123">
                <a:tc>
                  <a:txBody>
                    <a:bodyPr/>
                    <a:lstStyle/>
                    <a:p>
                      <a:pPr algn="l" fontAlgn="ctr"/>
                      <a:r>
                        <a:rPr lang="es-ES_tradnl" sz="1300" b="0" i="0" u="none" strike="noStrike">
                          <a:solidFill>
                            <a:srgbClr val="000000"/>
                          </a:solidFill>
                          <a:effectLst/>
                          <a:latin typeface="Century Gothic"/>
                        </a:rPr>
                        <a:t>Ayuntamiento de Guachinango</a:t>
                      </a:r>
                    </a:p>
                  </a:txBody>
                  <a:tcPr marL="11706" marR="11706" marT="11706" marB="0" anchor="ctr">
                    <a:lnL>
                      <a:noFill/>
                    </a:lnL>
                    <a:lnR>
                      <a:noFill/>
                    </a:lnR>
                    <a:lnT>
                      <a:noFill/>
                    </a:lnT>
                    <a:lnB>
                      <a:noFill/>
                    </a:lnB>
                    <a:solidFill>
                      <a:srgbClr val="B7DEE8"/>
                    </a:solidFill>
                  </a:tcPr>
                </a:tc>
                <a:tc>
                  <a:txBody>
                    <a:bodyPr/>
                    <a:lstStyle/>
                    <a:p>
                      <a:pPr algn="ctr" fontAlgn="ctr"/>
                      <a:r>
                        <a:rPr lang="es-ES" sz="1300" b="0" i="0" u="none" strike="noStrike">
                          <a:solidFill>
                            <a:srgbClr val="000000"/>
                          </a:solidFill>
                          <a:effectLst/>
                          <a:latin typeface="Century Gothic"/>
                        </a:rPr>
                        <a:t>0</a:t>
                      </a:r>
                    </a:p>
                  </a:txBody>
                  <a:tcPr marL="11706" marR="11706" marT="11706" marB="0" anchor="ctr">
                    <a:lnL>
                      <a:noFill/>
                    </a:lnL>
                    <a:lnR>
                      <a:noFill/>
                    </a:lnR>
                    <a:lnT>
                      <a:noFill/>
                    </a:lnT>
                    <a:lnB>
                      <a:noFill/>
                    </a:lnB>
                    <a:solidFill>
                      <a:srgbClr val="B7DEE8"/>
                    </a:solidFill>
                  </a:tcPr>
                </a:tc>
                <a:tc>
                  <a:txBody>
                    <a:bodyPr/>
                    <a:lstStyle/>
                    <a:p>
                      <a:pPr algn="ctr" fontAlgn="ctr"/>
                      <a:r>
                        <a:rPr lang="es-ES" sz="1300" b="0" i="0" u="none" strike="noStrike">
                          <a:solidFill>
                            <a:srgbClr val="000000"/>
                          </a:solidFill>
                          <a:effectLst/>
                          <a:latin typeface="Century Gothic"/>
                        </a:rPr>
                        <a:t>0</a:t>
                      </a:r>
                    </a:p>
                  </a:txBody>
                  <a:tcPr marL="11706" marR="11706" marT="11706" marB="0" anchor="ctr">
                    <a:lnL>
                      <a:noFill/>
                    </a:lnL>
                    <a:lnR>
                      <a:noFill/>
                    </a:lnR>
                    <a:lnT>
                      <a:noFill/>
                    </a:lnT>
                    <a:lnB>
                      <a:noFill/>
                    </a:lnB>
                    <a:solidFill>
                      <a:srgbClr val="B7DEE8"/>
                    </a:solidFill>
                  </a:tcPr>
                </a:tc>
                <a:tc>
                  <a:txBody>
                    <a:bodyPr/>
                    <a:lstStyle/>
                    <a:p>
                      <a:pPr algn="ctr" fontAlgn="ctr"/>
                      <a:r>
                        <a:rPr lang="es-ES" sz="1300" b="0" i="0" u="none" strike="noStrike">
                          <a:solidFill>
                            <a:srgbClr val="000000"/>
                          </a:solidFill>
                          <a:effectLst/>
                          <a:latin typeface="Century Gothic"/>
                        </a:rPr>
                        <a:t>0</a:t>
                      </a:r>
                    </a:p>
                  </a:txBody>
                  <a:tcPr marL="11706" marR="11706" marT="11706" marB="0" anchor="ctr">
                    <a:lnL>
                      <a:noFill/>
                    </a:lnL>
                    <a:lnR>
                      <a:noFill/>
                    </a:lnR>
                    <a:lnT>
                      <a:noFill/>
                    </a:lnT>
                    <a:lnB>
                      <a:noFill/>
                    </a:lnB>
                    <a:solidFill>
                      <a:srgbClr val="B7DEE8"/>
                    </a:solidFill>
                  </a:tcPr>
                </a:tc>
                <a:tc>
                  <a:txBody>
                    <a:bodyPr/>
                    <a:lstStyle/>
                    <a:p>
                      <a:pPr algn="ctr" fontAlgn="ctr"/>
                      <a:r>
                        <a:rPr lang="es-ES" sz="1300" b="0" i="0" u="none" strike="noStrike">
                          <a:solidFill>
                            <a:srgbClr val="000000"/>
                          </a:solidFill>
                          <a:effectLst/>
                          <a:latin typeface="Century Gothic"/>
                        </a:rPr>
                        <a:t>0</a:t>
                      </a:r>
                    </a:p>
                  </a:txBody>
                  <a:tcPr marL="11706" marR="11706" marT="11706" marB="0" anchor="ctr">
                    <a:lnL>
                      <a:noFill/>
                    </a:lnL>
                    <a:lnR>
                      <a:noFill/>
                    </a:lnR>
                    <a:lnT>
                      <a:noFill/>
                    </a:lnT>
                    <a:lnB>
                      <a:noFill/>
                    </a:lnB>
                    <a:solidFill>
                      <a:srgbClr val="B7DEE8"/>
                    </a:solidFill>
                  </a:tcPr>
                </a:tc>
                <a:tc>
                  <a:txBody>
                    <a:bodyPr/>
                    <a:lstStyle/>
                    <a:p>
                      <a:pPr algn="ctr" fontAlgn="ctr"/>
                      <a:r>
                        <a:rPr lang="nb-NO" sz="1300" b="0" i="0" u="none" strike="noStrike">
                          <a:solidFill>
                            <a:srgbClr val="000000"/>
                          </a:solidFill>
                          <a:effectLst/>
                          <a:latin typeface="Century Gothic"/>
                        </a:rPr>
                        <a:t>0.00</a:t>
                      </a:r>
                    </a:p>
                  </a:txBody>
                  <a:tcPr marL="11706" marR="11706" marT="11706" marB="0" anchor="ctr">
                    <a:lnL>
                      <a:noFill/>
                    </a:lnL>
                    <a:lnR>
                      <a:noFill/>
                    </a:lnR>
                    <a:lnT>
                      <a:noFill/>
                    </a:lnT>
                    <a:lnB>
                      <a:noFill/>
                    </a:lnB>
                    <a:solidFill>
                      <a:srgbClr val="B7DEE8"/>
                    </a:solidFill>
                  </a:tcPr>
                </a:tc>
              </a:tr>
              <a:tr h="575870">
                <a:tc>
                  <a:txBody>
                    <a:bodyPr/>
                    <a:lstStyle/>
                    <a:p>
                      <a:pPr algn="ctr" fontAlgn="ctr"/>
                      <a:r>
                        <a:rPr lang="es-ES_tradnl" sz="1300" b="1" i="0" u="none" strike="noStrike">
                          <a:solidFill>
                            <a:srgbClr val="FFFFFF"/>
                          </a:solidFill>
                          <a:effectLst/>
                          <a:latin typeface="Century Gothic"/>
                        </a:rPr>
                        <a:t>Promedio</a:t>
                      </a:r>
                    </a:p>
                  </a:txBody>
                  <a:tcPr marL="11706" marR="11706" marT="11706" marB="0" anchor="ctr">
                    <a:lnL>
                      <a:noFill/>
                    </a:lnL>
                    <a:lnR>
                      <a:noFill/>
                    </a:lnR>
                    <a:lnT>
                      <a:noFill/>
                    </a:lnT>
                    <a:lnB>
                      <a:noFill/>
                    </a:lnB>
                    <a:solidFill>
                      <a:srgbClr val="4BACC6"/>
                    </a:solidFill>
                  </a:tcPr>
                </a:tc>
                <a:tc>
                  <a:txBody>
                    <a:bodyPr/>
                    <a:lstStyle/>
                    <a:p>
                      <a:pPr algn="ctr" fontAlgn="ctr"/>
                      <a:r>
                        <a:rPr lang="hr-HR" sz="1300" b="1" i="0" u="none" strike="noStrike">
                          <a:solidFill>
                            <a:srgbClr val="FFFFFF"/>
                          </a:solidFill>
                          <a:effectLst/>
                          <a:latin typeface="Century Gothic"/>
                        </a:rPr>
                        <a:t>34.38</a:t>
                      </a:r>
                    </a:p>
                  </a:txBody>
                  <a:tcPr marL="11706" marR="11706" marT="11706" marB="0" anchor="ctr">
                    <a:lnL>
                      <a:noFill/>
                    </a:lnL>
                    <a:lnR>
                      <a:noFill/>
                    </a:lnR>
                    <a:lnT>
                      <a:noFill/>
                    </a:lnT>
                    <a:lnB>
                      <a:noFill/>
                    </a:lnB>
                    <a:solidFill>
                      <a:srgbClr val="4BACC6"/>
                    </a:solidFill>
                  </a:tcPr>
                </a:tc>
                <a:tc>
                  <a:txBody>
                    <a:bodyPr/>
                    <a:lstStyle/>
                    <a:p>
                      <a:pPr algn="ctr" fontAlgn="ctr"/>
                      <a:r>
                        <a:rPr lang="nb-NO" sz="1300" b="1" i="0" u="none" strike="noStrike">
                          <a:solidFill>
                            <a:srgbClr val="FFFFFF"/>
                          </a:solidFill>
                          <a:effectLst/>
                          <a:latin typeface="Century Gothic"/>
                        </a:rPr>
                        <a:t>15.63</a:t>
                      </a:r>
                    </a:p>
                  </a:txBody>
                  <a:tcPr marL="11706" marR="11706" marT="11706" marB="0" anchor="ctr">
                    <a:lnL>
                      <a:noFill/>
                    </a:lnL>
                    <a:lnR>
                      <a:noFill/>
                    </a:lnR>
                    <a:lnT>
                      <a:noFill/>
                    </a:lnT>
                    <a:lnB>
                      <a:noFill/>
                    </a:lnB>
                    <a:solidFill>
                      <a:srgbClr val="4BACC6"/>
                    </a:solidFill>
                  </a:tcPr>
                </a:tc>
                <a:tc>
                  <a:txBody>
                    <a:bodyPr/>
                    <a:lstStyle/>
                    <a:p>
                      <a:pPr algn="ctr" fontAlgn="ctr"/>
                      <a:r>
                        <a:rPr lang="nb-NO" sz="1300" b="1" i="0" u="none" strike="noStrike">
                          <a:solidFill>
                            <a:srgbClr val="FFFFFF"/>
                          </a:solidFill>
                          <a:effectLst/>
                          <a:latin typeface="Century Gothic"/>
                        </a:rPr>
                        <a:t>31.25</a:t>
                      </a:r>
                    </a:p>
                  </a:txBody>
                  <a:tcPr marL="11706" marR="11706" marT="11706" marB="0" anchor="ctr">
                    <a:lnL>
                      <a:noFill/>
                    </a:lnL>
                    <a:lnR>
                      <a:noFill/>
                    </a:lnR>
                    <a:lnT>
                      <a:noFill/>
                    </a:lnT>
                    <a:lnB>
                      <a:noFill/>
                    </a:lnB>
                    <a:solidFill>
                      <a:srgbClr val="4BACC6"/>
                    </a:solidFill>
                  </a:tcPr>
                </a:tc>
                <a:tc>
                  <a:txBody>
                    <a:bodyPr/>
                    <a:lstStyle/>
                    <a:p>
                      <a:pPr algn="ctr" fontAlgn="ctr"/>
                      <a:r>
                        <a:rPr lang="nb-NO" sz="1300" b="1" i="0" u="none" strike="noStrike">
                          <a:solidFill>
                            <a:srgbClr val="FFFFFF"/>
                          </a:solidFill>
                          <a:effectLst/>
                          <a:latin typeface="Century Gothic"/>
                        </a:rPr>
                        <a:t>0.00</a:t>
                      </a:r>
                    </a:p>
                  </a:txBody>
                  <a:tcPr marL="11706" marR="11706" marT="11706" marB="0" anchor="ctr">
                    <a:lnL>
                      <a:noFill/>
                    </a:lnL>
                    <a:lnR>
                      <a:noFill/>
                    </a:lnR>
                    <a:lnT>
                      <a:noFill/>
                    </a:lnT>
                    <a:lnB>
                      <a:noFill/>
                    </a:lnB>
                    <a:solidFill>
                      <a:srgbClr val="4BACC6"/>
                    </a:solidFill>
                  </a:tcPr>
                </a:tc>
                <a:tc>
                  <a:txBody>
                    <a:bodyPr/>
                    <a:lstStyle/>
                    <a:p>
                      <a:pPr algn="ctr" fontAlgn="ctr"/>
                      <a:r>
                        <a:rPr lang="nb-NO" sz="1300" b="1" i="0" u="none" strike="noStrike" dirty="0">
                          <a:solidFill>
                            <a:srgbClr val="FFFFFF"/>
                          </a:solidFill>
                          <a:effectLst/>
                          <a:latin typeface="Century Gothic"/>
                        </a:rPr>
                        <a:t>20.31</a:t>
                      </a:r>
                    </a:p>
                  </a:txBody>
                  <a:tcPr marL="11706" marR="11706" marT="11706" marB="0" anchor="ctr">
                    <a:lnL>
                      <a:noFill/>
                    </a:lnL>
                    <a:lnR>
                      <a:noFill/>
                    </a:lnR>
                    <a:lnT>
                      <a:noFill/>
                    </a:lnT>
                    <a:lnB>
                      <a:noFill/>
                    </a:lnB>
                    <a:solidFill>
                      <a:srgbClr val="4BACC6"/>
                    </a:solidFill>
                  </a:tcPr>
                </a:tc>
              </a:tr>
            </a:tbl>
          </a:graphicData>
        </a:graphic>
      </p:graphicFrame>
    </p:spTree>
    <p:extLst>
      <p:ext uri="{BB962C8B-B14F-4D97-AF65-F5344CB8AC3E}">
        <p14:creationId xmlns:p14="http://schemas.microsoft.com/office/powerpoint/2010/main" val="95041329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699792" y="274638"/>
            <a:ext cx="5987008" cy="1143000"/>
          </a:xfrm>
        </p:spPr>
        <p:txBody>
          <a:bodyPr>
            <a:noAutofit/>
          </a:bodyPr>
          <a:lstStyle/>
          <a:p>
            <a:pPr>
              <a:defRPr/>
            </a:pPr>
            <a:r>
              <a:rPr lang="es-MX"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Promedio por Criterio Adjetivo </a:t>
            </a:r>
            <a:r>
              <a:rPr lang="es-MX" sz="24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
            </a:r>
            <a:br>
              <a:rPr lang="es-MX" sz="24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br>
            <a:r>
              <a:rPr lang="es-MX" sz="24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Región 9. Costa-Sierra Occidental</a:t>
            </a:r>
            <a:endParaRPr lang="es-MX"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endParaRPr>
          </a:p>
        </p:txBody>
      </p:sp>
      <p:pic>
        <p:nvPicPr>
          <p:cNvPr id="5" name="Imagen 4" descr="REGIONESSierraCOstaOccidental-e1445528138134.jpg"/>
          <p:cNvPicPr>
            <a:picLocks noChangeAspect="1"/>
          </p:cNvPicPr>
          <p:nvPr/>
        </p:nvPicPr>
        <p:blipFill rotWithShape="1">
          <a:blip r:embed="rId3">
            <a:duotone>
              <a:schemeClr val="accent5">
                <a:shade val="45000"/>
                <a:satMod val="135000"/>
              </a:schemeClr>
              <a:prstClr val="white"/>
            </a:duotone>
            <a:extLst>
              <a:ext uri="{BEBA8EAE-BF5A-486C-A8C5-ECC9F3942E4B}">
                <a14:imgProps xmlns:a14="http://schemas.microsoft.com/office/drawing/2010/main">
                  <a14:imgLayer r:embed="rId4">
                    <a14:imgEffect>
                      <a14:backgroundRemoval t="19206" b="100000" l="0" r="54875">
                        <a14:foregroundMark x1="17000" y1="86684" x2="17000" y2="86684"/>
                        <a14:foregroundMark x1="12750" y1="86940" x2="12750" y2="86940"/>
                        <a14:foregroundMark x1="6750" y1="86940" x2="6750" y2="86940"/>
                        <a14:foregroundMark x1="12500" y1="90141" x2="12500" y2="90141"/>
                        <a14:foregroundMark x1="17375" y1="95775" x2="17375" y2="95775"/>
                        <a14:foregroundMark x1="21500" y1="88092" x2="21500" y2="88092"/>
                        <a14:foregroundMark x1="20125" y1="89373" x2="20125" y2="89373"/>
                        <a14:foregroundMark x1="10250" y1="48912" x2="10250" y2="48912"/>
                        <a14:foregroundMark x1="49625" y1="40973" x2="49625" y2="40973"/>
                        <a14:foregroundMark x1="25250" y1="71063" x2="25250" y2="71063"/>
                        <a14:foregroundMark x1="16750" y1="80538" x2="16750" y2="80538"/>
                        <a14:foregroundMark x1="8750" y1="86940" x2="8750" y2="86940"/>
                        <a14:foregroundMark x1="16500" y1="62228" x2="16500" y2="62228"/>
                        <a14:foregroundMark x1="46250" y1="43918" x2="13250" y2="80538"/>
                        <a14:foregroundMark x1="38875" y1="48912" x2="8500" y2="60179"/>
                        <a14:foregroundMark x1="30875" y1="54161" x2="5875" y2="72087"/>
                        <a14:foregroundMark x1="8750" y1="70423" x2="3625" y2="86172"/>
                        <a14:foregroundMark x1="11875" y1="48912" x2="24750" y2="53777"/>
                        <a14:foregroundMark x1="22125" y1="83867" x2="22125" y2="83867"/>
                        <a14:foregroundMark x1="26750" y1="78489" x2="26750" y2="78489"/>
                        <a14:foregroundMark x1="24125" y1="80666" x2="24125" y2="80666"/>
                        <a14:foregroundMark x1="24125" y1="80666" x2="24125" y2="80666"/>
                        <a14:foregroundMark x1="21500" y1="75416" x2="21500" y2="75416"/>
                        <a14:foregroundMark x1="21625" y1="77465" x2="21625" y2="77465"/>
                        <a14:foregroundMark x1="5125" y1="88476" x2="12125" y2="90525"/>
                        <a14:foregroundMark x1="20500" y1="79129" x2="27500" y2="81434"/>
                        <a14:foregroundMark x1="23250" y1="77977" x2="23250" y2="77977"/>
                        <a14:foregroundMark x1="26375" y1="82330" x2="26375" y2="82330"/>
                        <a14:foregroundMark x1="23875" y1="82586" x2="23875" y2="82586"/>
                        <a14:foregroundMark x1="23875" y1="82586" x2="23875" y2="82586"/>
                        <a14:foregroundMark x1="23875" y1="82586" x2="23875" y2="82586"/>
                        <a14:foregroundMark x1="23875" y1="82586" x2="23875" y2="82586"/>
                        <a14:foregroundMark x1="25000" y1="83483" x2="25000" y2="83483"/>
                        <a14:foregroundMark x1="26625" y1="83867" x2="25750" y2="83867"/>
                        <a14:backgroundMark x1="22375" y1="80538" x2="22375" y2="80538"/>
                      </a14:backgroundRemoval>
                    </a14:imgEffect>
                  </a14:imgLayer>
                </a14:imgProps>
              </a:ext>
              <a:ext uri="{28A0092B-C50C-407E-A947-70E740481C1C}">
                <a14:useLocalDpi xmlns:a14="http://schemas.microsoft.com/office/drawing/2010/main" val="0"/>
              </a:ext>
            </a:extLst>
          </a:blip>
          <a:srcRect t="17376" r="46611"/>
          <a:stretch/>
        </p:blipFill>
        <p:spPr>
          <a:xfrm>
            <a:off x="4644008" y="1196752"/>
            <a:ext cx="3930433" cy="5503052"/>
          </a:xfrm>
          <a:prstGeom prst="rect">
            <a:avLst/>
          </a:prstGeom>
        </p:spPr>
      </p:pic>
      <p:sp>
        <p:nvSpPr>
          <p:cNvPr id="10" name="9 Elipse"/>
          <p:cNvSpPr/>
          <p:nvPr/>
        </p:nvSpPr>
        <p:spPr>
          <a:xfrm>
            <a:off x="5868143" y="2204864"/>
            <a:ext cx="1224137" cy="504056"/>
          </a:xfrm>
          <a:prstGeom prst="ellipse">
            <a:avLst/>
          </a:prstGeom>
          <a:noFill/>
          <a:ln w="38100">
            <a:solidFill>
              <a:srgbClr val="26D3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a:p>
        </p:txBody>
      </p:sp>
      <p:sp>
        <p:nvSpPr>
          <p:cNvPr id="11" name="CuadroTexto 10"/>
          <p:cNvSpPr txBox="1"/>
          <p:nvPr/>
        </p:nvSpPr>
        <p:spPr>
          <a:xfrm>
            <a:off x="5190287" y="3075678"/>
            <a:ext cx="1325929" cy="425330"/>
          </a:xfrm>
          <a:prstGeom prst="rect">
            <a:avLst/>
          </a:prstGeom>
          <a:noFill/>
        </p:spPr>
        <p:txBody>
          <a:bodyPr wrap="square" rtlCol="0">
            <a:spAutoFit/>
          </a:bodyPr>
          <a:lstStyle/>
          <a:p>
            <a:pPr algn="ctr">
              <a:lnSpc>
                <a:spcPts val="1220"/>
              </a:lnSpc>
            </a:pPr>
            <a:r>
              <a:rPr lang="es-ES" b="1" dirty="0" smtClean="0">
                <a:solidFill>
                  <a:srgbClr val="F1F1F1"/>
                </a:solidFill>
                <a:effectLst>
                  <a:outerShdw blurRad="50800" dist="38100" dir="2700000" algn="tl" rotWithShape="0">
                    <a:srgbClr val="000000">
                      <a:alpha val="43000"/>
                    </a:srgbClr>
                  </a:outerShdw>
                </a:effectLst>
              </a:rPr>
              <a:t>Cabo Corrientes</a:t>
            </a:r>
            <a:endParaRPr lang="es-ES" b="1" dirty="0">
              <a:solidFill>
                <a:srgbClr val="F1F1F1"/>
              </a:solidFill>
              <a:effectLst>
                <a:outerShdw blurRad="50800" dist="38100" dir="2700000" algn="tl" rotWithShape="0">
                  <a:srgbClr val="000000">
                    <a:alpha val="43000"/>
                  </a:srgbClr>
                </a:outerShdw>
              </a:effectLst>
            </a:endParaRPr>
          </a:p>
        </p:txBody>
      </p:sp>
      <p:sp>
        <p:nvSpPr>
          <p:cNvPr id="18" name="17 CuadroTexto"/>
          <p:cNvSpPr txBox="1"/>
          <p:nvPr/>
        </p:nvSpPr>
        <p:spPr>
          <a:xfrm>
            <a:off x="4139952" y="1556792"/>
            <a:ext cx="2232248" cy="738664"/>
          </a:xfrm>
          <a:prstGeom prst="rect">
            <a:avLst/>
          </a:prstGeom>
          <a:noFill/>
        </p:spPr>
        <p:txBody>
          <a:bodyPr wrap="square" rtlCol="0">
            <a:spAutoFit/>
          </a:bodyPr>
          <a:lstStyle/>
          <a:p>
            <a:pPr algn="ctr"/>
            <a:r>
              <a:rPr lang="es-MX" sz="1400" b="1" dirty="0" smtClean="0">
                <a:latin typeface="Century Gothic" pitchFamily="34" charset="0"/>
                <a:cs typeface="Arial" pitchFamily="34" charset="0"/>
              </a:rPr>
              <a:t>Ayuntamiento de Puerto Vallarta Calificación: 56.25</a:t>
            </a:r>
          </a:p>
        </p:txBody>
      </p:sp>
      <p:sp>
        <p:nvSpPr>
          <p:cNvPr id="14" name="CuadroTexto 13"/>
          <p:cNvSpPr txBox="1"/>
          <p:nvPr/>
        </p:nvSpPr>
        <p:spPr>
          <a:xfrm>
            <a:off x="6126391" y="2924944"/>
            <a:ext cx="1325929" cy="425330"/>
          </a:xfrm>
          <a:prstGeom prst="rect">
            <a:avLst/>
          </a:prstGeom>
          <a:noFill/>
        </p:spPr>
        <p:txBody>
          <a:bodyPr wrap="square" rtlCol="0">
            <a:spAutoFit/>
          </a:bodyPr>
          <a:lstStyle/>
          <a:p>
            <a:pPr algn="ctr">
              <a:lnSpc>
                <a:spcPts val="1220"/>
              </a:lnSpc>
            </a:pPr>
            <a:r>
              <a:rPr lang="es-ES" sz="1600" b="1" dirty="0" smtClean="0">
                <a:solidFill>
                  <a:srgbClr val="F1F1F1"/>
                </a:solidFill>
                <a:effectLst>
                  <a:outerShdw blurRad="50800" dist="38100" dir="2700000" algn="tl" rotWithShape="0">
                    <a:srgbClr val="000000">
                      <a:alpha val="43000"/>
                    </a:srgbClr>
                  </a:outerShdw>
                </a:effectLst>
              </a:rPr>
              <a:t>Talpa de Allente</a:t>
            </a:r>
            <a:endParaRPr lang="es-ES" sz="1600" b="1" dirty="0">
              <a:solidFill>
                <a:srgbClr val="F1F1F1"/>
              </a:solidFill>
              <a:effectLst>
                <a:outerShdw blurRad="50800" dist="38100" dir="2700000" algn="tl" rotWithShape="0">
                  <a:srgbClr val="000000">
                    <a:alpha val="43000"/>
                  </a:srgbClr>
                </a:outerShdw>
              </a:effectLst>
            </a:endParaRPr>
          </a:p>
        </p:txBody>
      </p:sp>
      <p:sp>
        <p:nvSpPr>
          <p:cNvPr id="16" name="CuadroTexto 15"/>
          <p:cNvSpPr txBox="1"/>
          <p:nvPr/>
        </p:nvSpPr>
        <p:spPr>
          <a:xfrm>
            <a:off x="5853251" y="2232508"/>
            <a:ext cx="1325929" cy="425330"/>
          </a:xfrm>
          <a:prstGeom prst="rect">
            <a:avLst/>
          </a:prstGeom>
          <a:noFill/>
        </p:spPr>
        <p:txBody>
          <a:bodyPr wrap="square" rtlCol="0">
            <a:spAutoFit/>
          </a:bodyPr>
          <a:lstStyle/>
          <a:p>
            <a:pPr algn="ctr">
              <a:lnSpc>
                <a:spcPts val="1220"/>
              </a:lnSpc>
            </a:pPr>
            <a:r>
              <a:rPr lang="es-ES" sz="1600" b="1" dirty="0" smtClean="0">
                <a:solidFill>
                  <a:srgbClr val="F1F1F1"/>
                </a:solidFill>
                <a:effectLst>
                  <a:outerShdw blurRad="50800" dist="38100" dir="2700000" algn="tl" rotWithShape="0">
                    <a:srgbClr val="000000">
                      <a:alpha val="43000"/>
                    </a:srgbClr>
                  </a:outerShdw>
                </a:effectLst>
              </a:rPr>
              <a:t>Puerto Vallarta</a:t>
            </a:r>
            <a:endParaRPr lang="es-ES" sz="1600" b="1" dirty="0">
              <a:solidFill>
                <a:srgbClr val="F1F1F1"/>
              </a:solidFill>
              <a:effectLst>
                <a:outerShdw blurRad="50800" dist="38100" dir="2700000" algn="tl" rotWithShape="0">
                  <a:srgbClr val="000000">
                    <a:alpha val="43000"/>
                  </a:srgbClr>
                </a:outerShdw>
              </a:effectLst>
            </a:endParaRPr>
          </a:p>
        </p:txBody>
      </p:sp>
      <p:sp>
        <p:nvSpPr>
          <p:cNvPr id="17" name="CuadroTexto 16"/>
          <p:cNvSpPr txBox="1"/>
          <p:nvPr/>
        </p:nvSpPr>
        <p:spPr>
          <a:xfrm>
            <a:off x="6948264" y="2882350"/>
            <a:ext cx="1325929" cy="258618"/>
          </a:xfrm>
          <a:prstGeom prst="rect">
            <a:avLst/>
          </a:prstGeom>
          <a:noFill/>
        </p:spPr>
        <p:txBody>
          <a:bodyPr wrap="square" rtlCol="0">
            <a:spAutoFit/>
          </a:bodyPr>
          <a:lstStyle/>
          <a:p>
            <a:pPr algn="ctr">
              <a:lnSpc>
                <a:spcPts val="1220"/>
              </a:lnSpc>
            </a:pPr>
            <a:r>
              <a:rPr lang="es-ES" sz="1400" b="1" dirty="0" smtClean="0">
                <a:solidFill>
                  <a:srgbClr val="F1F1F1"/>
                </a:solidFill>
                <a:effectLst>
                  <a:outerShdw blurRad="50800" dist="38100" dir="2700000" algn="tl" rotWithShape="0">
                    <a:srgbClr val="000000">
                      <a:alpha val="43000"/>
                    </a:srgbClr>
                  </a:outerShdw>
                </a:effectLst>
              </a:rPr>
              <a:t>Atenguillo</a:t>
            </a:r>
            <a:endParaRPr lang="es-ES" sz="1400" b="1" dirty="0">
              <a:solidFill>
                <a:srgbClr val="F1F1F1"/>
              </a:solidFill>
              <a:effectLst>
                <a:outerShdw blurRad="50800" dist="38100" dir="2700000" algn="tl" rotWithShape="0">
                  <a:srgbClr val="000000">
                    <a:alpha val="43000"/>
                  </a:srgbClr>
                </a:outerShdw>
              </a:effectLst>
            </a:endParaRPr>
          </a:p>
        </p:txBody>
      </p:sp>
      <p:sp>
        <p:nvSpPr>
          <p:cNvPr id="19" name="CuadroTexto 18"/>
          <p:cNvSpPr txBox="1"/>
          <p:nvPr/>
        </p:nvSpPr>
        <p:spPr>
          <a:xfrm>
            <a:off x="7380312" y="2666326"/>
            <a:ext cx="1325929" cy="258618"/>
          </a:xfrm>
          <a:prstGeom prst="rect">
            <a:avLst/>
          </a:prstGeom>
          <a:noFill/>
        </p:spPr>
        <p:txBody>
          <a:bodyPr wrap="square" rtlCol="0">
            <a:spAutoFit/>
          </a:bodyPr>
          <a:lstStyle/>
          <a:p>
            <a:pPr algn="ctr">
              <a:lnSpc>
                <a:spcPts val="1220"/>
              </a:lnSpc>
            </a:pPr>
            <a:r>
              <a:rPr lang="es-ES" sz="1400" b="1" dirty="0" smtClean="0">
                <a:solidFill>
                  <a:srgbClr val="F1F1F1"/>
                </a:solidFill>
                <a:effectLst>
                  <a:outerShdw blurRad="50800" dist="38100" dir="2700000" algn="tl" rotWithShape="0">
                    <a:srgbClr val="000000">
                      <a:alpha val="43000"/>
                    </a:srgbClr>
                  </a:outerShdw>
                </a:effectLst>
              </a:rPr>
              <a:t>Mixtlán</a:t>
            </a:r>
            <a:endParaRPr lang="es-ES" sz="1400" b="1" dirty="0">
              <a:solidFill>
                <a:srgbClr val="F1F1F1"/>
              </a:solidFill>
              <a:effectLst>
                <a:outerShdw blurRad="50800" dist="38100" dir="2700000" algn="tl" rotWithShape="0">
                  <a:srgbClr val="000000">
                    <a:alpha val="43000"/>
                  </a:srgbClr>
                </a:outerShdw>
              </a:effectLst>
            </a:endParaRPr>
          </a:p>
        </p:txBody>
      </p:sp>
      <p:sp>
        <p:nvSpPr>
          <p:cNvPr id="20" name="CuadroTexto 19"/>
          <p:cNvSpPr txBox="1"/>
          <p:nvPr/>
        </p:nvSpPr>
        <p:spPr>
          <a:xfrm>
            <a:off x="6558439" y="1933809"/>
            <a:ext cx="1325929" cy="415071"/>
          </a:xfrm>
          <a:prstGeom prst="rect">
            <a:avLst/>
          </a:prstGeom>
          <a:noFill/>
        </p:spPr>
        <p:txBody>
          <a:bodyPr wrap="square" rtlCol="0">
            <a:spAutoFit/>
          </a:bodyPr>
          <a:lstStyle/>
          <a:p>
            <a:pPr algn="ctr">
              <a:lnSpc>
                <a:spcPts val="1220"/>
              </a:lnSpc>
            </a:pPr>
            <a:r>
              <a:rPr lang="es-ES" sz="1400" b="1" dirty="0" smtClean="0">
                <a:solidFill>
                  <a:srgbClr val="F1F1F1"/>
                </a:solidFill>
                <a:effectLst>
                  <a:outerShdw blurRad="50800" dist="38100" dir="2700000" algn="tl" rotWithShape="0">
                    <a:srgbClr val="000000">
                      <a:alpha val="43000"/>
                    </a:srgbClr>
                  </a:outerShdw>
                </a:effectLst>
              </a:rPr>
              <a:t>San Sebastián del Oeste</a:t>
            </a:r>
            <a:endParaRPr lang="es-ES" sz="1400" b="1" dirty="0">
              <a:solidFill>
                <a:srgbClr val="F1F1F1"/>
              </a:solidFill>
              <a:effectLst>
                <a:outerShdw blurRad="50800" dist="38100" dir="2700000" algn="tl" rotWithShape="0">
                  <a:srgbClr val="000000">
                    <a:alpha val="43000"/>
                  </a:srgbClr>
                </a:outerShdw>
              </a:effectLst>
            </a:endParaRPr>
          </a:p>
        </p:txBody>
      </p:sp>
      <p:sp>
        <p:nvSpPr>
          <p:cNvPr id="22" name="CuadroTexto 21"/>
          <p:cNvSpPr txBox="1"/>
          <p:nvPr/>
        </p:nvSpPr>
        <p:spPr>
          <a:xfrm>
            <a:off x="6558439" y="2445173"/>
            <a:ext cx="1325929" cy="263747"/>
          </a:xfrm>
          <a:prstGeom prst="rect">
            <a:avLst/>
          </a:prstGeom>
          <a:noFill/>
        </p:spPr>
        <p:txBody>
          <a:bodyPr wrap="square" rtlCol="0">
            <a:spAutoFit/>
          </a:bodyPr>
          <a:lstStyle/>
          <a:p>
            <a:pPr algn="ctr">
              <a:lnSpc>
                <a:spcPts val="1220"/>
              </a:lnSpc>
            </a:pPr>
            <a:r>
              <a:rPr lang="es-ES" sz="1600" b="1" dirty="0" smtClean="0">
                <a:solidFill>
                  <a:srgbClr val="F1F1F1"/>
                </a:solidFill>
                <a:effectLst>
                  <a:outerShdw blurRad="50800" dist="38100" dir="2700000" algn="tl" rotWithShape="0">
                    <a:srgbClr val="000000">
                      <a:alpha val="43000"/>
                    </a:srgbClr>
                  </a:outerShdw>
                </a:effectLst>
              </a:rPr>
              <a:t>Mascota</a:t>
            </a:r>
            <a:endParaRPr lang="es-ES" sz="1600" b="1" dirty="0">
              <a:solidFill>
                <a:srgbClr val="F1F1F1"/>
              </a:solidFill>
              <a:effectLst>
                <a:outerShdw blurRad="50800" dist="38100" dir="2700000" algn="tl" rotWithShape="0">
                  <a:srgbClr val="000000">
                    <a:alpha val="43000"/>
                  </a:srgbClr>
                </a:outerShdw>
              </a:effectLst>
            </a:endParaRPr>
          </a:p>
        </p:txBody>
      </p:sp>
      <p:sp>
        <p:nvSpPr>
          <p:cNvPr id="23" name="CuadroTexto 22"/>
          <p:cNvSpPr txBox="1"/>
          <p:nvPr/>
        </p:nvSpPr>
        <p:spPr>
          <a:xfrm>
            <a:off x="7380312" y="2276872"/>
            <a:ext cx="1325929" cy="258618"/>
          </a:xfrm>
          <a:prstGeom prst="rect">
            <a:avLst/>
          </a:prstGeom>
          <a:noFill/>
        </p:spPr>
        <p:txBody>
          <a:bodyPr wrap="square" rtlCol="0">
            <a:spAutoFit/>
          </a:bodyPr>
          <a:lstStyle/>
          <a:p>
            <a:pPr algn="ctr">
              <a:lnSpc>
                <a:spcPts val="1220"/>
              </a:lnSpc>
            </a:pPr>
            <a:r>
              <a:rPr lang="es-ES" sz="1400" b="1" dirty="0" smtClean="0">
                <a:solidFill>
                  <a:srgbClr val="F1F1F1"/>
                </a:solidFill>
                <a:effectLst>
                  <a:outerShdw blurRad="50800" dist="38100" dir="2700000" algn="tl" rotWithShape="0">
                    <a:srgbClr val="000000">
                      <a:alpha val="43000"/>
                    </a:srgbClr>
                  </a:outerShdw>
                </a:effectLst>
              </a:rPr>
              <a:t>Guachinango</a:t>
            </a:r>
            <a:endParaRPr lang="es-ES" sz="1400" b="1" dirty="0">
              <a:solidFill>
                <a:srgbClr val="F1F1F1"/>
              </a:solidFill>
              <a:effectLst>
                <a:outerShdw blurRad="50800" dist="38100" dir="2700000" algn="tl" rotWithShape="0">
                  <a:srgbClr val="000000">
                    <a:alpha val="43000"/>
                  </a:srgbClr>
                </a:outerShdw>
              </a:effectLst>
            </a:endParaRPr>
          </a:p>
        </p:txBody>
      </p:sp>
      <p:graphicFrame>
        <p:nvGraphicFramePr>
          <p:cNvPr id="7" name="Tabla 6"/>
          <p:cNvGraphicFramePr>
            <a:graphicFrameLocks noGrp="1"/>
          </p:cNvGraphicFramePr>
          <p:nvPr>
            <p:extLst>
              <p:ext uri="{D42A27DB-BD31-4B8C-83A1-F6EECF244321}">
                <p14:modId xmlns:p14="http://schemas.microsoft.com/office/powerpoint/2010/main" val="1097444132"/>
              </p:ext>
            </p:extLst>
          </p:nvPr>
        </p:nvGraphicFramePr>
        <p:xfrm>
          <a:off x="467544" y="2378910"/>
          <a:ext cx="3621671" cy="3858402"/>
        </p:xfrm>
        <a:graphic>
          <a:graphicData uri="http://schemas.openxmlformats.org/drawingml/2006/table">
            <a:tbl>
              <a:tblPr/>
              <a:tblGrid>
                <a:gridCol w="1509471"/>
                <a:gridCol w="2112200"/>
              </a:tblGrid>
              <a:tr h="701709">
                <a:tc>
                  <a:txBody>
                    <a:bodyPr/>
                    <a:lstStyle/>
                    <a:p>
                      <a:pPr algn="ctr" fontAlgn="ctr"/>
                      <a:r>
                        <a:rPr lang="hr-HR" sz="1600" b="1" i="0" u="none" strike="noStrike">
                          <a:solidFill>
                            <a:srgbClr val="FFFFFF"/>
                          </a:solidFill>
                          <a:effectLst/>
                          <a:latin typeface="Century Gothic"/>
                        </a:rPr>
                        <a:t>Criterio Adjetivo</a:t>
                      </a:r>
                    </a:p>
                  </a:txBody>
                  <a:tcPr marL="12167" marR="12167" marT="12167"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solidFill>
                      <a:srgbClr val="4BACC6"/>
                    </a:solidFill>
                  </a:tcPr>
                </a:tc>
                <a:tc>
                  <a:txBody>
                    <a:bodyPr/>
                    <a:lstStyle/>
                    <a:p>
                      <a:pPr algn="ctr" fontAlgn="ctr"/>
                      <a:r>
                        <a:rPr lang="es-ES_tradnl" sz="1600" b="1" i="0" u="none" strike="noStrike" dirty="0" smtClean="0">
                          <a:solidFill>
                            <a:srgbClr val="FFFFFF"/>
                          </a:solidFill>
                          <a:effectLst/>
                          <a:latin typeface="Century Gothic"/>
                        </a:rPr>
                        <a:t>Promedio de la Región Costa-Sierra</a:t>
                      </a:r>
                      <a:r>
                        <a:rPr lang="es-ES_tradnl" sz="1600" b="1" i="0" u="none" strike="noStrike" baseline="0" dirty="0" smtClean="0">
                          <a:solidFill>
                            <a:srgbClr val="FFFFFF"/>
                          </a:solidFill>
                          <a:effectLst/>
                          <a:latin typeface="Century Gothic"/>
                        </a:rPr>
                        <a:t> Occidental</a:t>
                      </a:r>
                      <a:endParaRPr lang="es-ES_tradnl" sz="1600" b="1" i="0" u="none" strike="noStrike" dirty="0">
                        <a:solidFill>
                          <a:srgbClr val="FFFFFF"/>
                        </a:solidFill>
                        <a:effectLst/>
                        <a:latin typeface="Century Gothic"/>
                      </a:endParaRPr>
                    </a:p>
                  </a:txBody>
                  <a:tcPr marL="12167" marR="12167" marT="12167"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solidFill>
                      <a:srgbClr val="4BACC6"/>
                    </a:solidFill>
                  </a:tcPr>
                </a:tc>
              </a:tr>
              <a:tr h="622943">
                <a:tc>
                  <a:txBody>
                    <a:bodyPr/>
                    <a:lstStyle/>
                    <a:p>
                      <a:pPr algn="ctr" fontAlgn="ctr"/>
                      <a:r>
                        <a:rPr lang="pt-BR" sz="1600" b="1" i="0" u="none" strike="noStrike">
                          <a:solidFill>
                            <a:srgbClr val="FFFFFF"/>
                          </a:solidFill>
                          <a:effectLst/>
                          <a:latin typeface="Century Gothic"/>
                        </a:rPr>
                        <a:t>Publicidad</a:t>
                      </a:r>
                    </a:p>
                  </a:txBody>
                  <a:tcPr marL="12167" marR="12167" marT="12167"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solidFill>
                      <a:srgbClr val="4BACC6"/>
                    </a:solidFill>
                  </a:tcPr>
                </a:tc>
                <a:tc>
                  <a:txBody>
                    <a:bodyPr/>
                    <a:lstStyle/>
                    <a:p>
                      <a:pPr algn="ctr" fontAlgn="ctr"/>
                      <a:r>
                        <a:rPr lang="hr-HR" sz="1600" b="1" i="0" u="none" strike="noStrike">
                          <a:solidFill>
                            <a:srgbClr val="000000"/>
                          </a:solidFill>
                          <a:effectLst/>
                          <a:latin typeface="Century Gothic"/>
                        </a:rPr>
                        <a:t>34.38</a:t>
                      </a:r>
                    </a:p>
                  </a:txBody>
                  <a:tcPr marL="12167" marR="12167" marT="12167"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tcPr>
                </a:tc>
              </a:tr>
              <a:tr h="622943">
                <a:tc>
                  <a:txBody>
                    <a:bodyPr/>
                    <a:lstStyle/>
                    <a:p>
                      <a:pPr algn="ctr" fontAlgn="ctr"/>
                      <a:r>
                        <a:rPr lang="es-ES_tradnl" sz="1600" b="1" i="0" u="none" strike="noStrike">
                          <a:solidFill>
                            <a:srgbClr val="FFFFFF"/>
                          </a:solidFill>
                          <a:effectLst/>
                          <a:latin typeface="Century Gothic"/>
                        </a:rPr>
                        <a:t>Vigencia</a:t>
                      </a:r>
                    </a:p>
                  </a:txBody>
                  <a:tcPr marL="12167" marR="12167" marT="12167"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solidFill>
                      <a:srgbClr val="4BACC6"/>
                    </a:solidFill>
                  </a:tcPr>
                </a:tc>
                <a:tc>
                  <a:txBody>
                    <a:bodyPr/>
                    <a:lstStyle/>
                    <a:p>
                      <a:pPr algn="ctr" fontAlgn="ctr"/>
                      <a:r>
                        <a:rPr lang="nb-NO" sz="1600" b="1" i="0" u="none" strike="noStrike">
                          <a:solidFill>
                            <a:srgbClr val="000000"/>
                          </a:solidFill>
                          <a:effectLst/>
                          <a:latin typeface="Century Gothic"/>
                        </a:rPr>
                        <a:t>15.63</a:t>
                      </a:r>
                    </a:p>
                  </a:txBody>
                  <a:tcPr marL="12167" marR="12167" marT="12167"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tcPr>
                </a:tc>
              </a:tr>
              <a:tr h="622943">
                <a:tc>
                  <a:txBody>
                    <a:bodyPr/>
                    <a:lstStyle/>
                    <a:p>
                      <a:pPr algn="ctr" fontAlgn="ctr"/>
                      <a:r>
                        <a:rPr lang="es-ES_tradnl" sz="1600" b="1" i="0" u="none" strike="noStrike">
                          <a:solidFill>
                            <a:srgbClr val="FFFFFF"/>
                          </a:solidFill>
                          <a:effectLst/>
                          <a:latin typeface="Century Gothic"/>
                        </a:rPr>
                        <a:t>Accesibilidad</a:t>
                      </a:r>
                    </a:p>
                  </a:txBody>
                  <a:tcPr marL="12167" marR="12167" marT="12167"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solidFill>
                      <a:srgbClr val="4BACC6"/>
                    </a:solidFill>
                  </a:tcPr>
                </a:tc>
                <a:tc>
                  <a:txBody>
                    <a:bodyPr/>
                    <a:lstStyle/>
                    <a:p>
                      <a:pPr algn="ctr" fontAlgn="ctr"/>
                      <a:r>
                        <a:rPr lang="nb-NO" sz="1600" b="1" i="0" u="none" strike="noStrike">
                          <a:solidFill>
                            <a:srgbClr val="000000"/>
                          </a:solidFill>
                          <a:effectLst/>
                          <a:latin typeface="Century Gothic"/>
                        </a:rPr>
                        <a:t>31.25</a:t>
                      </a:r>
                    </a:p>
                  </a:txBody>
                  <a:tcPr marL="12167" marR="12167" marT="12167"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tcPr>
                </a:tc>
              </a:tr>
              <a:tr h="622943">
                <a:tc>
                  <a:txBody>
                    <a:bodyPr/>
                    <a:lstStyle/>
                    <a:p>
                      <a:pPr algn="ctr" fontAlgn="ctr"/>
                      <a:r>
                        <a:rPr lang="es-ES_tradnl" sz="1600" b="1" i="0" u="none" strike="noStrike">
                          <a:solidFill>
                            <a:srgbClr val="FFFFFF"/>
                          </a:solidFill>
                          <a:effectLst/>
                          <a:latin typeface="Century Gothic"/>
                        </a:rPr>
                        <a:t>Información</a:t>
                      </a:r>
                      <a:br>
                        <a:rPr lang="es-ES_tradnl" sz="1600" b="1" i="0" u="none" strike="noStrike">
                          <a:solidFill>
                            <a:srgbClr val="FFFFFF"/>
                          </a:solidFill>
                          <a:effectLst/>
                          <a:latin typeface="Century Gothic"/>
                        </a:rPr>
                      </a:br>
                      <a:r>
                        <a:rPr lang="es-ES_tradnl" sz="1600" b="1" i="0" u="none" strike="noStrike">
                          <a:solidFill>
                            <a:srgbClr val="FFFFFF"/>
                          </a:solidFill>
                          <a:effectLst/>
                          <a:latin typeface="Century Gothic"/>
                        </a:rPr>
                        <a:t>Completa</a:t>
                      </a:r>
                    </a:p>
                  </a:txBody>
                  <a:tcPr marL="12167" marR="12167" marT="12167"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solidFill>
                      <a:srgbClr val="4BACC6"/>
                    </a:solidFill>
                  </a:tcPr>
                </a:tc>
                <a:tc>
                  <a:txBody>
                    <a:bodyPr/>
                    <a:lstStyle/>
                    <a:p>
                      <a:pPr algn="ctr" fontAlgn="ctr"/>
                      <a:r>
                        <a:rPr lang="nb-NO" sz="1600" b="1" i="0" u="none" strike="noStrike" dirty="0">
                          <a:solidFill>
                            <a:srgbClr val="000000"/>
                          </a:solidFill>
                          <a:effectLst/>
                          <a:latin typeface="Century Gothic"/>
                        </a:rPr>
                        <a:t>0.00</a:t>
                      </a:r>
                    </a:p>
                  </a:txBody>
                  <a:tcPr marL="12167" marR="12167" marT="12167"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tcPr>
                </a:tc>
              </a:tr>
              <a:tr h="622943">
                <a:tc>
                  <a:txBody>
                    <a:bodyPr/>
                    <a:lstStyle/>
                    <a:p>
                      <a:pPr algn="ctr" fontAlgn="ctr"/>
                      <a:r>
                        <a:rPr lang="es-ES_tradnl" sz="1600" b="1" i="0" u="none" strike="noStrike">
                          <a:solidFill>
                            <a:srgbClr val="FFFFFF"/>
                          </a:solidFill>
                          <a:effectLst/>
                          <a:latin typeface="Century Gothic"/>
                        </a:rPr>
                        <a:t>Cumplimiento Global</a:t>
                      </a:r>
                    </a:p>
                  </a:txBody>
                  <a:tcPr marL="12167" marR="12167" marT="12167"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solidFill>
                      <a:srgbClr val="4BACC6"/>
                    </a:solidFill>
                  </a:tcPr>
                </a:tc>
                <a:tc>
                  <a:txBody>
                    <a:bodyPr/>
                    <a:lstStyle/>
                    <a:p>
                      <a:pPr algn="ctr" fontAlgn="ctr"/>
                      <a:r>
                        <a:rPr lang="nb-NO" sz="1600" b="1" i="0" u="none" strike="noStrike" dirty="0">
                          <a:solidFill>
                            <a:srgbClr val="000000"/>
                          </a:solidFill>
                          <a:effectLst/>
                          <a:latin typeface="Century Gothic"/>
                        </a:rPr>
                        <a:t>20.31</a:t>
                      </a:r>
                    </a:p>
                  </a:txBody>
                  <a:tcPr marL="12167" marR="12167" marT="12167"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07709445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483768" y="274638"/>
            <a:ext cx="6203032" cy="1143000"/>
          </a:xfrm>
        </p:spPr>
        <p:txBody>
          <a:bodyPr>
            <a:normAutofit/>
          </a:bodyPr>
          <a:lstStyle/>
          <a:p>
            <a:r>
              <a:rPr lang="es-MX"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Calificaciones</a:t>
            </a:r>
            <a:br>
              <a:rPr lang="es-MX"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br>
            <a:r>
              <a:rPr lang="es-MX"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Región </a:t>
            </a:r>
            <a:r>
              <a:rPr lang="es-MX" sz="24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9. Costa-Sierra Occidental</a:t>
            </a:r>
            <a:endParaRPr lang="es-MX" sz="2400" dirty="0"/>
          </a:p>
        </p:txBody>
      </p:sp>
      <p:graphicFrame>
        <p:nvGraphicFramePr>
          <p:cNvPr id="4" name="Gráfico 3"/>
          <p:cNvGraphicFramePr>
            <a:graphicFrameLocks/>
          </p:cNvGraphicFramePr>
          <p:nvPr>
            <p:extLst>
              <p:ext uri="{D42A27DB-BD31-4B8C-83A1-F6EECF244321}">
                <p14:modId xmlns:p14="http://schemas.microsoft.com/office/powerpoint/2010/main" val="230720112"/>
              </p:ext>
            </p:extLst>
          </p:nvPr>
        </p:nvGraphicFramePr>
        <p:xfrm>
          <a:off x="107504" y="1419224"/>
          <a:ext cx="9036496" cy="532214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8102812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699792" y="274638"/>
            <a:ext cx="5987008" cy="1143000"/>
          </a:xfrm>
        </p:spPr>
        <p:txBody>
          <a:bodyPr>
            <a:noAutofit/>
          </a:bodyPr>
          <a:lstStyle/>
          <a:p>
            <a:pPr>
              <a:defRPr/>
            </a:pPr>
            <a:r>
              <a:rPr lang="es-MX"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Resultado Global por Criterio Adjetivo por Ayuntamiento </a:t>
            </a:r>
            <a:br>
              <a:rPr lang="es-MX"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br>
            <a:r>
              <a:rPr lang="es-MX"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Región </a:t>
            </a:r>
            <a:r>
              <a:rPr lang="es-MX" sz="24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10. </a:t>
            </a:r>
            <a:r>
              <a:rPr lang="es-MX"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Valles</a:t>
            </a:r>
          </a:p>
        </p:txBody>
      </p:sp>
      <p:graphicFrame>
        <p:nvGraphicFramePr>
          <p:cNvPr id="4" name="Tabla 3"/>
          <p:cNvGraphicFramePr>
            <a:graphicFrameLocks noGrp="1"/>
          </p:cNvGraphicFramePr>
          <p:nvPr>
            <p:extLst>
              <p:ext uri="{D42A27DB-BD31-4B8C-83A1-F6EECF244321}">
                <p14:modId xmlns:p14="http://schemas.microsoft.com/office/powerpoint/2010/main" val="3477419742"/>
              </p:ext>
            </p:extLst>
          </p:nvPr>
        </p:nvGraphicFramePr>
        <p:xfrm>
          <a:off x="251520" y="1556792"/>
          <a:ext cx="8712969" cy="5153677"/>
        </p:xfrm>
        <a:graphic>
          <a:graphicData uri="http://schemas.openxmlformats.org/drawingml/2006/table">
            <a:tbl>
              <a:tblPr/>
              <a:tblGrid>
                <a:gridCol w="2994424"/>
                <a:gridCol w="1021354"/>
                <a:gridCol w="1079385"/>
                <a:gridCol w="1348041"/>
                <a:gridCol w="950004"/>
                <a:gridCol w="1319761"/>
              </a:tblGrid>
              <a:tr h="632249">
                <a:tc>
                  <a:txBody>
                    <a:bodyPr/>
                    <a:lstStyle/>
                    <a:p>
                      <a:pPr algn="ctr" fontAlgn="ctr"/>
                      <a:r>
                        <a:rPr lang="es-ES_tradnl" sz="1400" b="1" i="0" u="none" strike="noStrike">
                          <a:solidFill>
                            <a:srgbClr val="FFFFFF"/>
                          </a:solidFill>
                          <a:effectLst/>
                          <a:latin typeface="Century Gothic"/>
                        </a:rPr>
                        <a:t>Ayuntamiento</a:t>
                      </a:r>
                    </a:p>
                  </a:txBody>
                  <a:tcPr marL="9712" marR="9712" marT="9712" marB="0" anchor="ctr">
                    <a:lnL>
                      <a:noFill/>
                    </a:lnL>
                    <a:lnR>
                      <a:noFill/>
                    </a:lnR>
                    <a:lnT>
                      <a:noFill/>
                    </a:lnT>
                    <a:lnB>
                      <a:noFill/>
                    </a:lnB>
                    <a:solidFill>
                      <a:srgbClr val="4BACC6"/>
                    </a:solidFill>
                  </a:tcPr>
                </a:tc>
                <a:tc>
                  <a:txBody>
                    <a:bodyPr/>
                    <a:lstStyle/>
                    <a:p>
                      <a:pPr algn="ctr" fontAlgn="ctr"/>
                      <a:r>
                        <a:rPr lang="pt-BR" sz="1400" b="1" i="0" u="none" strike="noStrike">
                          <a:solidFill>
                            <a:srgbClr val="FFFFFF"/>
                          </a:solidFill>
                          <a:effectLst/>
                          <a:latin typeface="Century Gothic"/>
                        </a:rPr>
                        <a:t>Publicidad</a:t>
                      </a:r>
                    </a:p>
                  </a:txBody>
                  <a:tcPr marL="9712" marR="9712" marT="9712" marB="0" anchor="ctr">
                    <a:lnL>
                      <a:noFill/>
                    </a:lnL>
                    <a:lnR>
                      <a:noFill/>
                    </a:lnR>
                    <a:lnT>
                      <a:noFill/>
                    </a:lnT>
                    <a:lnB>
                      <a:noFill/>
                    </a:lnB>
                    <a:solidFill>
                      <a:srgbClr val="4BACC6"/>
                    </a:solidFill>
                  </a:tcPr>
                </a:tc>
                <a:tc>
                  <a:txBody>
                    <a:bodyPr/>
                    <a:lstStyle/>
                    <a:p>
                      <a:pPr algn="ctr" fontAlgn="ctr"/>
                      <a:r>
                        <a:rPr lang="es-ES_tradnl" sz="1400" b="1" i="0" u="none" strike="noStrike">
                          <a:solidFill>
                            <a:srgbClr val="FFFFFF"/>
                          </a:solidFill>
                          <a:effectLst/>
                          <a:latin typeface="Century Gothic"/>
                        </a:rPr>
                        <a:t>Vigencia</a:t>
                      </a:r>
                    </a:p>
                  </a:txBody>
                  <a:tcPr marL="9712" marR="9712" marT="9712" marB="0" anchor="ctr">
                    <a:lnL>
                      <a:noFill/>
                    </a:lnL>
                    <a:lnR>
                      <a:noFill/>
                    </a:lnR>
                    <a:lnT>
                      <a:noFill/>
                    </a:lnT>
                    <a:lnB>
                      <a:noFill/>
                    </a:lnB>
                    <a:solidFill>
                      <a:srgbClr val="4BACC6"/>
                    </a:solidFill>
                  </a:tcPr>
                </a:tc>
                <a:tc>
                  <a:txBody>
                    <a:bodyPr/>
                    <a:lstStyle/>
                    <a:p>
                      <a:pPr algn="ctr" fontAlgn="ctr"/>
                      <a:r>
                        <a:rPr lang="es-ES_tradnl" sz="1400" b="1" i="0" u="none" strike="noStrike">
                          <a:solidFill>
                            <a:srgbClr val="FFFFFF"/>
                          </a:solidFill>
                          <a:effectLst/>
                          <a:latin typeface="Century Gothic"/>
                        </a:rPr>
                        <a:t>Accesibilidad</a:t>
                      </a:r>
                    </a:p>
                  </a:txBody>
                  <a:tcPr marL="9712" marR="9712" marT="9712" marB="0" anchor="ctr">
                    <a:lnL>
                      <a:noFill/>
                    </a:lnL>
                    <a:lnR>
                      <a:noFill/>
                    </a:lnR>
                    <a:lnT>
                      <a:noFill/>
                    </a:lnT>
                    <a:lnB>
                      <a:noFill/>
                    </a:lnB>
                    <a:solidFill>
                      <a:srgbClr val="4BACC6"/>
                    </a:solidFill>
                  </a:tcPr>
                </a:tc>
                <a:tc>
                  <a:txBody>
                    <a:bodyPr/>
                    <a:lstStyle/>
                    <a:p>
                      <a:pPr algn="ctr" fontAlgn="ctr"/>
                      <a:r>
                        <a:rPr lang="es-ES_tradnl" sz="1400" b="1" i="0" u="none" strike="noStrike">
                          <a:solidFill>
                            <a:srgbClr val="FFFFFF"/>
                          </a:solidFill>
                          <a:effectLst/>
                          <a:latin typeface="Century Gothic"/>
                        </a:rPr>
                        <a:t>Información</a:t>
                      </a:r>
                      <a:br>
                        <a:rPr lang="es-ES_tradnl" sz="1400" b="1" i="0" u="none" strike="noStrike">
                          <a:solidFill>
                            <a:srgbClr val="FFFFFF"/>
                          </a:solidFill>
                          <a:effectLst/>
                          <a:latin typeface="Century Gothic"/>
                        </a:rPr>
                      </a:br>
                      <a:r>
                        <a:rPr lang="es-ES_tradnl" sz="1400" b="1" i="0" u="none" strike="noStrike">
                          <a:solidFill>
                            <a:srgbClr val="FFFFFF"/>
                          </a:solidFill>
                          <a:effectLst/>
                          <a:latin typeface="Century Gothic"/>
                        </a:rPr>
                        <a:t>Completa</a:t>
                      </a:r>
                    </a:p>
                  </a:txBody>
                  <a:tcPr marL="9712" marR="9712" marT="9712" marB="0" anchor="ctr">
                    <a:lnL>
                      <a:noFill/>
                    </a:lnL>
                    <a:lnR>
                      <a:noFill/>
                    </a:lnR>
                    <a:lnT>
                      <a:noFill/>
                    </a:lnT>
                    <a:lnB>
                      <a:noFill/>
                    </a:lnB>
                    <a:solidFill>
                      <a:srgbClr val="4BACC6"/>
                    </a:solidFill>
                  </a:tcPr>
                </a:tc>
                <a:tc>
                  <a:txBody>
                    <a:bodyPr/>
                    <a:lstStyle/>
                    <a:p>
                      <a:pPr algn="ctr" fontAlgn="ctr"/>
                      <a:r>
                        <a:rPr lang="es-ES_tradnl" sz="1400" b="1" i="0" u="none" strike="noStrike">
                          <a:solidFill>
                            <a:srgbClr val="FFFFFF"/>
                          </a:solidFill>
                          <a:effectLst/>
                          <a:latin typeface="Century Gothic"/>
                        </a:rPr>
                        <a:t>Cumplimiento Global</a:t>
                      </a:r>
                    </a:p>
                  </a:txBody>
                  <a:tcPr marL="9712" marR="9712" marT="9712" marB="0" anchor="ctr">
                    <a:lnL>
                      <a:noFill/>
                    </a:lnL>
                    <a:lnR>
                      <a:noFill/>
                    </a:lnR>
                    <a:lnT>
                      <a:noFill/>
                    </a:lnT>
                    <a:lnB>
                      <a:noFill/>
                    </a:lnB>
                    <a:solidFill>
                      <a:srgbClr val="4BACC6"/>
                    </a:solidFill>
                  </a:tcPr>
                </a:tc>
              </a:tr>
              <a:tr h="323453">
                <a:tc>
                  <a:txBody>
                    <a:bodyPr/>
                    <a:lstStyle/>
                    <a:p>
                      <a:pPr algn="l" fontAlgn="ctr"/>
                      <a:r>
                        <a:rPr lang="es-ES_tradnl" sz="1400" b="1" i="0" u="none" strike="noStrike">
                          <a:solidFill>
                            <a:srgbClr val="000000"/>
                          </a:solidFill>
                          <a:effectLst/>
                          <a:latin typeface="Century Gothic"/>
                        </a:rPr>
                        <a:t>Ayuntamiento de Magdalena</a:t>
                      </a:r>
                    </a:p>
                  </a:txBody>
                  <a:tcPr marL="9712" marR="9712" marT="9712" marB="0" anchor="ctr">
                    <a:lnL>
                      <a:noFill/>
                    </a:lnL>
                    <a:lnR>
                      <a:noFill/>
                    </a:lnR>
                    <a:lnT>
                      <a:noFill/>
                    </a:lnT>
                    <a:lnB>
                      <a:noFill/>
                    </a:lnB>
                  </a:tcPr>
                </a:tc>
                <a:tc>
                  <a:txBody>
                    <a:bodyPr/>
                    <a:lstStyle/>
                    <a:p>
                      <a:pPr algn="ctr" fontAlgn="ctr"/>
                      <a:r>
                        <a:rPr lang="es-ES" sz="1400" b="1" i="0" u="none" strike="noStrike">
                          <a:solidFill>
                            <a:srgbClr val="000000"/>
                          </a:solidFill>
                          <a:effectLst/>
                          <a:latin typeface="Century Gothic"/>
                        </a:rPr>
                        <a:t>50</a:t>
                      </a:r>
                    </a:p>
                  </a:txBody>
                  <a:tcPr marL="9712" marR="9712" marT="9712" marB="0" anchor="ctr">
                    <a:lnL>
                      <a:noFill/>
                    </a:lnL>
                    <a:lnR>
                      <a:noFill/>
                    </a:lnR>
                    <a:lnT>
                      <a:noFill/>
                    </a:lnT>
                    <a:lnB>
                      <a:noFill/>
                    </a:lnB>
                  </a:tcPr>
                </a:tc>
                <a:tc>
                  <a:txBody>
                    <a:bodyPr/>
                    <a:lstStyle/>
                    <a:p>
                      <a:pPr algn="ctr" fontAlgn="ctr"/>
                      <a:r>
                        <a:rPr lang="is-IS" sz="1400" b="1" i="0" u="none" strike="noStrike">
                          <a:solidFill>
                            <a:srgbClr val="000000"/>
                          </a:solidFill>
                          <a:effectLst/>
                          <a:latin typeface="Century Gothic"/>
                        </a:rPr>
                        <a:t>25</a:t>
                      </a:r>
                    </a:p>
                  </a:txBody>
                  <a:tcPr marL="9712" marR="9712" marT="9712" marB="0" anchor="ctr">
                    <a:lnL>
                      <a:noFill/>
                    </a:lnL>
                    <a:lnR>
                      <a:noFill/>
                    </a:lnR>
                    <a:lnT>
                      <a:noFill/>
                    </a:lnT>
                    <a:lnB>
                      <a:noFill/>
                    </a:lnB>
                  </a:tcPr>
                </a:tc>
                <a:tc>
                  <a:txBody>
                    <a:bodyPr/>
                    <a:lstStyle/>
                    <a:p>
                      <a:pPr algn="ctr" fontAlgn="ctr"/>
                      <a:r>
                        <a:rPr lang="es-ES" sz="1400" b="1" i="0" u="none" strike="noStrike">
                          <a:solidFill>
                            <a:srgbClr val="000000"/>
                          </a:solidFill>
                          <a:effectLst/>
                          <a:latin typeface="Century Gothic"/>
                        </a:rPr>
                        <a:t>50</a:t>
                      </a:r>
                    </a:p>
                  </a:txBody>
                  <a:tcPr marL="9712" marR="9712" marT="9712" marB="0" anchor="ctr">
                    <a:lnL>
                      <a:noFill/>
                    </a:lnL>
                    <a:lnR>
                      <a:noFill/>
                    </a:lnR>
                    <a:lnT>
                      <a:noFill/>
                    </a:lnT>
                    <a:lnB>
                      <a:noFill/>
                    </a:lnB>
                  </a:tcPr>
                </a:tc>
                <a:tc>
                  <a:txBody>
                    <a:bodyPr/>
                    <a:lstStyle/>
                    <a:p>
                      <a:pPr algn="ctr" fontAlgn="ctr"/>
                      <a:r>
                        <a:rPr lang="es-ES" sz="1400" b="1" i="0" u="none" strike="noStrike">
                          <a:solidFill>
                            <a:srgbClr val="000000"/>
                          </a:solidFill>
                          <a:effectLst/>
                          <a:latin typeface="Century Gothic"/>
                        </a:rPr>
                        <a:t>0</a:t>
                      </a:r>
                    </a:p>
                  </a:txBody>
                  <a:tcPr marL="9712" marR="9712" marT="9712" marB="0" anchor="ctr">
                    <a:lnL>
                      <a:noFill/>
                    </a:lnL>
                    <a:lnR>
                      <a:noFill/>
                    </a:lnR>
                    <a:lnT>
                      <a:noFill/>
                    </a:lnT>
                    <a:lnB>
                      <a:noFill/>
                    </a:lnB>
                  </a:tcPr>
                </a:tc>
                <a:tc>
                  <a:txBody>
                    <a:bodyPr/>
                    <a:lstStyle/>
                    <a:p>
                      <a:pPr algn="ctr" fontAlgn="ctr"/>
                      <a:r>
                        <a:rPr lang="nb-NO" sz="1400" b="1" i="0" u="none" strike="noStrike">
                          <a:solidFill>
                            <a:srgbClr val="000000"/>
                          </a:solidFill>
                          <a:effectLst/>
                          <a:latin typeface="Century Gothic"/>
                        </a:rPr>
                        <a:t>31.25</a:t>
                      </a:r>
                    </a:p>
                  </a:txBody>
                  <a:tcPr marL="9712" marR="9712" marT="9712" marB="0" anchor="ctr">
                    <a:lnL>
                      <a:noFill/>
                    </a:lnL>
                    <a:lnR>
                      <a:noFill/>
                    </a:lnR>
                    <a:lnT>
                      <a:noFill/>
                    </a:lnT>
                    <a:lnB>
                      <a:noFill/>
                    </a:lnB>
                  </a:tcPr>
                </a:tc>
              </a:tr>
              <a:tr h="323453">
                <a:tc>
                  <a:txBody>
                    <a:bodyPr/>
                    <a:lstStyle/>
                    <a:p>
                      <a:pPr algn="l" fontAlgn="ctr"/>
                      <a:r>
                        <a:rPr lang="es-ES_tradnl" sz="1400" b="0" i="0" u="none" strike="noStrike">
                          <a:solidFill>
                            <a:srgbClr val="000000"/>
                          </a:solidFill>
                          <a:effectLst/>
                          <a:latin typeface="Century Gothic"/>
                        </a:rPr>
                        <a:t>Ayuntamiento de Tala</a:t>
                      </a:r>
                    </a:p>
                  </a:txBody>
                  <a:tcPr marL="9712" marR="9712" marT="9712" marB="0" anchor="ctr">
                    <a:lnL>
                      <a:noFill/>
                    </a:lnL>
                    <a:lnR>
                      <a:noFill/>
                    </a:lnR>
                    <a:lnT>
                      <a:noFill/>
                    </a:lnT>
                    <a:lnB>
                      <a:noFill/>
                    </a:lnB>
                    <a:solidFill>
                      <a:srgbClr val="B7DEE8"/>
                    </a:solidFill>
                  </a:tcPr>
                </a:tc>
                <a:tc>
                  <a:txBody>
                    <a:bodyPr/>
                    <a:lstStyle/>
                    <a:p>
                      <a:pPr algn="ctr" fontAlgn="ctr"/>
                      <a:r>
                        <a:rPr lang="es-ES" sz="1400" b="0" i="0" u="none" strike="noStrike">
                          <a:solidFill>
                            <a:srgbClr val="000000"/>
                          </a:solidFill>
                          <a:effectLst/>
                          <a:latin typeface="Century Gothic"/>
                        </a:rPr>
                        <a:t>50</a:t>
                      </a:r>
                    </a:p>
                  </a:txBody>
                  <a:tcPr marL="9712" marR="9712" marT="9712" marB="0" anchor="ctr">
                    <a:lnL>
                      <a:noFill/>
                    </a:lnL>
                    <a:lnR>
                      <a:noFill/>
                    </a:lnR>
                    <a:lnT>
                      <a:noFill/>
                    </a:lnT>
                    <a:lnB>
                      <a:noFill/>
                    </a:lnB>
                    <a:solidFill>
                      <a:srgbClr val="B7DEE8"/>
                    </a:solidFill>
                  </a:tcPr>
                </a:tc>
                <a:tc>
                  <a:txBody>
                    <a:bodyPr/>
                    <a:lstStyle/>
                    <a:p>
                      <a:pPr algn="ctr" fontAlgn="ctr"/>
                      <a:r>
                        <a:rPr lang="es-ES" sz="1400" b="0" i="0" u="none" strike="noStrike">
                          <a:solidFill>
                            <a:srgbClr val="000000"/>
                          </a:solidFill>
                          <a:effectLst/>
                          <a:latin typeface="Century Gothic"/>
                        </a:rPr>
                        <a:t>0</a:t>
                      </a:r>
                    </a:p>
                  </a:txBody>
                  <a:tcPr marL="9712" marR="9712" marT="9712" marB="0" anchor="ctr">
                    <a:lnL>
                      <a:noFill/>
                    </a:lnL>
                    <a:lnR>
                      <a:noFill/>
                    </a:lnR>
                    <a:lnT>
                      <a:noFill/>
                    </a:lnT>
                    <a:lnB>
                      <a:noFill/>
                    </a:lnB>
                    <a:solidFill>
                      <a:srgbClr val="B7DEE8"/>
                    </a:solidFill>
                  </a:tcPr>
                </a:tc>
                <a:tc>
                  <a:txBody>
                    <a:bodyPr/>
                    <a:lstStyle/>
                    <a:p>
                      <a:pPr algn="ctr" fontAlgn="ctr"/>
                      <a:r>
                        <a:rPr lang="es-ES" sz="1400" b="0" i="0" u="none" strike="noStrike">
                          <a:solidFill>
                            <a:srgbClr val="000000"/>
                          </a:solidFill>
                          <a:effectLst/>
                          <a:latin typeface="Century Gothic"/>
                        </a:rPr>
                        <a:t>50</a:t>
                      </a:r>
                    </a:p>
                  </a:txBody>
                  <a:tcPr marL="9712" marR="9712" marT="9712" marB="0" anchor="ctr">
                    <a:lnL>
                      <a:noFill/>
                    </a:lnL>
                    <a:lnR>
                      <a:noFill/>
                    </a:lnR>
                    <a:lnT>
                      <a:noFill/>
                    </a:lnT>
                    <a:lnB>
                      <a:noFill/>
                    </a:lnB>
                    <a:solidFill>
                      <a:srgbClr val="B7DEE8"/>
                    </a:solidFill>
                  </a:tcPr>
                </a:tc>
                <a:tc>
                  <a:txBody>
                    <a:bodyPr/>
                    <a:lstStyle/>
                    <a:p>
                      <a:pPr algn="ctr" fontAlgn="ctr"/>
                      <a:r>
                        <a:rPr lang="is-IS" sz="1400" b="0" i="0" u="none" strike="noStrike">
                          <a:solidFill>
                            <a:srgbClr val="000000"/>
                          </a:solidFill>
                          <a:effectLst/>
                          <a:latin typeface="Century Gothic"/>
                        </a:rPr>
                        <a:t>25</a:t>
                      </a:r>
                    </a:p>
                  </a:txBody>
                  <a:tcPr marL="9712" marR="9712" marT="9712" marB="0" anchor="ctr">
                    <a:lnL>
                      <a:noFill/>
                    </a:lnL>
                    <a:lnR>
                      <a:noFill/>
                    </a:lnR>
                    <a:lnT>
                      <a:noFill/>
                    </a:lnT>
                    <a:lnB>
                      <a:noFill/>
                    </a:lnB>
                    <a:solidFill>
                      <a:srgbClr val="B7DEE8"/>
                    </a:solidFill>
                  </a:tcPr>
                </a:tc>
                <a:tc>
                  <a:txBody>
                    <a:bodyPr/>
                    <a:lstStyle/>
                    <a:p>
                      <a:pPr algn="ctr" fontAlgn="ctr"/>
                      <a:r>
                        <a:rPr lang="nb-NO" sz="1400" b="0" i="0" u="none" strike="noStrike">
                          <a:solidFill>
                            <a:srgbClr val="000000"/>
                          </a:solidFill>
                          <a:effectLst/>
                          <a:latin typeface="Century Gothic"/>
                        </a:rPr>
                        <a:t>31.25</a:t>
                      </a:r>
                    </a:p>
                  </a:txBody>
                  <a:tcPr marL="9712" marR="9712" marT="9712" marB="0" anchor="ctr">
                    <a:lnL>
                      <a:noFill/>
                    </a:lnL>
                    <a:lnR>
                      <a:noFill/>
                    </a:lnR>
                    <a:lnT>
                      <a:noFill/>
                    </a:lnT>
                    <a:lnB>
                      <a:noFill/>
                    </a:lnB>
                    <a:solidFill>
                      <a:srgbClr val="B7DEE8"/>
                    </a:solidFill>
                  </a:tcPr>
                </a:tc>
              </a:tr>
              <a:tr h="424649">
                <a:tc>
                  <a:txBody>
                    <a:bodyPr/>
                    <a:lstStyle/>
                    <a:p>
                      <a:pPr algn="l" fontAlgn="ctr"/>
                      <a:r>
                        <a:rPr lang="es-ES_tradnl" sz="1400" b="0" i="0" u="none" strike="noStrike">
                          <a:solidFill>
                            <a:srgbClr val="000000"/>
                          </a:solidFill>
                          <a:effectLst/>
                          <a:latin typeface="Century Gothic"/>
                        </a:rPr>
                        <a:t>Ayuntamiento de San Juanito de Escobedo</a:t>
                      </a:r>
                    </a:p>
                  </a:txBody>
                  <a:tcPr marL="9712" marR="9712" marT="9712" marB="0" anchor="ctr">
                    <a:lnL>
                      <a:noFill/>
                    </a:lnL>
                    <a:lnR>
                      <a:noFill/>
                    </a:lnR>
                    <a:lnT>
                      <a:noFill/>
                    </a:lnT>
                    <a:lnB>
                      <a:noFill/>
                    </a:lnB>
                  </a:tcPr>
                </a:tc>
                <a:tc>
                  <a:txBody>
                    <a:bodyPr/>
                    <a:lstStyle/>
                    <a:p>
                      <a:pPr algn="ctr" fontAlgn="ctr"/>
                      <a:r>
                        <a:rPr lang="es-ES" sz="1400" b="0" i="0" u="none" strike="noStrike">
                          <a:solidFill>
                            <a:srgbClr val="000000"/>
                          </a:solidFill>
                          <a:effectLst/>
                          <a:latin typeface="Century Gothic"/>
                        </a:rPr>
                        <a:t>50</a:t>
                      </a:r>
                    </a:p>
                  </a:txBody>
                  <a:tcPr marL="9712" marR="9712" marT="9712" marB="0" anchor="ctr">
                    <a:lnL>
                      <a:noFill/>
                    </a:lnL>
                    <a:lnR>
                      <a:noFill/>
                    </a:lnR>
                    <a:lnT>
                      <a:noFill/>
                    </a:lnT>
                    <a:lnB>
                      <a:noFill/>
                    </a:lnB>
                  </a:tcPr>
                </a:tc>
                <a:tc>
                  <a:txBody>
                    <a:bodyPr/>
                    <a:lstStyle/>
                    <a:p>
                      <a:pPr algn="ctr" fontAlgn="ctr"/>
                      <a:r>
                        <a:rPr lang="es-ES" sz="1400" b="0" i="0" u="none" strike="noStrike">
                          <a:solidFill>
                            <a:srgbClr val="000000"/>
                          </a:solidFill>
                          <a:effectLst/>
                          <a:latin typeface="Century Gothic"/>
                        </a:rPr>
                        <a:t>50</a:t>
                      </a:r>
                    </a:p>
                  </a:txBody>
                  <a:tcPr marL="9712" marR="9712" marT="9712" marB="0" anchor="ctr">
                    <a:lnL>
                      <a:noFill/>
                    </a:lnL>
                    <a:lnR>
                      <a:noFill/>
                    </a:lnR>
                    <a:lnT>
                      <a:noFill/>
                    </a:lnT>
                    <a:lnB>
                      <a:noFill/>
                    </a:lnB>
                  </a:tcPr>
                </a:tc>
                <a:tc>
                  <a:txBody>
                    <a:bodyPr/>
                    <a:lstStyle/>
                    <a:p>
                      <a:pPr algn="ctr" fontAlgn="ctr"/>
                      <a:r>
                        <a:rPr lang="es-ES" sz="1400" b="0" i="0" u="none" strike="noStrike">
                          <a:solidFill>
                            <a:srgbClr val="000000"/>
                          </a:solidFill>
                          <a:effectLst/>
                          <a:latin typeface="Century Gothic"/>
                        </a:rPr>
                        <a:t>0</a:t>
                      </a:r>
                    </a:p>
                  </a:txBody>
                  <a:tcPr marL="9712" marR="9712" marT="9712" marB="0" anchor="ctr">
                    <a:lnL>
                      <a:noFill/>
                    </a:lnL>
                    <a:lnR>
                      <a:noFill/>
                    </a:lnR>
                    <a:lnT>
                      <a:noFill/>
                    </a:lnT>
                    <a:lnB>
                      <a:noFill/>
                    </a:lnB>
                  </a:tcPr>
                </a:tc>
                <a:tc>
                  <a:txBody>
                    <a:bodyPr/>
                    <a:lstStyle/>
                    <a:p>
                      <a:pPr algn="ctr" fontAlgn="ctr"/>
                      <a:r>
                        <a:rPr lang="es-ES" sz="1400" b="0" i="0" u="none" strike="noStrike">
                          <a:solidFill>
                            <a:srgbClr val="000000"/>
                          </a:solidFill>
                          <a:effectLst/>
                          <a:latin typeface="Century Gothic"/>
                        </a:rPr>
                        <a:t>0</a:t>
                      </a:r>
                    </a:p>
                  </a:txBody>
                  <a:tcPr marL="9712" marR="9712" marT="9712" marB="0" anchor="ctr">
                    <a:lnL>
                      <a:noFill/>
                    </a:lnL>
                    <a:lnR>
                      <a:noFill/>
                    </a:lnR>
                    <a:lnT>
                      <a:noFill/>
                    </a:lnT>
                    <a:lnB>
                      <a:noFill/>
                    </a:lnB>
                  </a:tcPr>
                </a:tc>
                <a:tc>
                  <a:txBody>
                    <a:bodyPr/>
                    <a:lstStyle/>
                    <a:p>
                      <a:pPr algn="ctr" fontAlgn="ctr"/>
                      <a:r>
                        <a:rPr lang="nb-NO" sz="1400" b="0" i="0" u="none" strike="noStrike">
                          <a:solidFill>
                            <a:srgbClr val="000000"/>
                          </a:solidFill>
                          <a:effectLst/>
                          <a:latin typeface="Century Gothic"/>
                        </a:rPr>
                        <a:t>25.00</a:t>
                      </a:r>
                    </a:p>
                  </a:txBody>
                  <a:tcPr marL="9712" marR="9712" marT="9712" marB="0" anchor="ctr">
                    <a:lnL>
                      <a:noFill/>
                    </a:lnL>
                    <a:lnR>
                      <a:noFill/>
                    </a:lnR>
                    <a:lnT>
                      <a:noFill/>
                    </a:lnT>
                    <a:lnB>
                      <a:noFill/>
                    </a:lnB>
                  </a:tcPr>
                </a:tc>
              </a:tr>
              <a:tr h="323453">
                <a:tc>
                  <a:txBody>
                    <a:bodyPr/>
                    <a:lstStyle/>
                    <a:p>
                      <a:pPr algn="l" fontAlgn="ctr"/>
                      <a:r>
                        <a:rPr lang="es-ES_tradnl" sz="1400" b="0" i="0" u="none" strike="noStrike">
                          <a:solidFill>
                            <a:srgbClr val="000000"/>
                          </a:solidFill>
                          <a:effectLst/>
                          <a:latin typeface="Century Gothic"/>
                        </a:rPr>
                        <a:t>Ayuntamiento de Tequila</a:t>
                      </a:r>
                    </a:p>
                  </a:txBody>
                  <a:tcPr marL="9712" marR="9712" marT="9712" marB="0" anchor="ctr">
                    <a:lnL>
                      <a:noFill/>
                    </a:lnL>
                    <a:lnR>
                      <a:noFill/>
                    </a:lnR>
                    <a:lnT>
                      <a:noFill/>
                    </a:lnT>
                    <a:lnB>
                      <a:noFill/>
                    </a:lnB>
                    <a:solidFill>
                      <a:srgbClr val="B7DEE8"/>
                    </a:solidFill>
                  </a:tcPr>
                </a:tc>
                <a:tc>
                  <a:txBody>
                    <a:bodyPr/>
                    <a:lstStyle/>
                    <a:p>
                      <a:pPr algn="ctr" fontAlgn="ctr"/>
                      <a:r>
                        <a:rPr lang="es-ES" sz="1400" b="0" i="0" u="none" strike="noStrike">
                          <a:solidFill>
                            <a:srgbClr val="000000"/>
                          </a:solidFill>
                          <a:effectLst/>
                          <a:latin typeface="Century Gothic"/>
                        </a:rPr>
                        <a:t>50</a:t>
                      </a:r>
                    </a:p>
                  </a:txBody>
                  <a:tcPr marL="9712" marR="9712" marT="9712" marB="0" anchor="ctr">
                    <a:lnL>
                      <a:noFill/>
                    </a:lnL>
                    <a:lnR>
                      <a:noFill/>
                    </a:lnR>
                    <a:lnT>
                      <a:noFill/>
                    </a:lnT>
                    <a:lnB>
                      <a:noFill/>
                    </a:lnB>
                    <a:solidFill>
                      <a:srgbClr val="B7DEE8"/>
                    </a:solidFill>
                  </a:tcPr>
                </a:tc>
                <a:tc>
                  <a:txBody>
                    <a:bodyPr/>
                    <a:lstStyle/>
                    <a:p>
                      <a:pPr algn="ctr" fontAlgn="ctr"/>
                      <a:r>
                        <a:rPr lang="is-IS" sz="1400" b="0" i="0" u="none" strike="noStrike">
                          <a:solidFill>
                            <a:srgbClr val="000000"/>
                          </a:solidFill>
                          <a:effectLst/>
                          <a:latin typeface="Century Gothic"/>
                        </a:rPr>
                        <a:t>25</a:t>
                      </a:r>
                    </a:p>
                  </a:txBody>
                  <a:tcPr marL="9712" marR="9712" marT="9712" marB="0" anchor="ctr">
                    <a:lnL>
                      <a:noFill/>
                    </a:lnL>
                    <a:lnR>
                      <a:noFill/>
                    </a:lnR>
                    <a:lnT>
                      <a:noFill/>
                    </a:lnT>
                    <a:lnB>
                      <a:noFill/>
                    </a:lnB>
                    <a:solidFill>
                      <a:srgbClr val="B7DEE8"/>
                    </a:solidFill>
                  </a:tcPr>
                </a:tc>
                <a:tc>
                  <a:txBody>
                    <a:bodyPr/>
                    <a:lstStyle/>
                    <a:p>
                      <a:pPr algn="ctr" fontAlgn="ctr"/>
                      <a:r>
                        <a:rPr lang="es-ES" sz="1400" b="0" i="0" u="none" strike="noStrike">
                          <a:solidFill>
                            <a:srgbClr val="000000"/>
                          </a:solidFill>
                          <a:effectLst/>
                          <a:latin typeface="Century Gothic"/>
                        </a:rPr>
                        <a:t>0</a:t>
                      </a:r>
                    </a:p>
                  </a:txBody>
                  <a:tcPr marL="9712" marR="9712" marT="9712" marB="0" anchor="ctr">
                    <a:lnL>
                      <a:noFill/>
                    </a:lnL>
                    <a:lnR>
                      <a:noFill/>
                    </a:lnR>
                    <a:lnT>
                      <a:noFill/>
                    </a:lnT>
                    <a:lnB>
                      <a:noFill/>
                    </a:lnB>
                    <a:solidFill>
                      <a:srgbClr val="B7DEE8"/>
                    </a:solidFill>
                  </a:tcPr>
                </a:tc>
                <a:tc>
                  <a:txBody>
                    <a:bodyPr/>
                    <a:lstStyle/>
                    <a:p>
                      <a:pPr algn="ctr" fontAlgn="ctr"/>
                      <a:r>
                        <a:rPr lang="es-ES" sz="1400" b="0" i="0" u="none" strike="noStrike">
                          <a:solidFill>
                            <a:srgbClr val="000000"/>
                          </a:solidFill>
                          <a:effectLst/>
                          <a:latin typeface="Century Gothic"/>
                        </a:rPr>
                        <a:t>0</a:t>
                      </a:r>
                    </a:p>
                  </a:txBody>
                  <a:tcPr marL="9712" marR="9712" marT="9712" marB="0" anchor="ctr">
                    <a:lnL>
                      <a:noFill/>
                    </a:lnL>
                    <a:lnR>
                      <a:noFill/>
                    </a:lnR>
                    <a:lnT>
                      <a:noFill/>
                    </a:lnT>
                    <a:lnB>
                      <a:noFill/>
                    </a:lnB>
                    <a:solidFill>
                      <a:srgbClr val="B7DEE8"/>
                    </a:solidFill>
                  </a:tcPr>
                </a:tc>
                <a:tc>
                  <a:txBody>
                    <a:bodyPr/>
                    <a:lstStyle/>
                    <a:p>
                      <a:pPr algn="ctr" fontAlgn="ctr"/>
                      <a:r>
                        <a:rPr lang="hr-HR" sz="1400" b="0" i="0" u="none" strike="noStrike">
                          <a:solidFill>
                            <a:srgbClr val="000000"/>
                          </a:solidFill>
                          <a:effectLst/>
                          <a:latin typeface="Century Gothic"/>
                        </a:rPr>
                        <a:t>18.75</a:t>
                      </a:r>
                    </a:p>
                  </a:txBody>
                  <a:tcPr marL="9712" marR="9712" marT="9712" marB="0" anchor="ctr">
                    <a:lnL>
                      <a:noFill/>
                    </a:lnL>
                    <a:lnR>
                      <a:noFill/>
                    </a:lnR>
                    <a:lnT>
                      <a:noFill/>
                    </a:lnT>
                    <a:lnB>
                      <a:noFill/>
                    </a:lnB>
                    <a:solidFill>
                      <a:srgbClr val="B7DEE8"/>
                    </a:solidFill>
                  </a:tcPr>
                </a:tc>
              </a:tr>
              <a:tr h="424649">
                <a:tc>
                  <a:txBody>
                    <a:bodyPr/>
                    <a:lstStyle/>
                    <a:p>
                      <a:pPr algn="l" fontAlgn="ctr"/>
                      <a:r>
                        <a:rPr lang="es-ES_tradnl" sz="1400" b="0" i="0" u="none" strike="noStrike">
                          <a:solidFill>
                            <a:srgbClr val="000000"/>
                          </a:solidFill>
                          <a:effectLst/>
                          <a:latin typeface="Century Gothic"/>
                        </a:rPr>
                        <a:t>Ayuntamiento de Ahualulco de Mercado</a:t>
                      </a:r>
                    </a:p>
                  </a:txBody>
                  <a:tcPr marL="9712" marR="9712" marT="9712" marB="0" anchor="ctr">
                    <a:lnL>
                      <a:noFill/>
                    </a:lnL>
                    <a:lnR>
                      <a:noFill/>
                    </a:lnR>
                    <a:lnT>
                      <a:noFill/>
                    </a:lnT>
                    <a:lnB>
                      <a:noFill/>
                    </a:lnB>
                  </a:tcPr>
                </a:tc>
                <a:tc>
                  <a:txBody>
                    <a:bodyPr/>
                    <a:lstStyle/>
                    <a:p>
                      <a:pPr algn="ctr" fontAlgn="ctr"/>
                      <a:r>
                        <a:rPr lang="is-IS" sz="1400" b="0" i="0" u="none" strike="noStrike">
                          <a:solidFill>
                            <a:srgbClr val="000000"/>
                          </a:solidFill>
                          <a:effectLst/>
                          <a:latin typeface="Century Gothic"/>
                        </a:rPr>
                        <a:t>25</a:t>
                      </a:r>
                    </a:p>
                  </a:txBody>
                  <a:tcPr marL="9712" marR="9712" marT="9712" marB="0" anchor="ctr">
                    <a:lnL>
                      <a:noFill/>
                    </a:lnL>
                    <a:lnR>
                      <a:noFill/>
                    </a:lnR>
                    <a:lnT>
                      <a:noFill/>
                    </a:lnT>
                    <a:lnB>
                      <a:noFill/>
                    </a:lnB>
                  </a:tcPr>
                </a:tc>
                <a:tc>
                  <a:txBody>
                    <a:bodyPr/>
                    <a:lstStyle/>
                    <a:p>
                      <a:pPr algn="ctr" fontAlgn="ctr"/>
                      <a:r>
                        <a:rPr lang="es-ES" sz="1400" b="0" i="0" u="none" strike="noStrike">
                          <a:solidFill>
                            <a:srgbClr val="000000"/>
                          </a:solidFill>
                          <a:effectLst/>
                          <a:latin typeface="Century Gothic"/>
                        </a:rPr>
                        <a:t>0</a:t>
                      </a:r>
                    </a:p>
                  </a:txBody>
                  <a:tcPr marL="9712" marR="9712" marT="9712" marB="0" anchor="ctr">
                    <a:lnL>
                      <a:noFill/>
                    </a:lnL>
                    <a:lnR>
                      <a:noFill/>
                    </a:lnR>
                    <a:lnT>
                      <a:noFill/>
                    </a:lnT>
                    <a:lnB>
                      <a:noFill/>
                    </a:lnB>
                  </a:tcPr>
                </a:tc>
                <a:tc>
                  <a:txBody>
                    <a:bodyPr/>
                    <a:lstStyle/>
                    <a:p>
                      <a:pPr algn="ctr" fontAlgn="ctr"/>
                      <a:r>
                        <a:rPr lang="is-IS" sz="1400" b="0" i="0" u="none" strike="noStrike">
                          <a:solidFill>
                            <a:srgbClr val="000000"/>
                          </a:solidFill>
                          <a:effectLst/>
                          <a:latin typeface="Century Gothic"/>
                        </a:rPr>
                        <a:t>25</a:t>
                      </a:r>
                    </a:p>
                  </a:txBody>
                  <a:tcPr marL="9712" marR="9712" marT="9712" marB="0" anchor="ctr">
                    <a:lnL>
                      <a:noFill/>
                    </a:lnL>
                    <a:lnR>
                      <a:noFill/>
                    </a:lnR>
                    <a:lnT>
                      <a:noFill/>
                    </a:lnT>
                    <a:lnB>
                      <a:noFill/>
                    </a:lnB>
                  </a:tcPr>
                </a:tc>
                <a:tc>
                  <a:txBody>
                    <a:bodyPr/>
                    <a:lstStyle/>
                    <a:p>
                      <a:pPr algn="ctr" fontAlgn="ctr"/>
                      <a:r>
                        <a:rPr lang="es-ES" sz="1400" b="0" i="0" u="none" strike="noStrike">
                          <a:solidFill>
                            <a:srgbClr val="000000"/>
                          </a:solidFill>
                          <a:effectLst/>
                          <a:latin typeface="Century Gothic"/>
                        </a:rPr>
                        <a:t>0</a:t>
                      </a:r>
                    </a:p>
                  </a:txBody>
                  <a:tcPr marL="9712" marR="9712" marT="9712" marB="0" anchor="ctr">
                    <a:lnL>
                      <a:noFill/>
                    </a:lnL>
                    <a:lnR>
                      <a:noFill/>
                    </a:lnR>
                    <a:lnT>
                      <a:noFill/>
                    </a:lnT>
                    <a:lnB>
                      <a:noFill/>
                    </a:lnB>
                  </a:tcPr>
                </a:tc>
                <a:tc>
                  <a:txBody>
                    <a:bodyPr/>
                    <a:lstStyle/>
                    <a:p>
                      <a:pPr algn="ctr" fontAlgn="ctr"/>
                      <a:r>
                        <a:rPr lang="hr-HR" sz="1400" b="0" i="0" u="none" strike="noStrike">
                          <a:solidFill>
                            <a:srgbClr val="000000"/>
                          </a:solidFill>
                          <a:effectLst/>
                          <a:latin typeface="Century Gothic"/>
                        </a:rPr>
                        <a:t>12.50</a:t>
                      </a:r>
                    </a:p>
                  </a:txBody>
                  <a:tcPr marL="9712" marR="9712" marT="9712" marB="0" anchor="ctr">
                    <a:lnL>
                      <a:noFill/>
                    </a:lnL>
                    <a:lnR>
                      <a:noFill/>
                    </a:lnR>
                    <a:lnT>
                      <a:noFill/>
                    </a:lnT>
                    <a:lnB>
                      <a:noFill/>
                    </a:lnB>
                  </a:tcPr>
                </a:tc>
              </a:tr>
              <a:tr h="323453">
                <a:tc>
                  <a:txBody>
                    <a:bodyPr/>
                    <a:lstStyle/>
                    <a:p>
                      <a:pPr algn="l" fontAlgn="ctr"/>
                      <a:r>
                        <a:rPr lang="es-ES_tradnl" sz="1400" b="0" i="0" u="none" strike="noStrike">
                          <a:solidFill>
                            <a:srgbClr val="000000"/>
                          </a:solidFill>
                          <a:effectLst/>
                          <a:latin typeface="Century Gothic"/>
                        </a:rPr>
                        <a:t>Ayuntamiento de Amatitán</a:t>
                      </a:r>
                    </a:p>
                  </a:txBody>
                  <a:tcPr marL="9712" marR="9712" marT="9712" marB="0" anchor="ctr">
                    <a:lnL>
                      <a:noFill/>
                    </a:lnL>
                    <a:lnR>
                      <a:noFill/>
                    </a:lnR>
                    <a:lnT>
                      <a:noFill/>
                    </a:lnT>
                    <a:lnB>
                      <a:noFill/>
                    </a:lnB>
                    <a:solidFill>
                      <a:srgbClr val="B7DEE8"/>
                    </a:solidFill>
                  </a:tcPr>
                </a:tc>
                <a:tc>
                  <a:txBody>
                    <a:bodyPr/>
                    <a:lstStyle/>
                    <a:p>
                      <a:pPr algn="ctr" fontAlgn="ctr"/>
                      <a:r>
                        <a:rPr lang="is-IS" sz="1400" b="0" i="0" u="none" strike="noStrike">
                          <a:solidFill>
                            <a:srgbClr val="000000"/>
                          </a:solidFill>
                          <a:effectLst/>
                          <a:latin typeface="Century Gothic"/>
                        </a:rPr>
                        <a:t>25</a:t>
                      </a:r>
                    </a:p>
                  </a:txBody>
                  <a:tcPr marL="9712" marR="9712" marT="9712" marB="0" anchor="ctr">
                    <a:lnL>
                      <a:noFill/>
                    </a:lnL>
                    <a:lnR>
                      <a:noFill/>
                    </a:lnR>
                    <a:lnT>
                      <a:noFill/>
                    </a:lnT>
                    <a:lnB>
                      <a:noFill/>
                    </a:lnB>
                    <a:solidFill>
                      <a:srgbClr val="B7DEE8"/>
                    </a:solidFill>
                  </a:tcPr>
                </a:tc>
                <a:tc>
                  <a:txBody>
                    <a:bodyPr/>
                    <a:lstStyle/>
                    <a:p>
                      <a:pPr algn="ctr" fontAlgn="ctr"/>
                      <a:r>
                        <a:rPr lang="es-ES" sz="1400" b="0" i="0" u="none" strike="noStrike">
                          <a:solidFill>
                            <a:srgbClr val="000000"/>
                          </a:solidFill>
                          <a:effectLst/>
                          <a:latin typeface="Century Gothic"/>
                        </a:rPr>
                        <a:t>0</a:t>
                      </a:r>
                    </a:p>
                  </a:txBody>
                  <a:tcPr marL="9712" marR="9712" marT="9712" marB="0" anchor="ctr">
                    <a:lnL>
                      <a:noFill/>
                    </a:lnL>
                    <a:lnR>
                      <a:noFill/>
                    </a:lnR>
                    <a:lnT>
                      <a:noFill/>
                    </a:lnT>
                    <a:lnB>
                      <a:noFill/>
                    </a:lnB>
                    <a:solidFill>
                      <a:srgbClr val="B7DEE8"/>
                    </a:solidFill>
                  </a:tcPr>
                </a:tc>
                <a:tc>
                  <a:txBody>
                    <a:bodyPr/>
                    <a:lstStyle/>
                    <a:p>
                      <a:pPr algn="ctr" fontAlgn="ctr"/>
                      <a:r>
                        <a:rPr lang="is-IS" sz="1400" b="0" i="0" u="none" strike="noStrike">
                          <a:solidFill>
                            <a:srgbClr val="000000"/>
                          </a:solidFill>
                          <a:effectLst/>
                          <a:latin typeface="Century Gothic"/>
                        </a:rPr>
                        <a:t>25</a:t>
                      </a:r>
                    </a:p>
                  </a:txBody>
                  <a:tcPr marL="9712" marR="9712" marT="9712" marB="0" anchor="ctr">
                    <a:lnL>
                      <a:noFill/>
                    </a:lnL>
                    <a:lnR>
                      <a:noFill/>
                    </a:lnR>
                    <a:lnT>
                      <a:noFill/>
                    </a:lnT>
                    <a:lnB>
                      <a:noFill/>
                    </a:lnB>
                    <a:solidFill>
                      <a:srgbClr val="B7DEE8"/>
                    </a:solidFill>
                  </a:tcPr>
                </a:tc>
                <a:tc>
                  <a:txBody>
                    <a:bodyPr/>
                    <a:lstStyle/>
                    <a:p>
                      <a:pPr algn="ctr" fontAlgn="ctr"/>
                      <a:r>
                        <a:rPr lang="es-ES" sz="1400" b="0" i="0" u="none" strike="noStrike">
                          <a:solidFill>
                            <a:srgbClr val="000000"/>
                          </a:solidFill>
                          <a:effectLst/>
                          <a:latin typeface="Century Gothic"/>
                        </a:rPr>
                        <a:t>0</a:t>
                      </a:r>
                    </a:p>
                  </a:txBody>
                  <a:tcPr marL="9712" marR="9712" marT="9712" marB="0" anchor="ctr">
                    <a:lnL>
                      <a:noFill/>
                    </a:lnL>
                    <a:lnR>
                      <a:noFill/>
                    </a:lnR>
                    <a:lnT>
                      <a:noFill/>
                    </a:lnT>
                    <a:lnB>
                      <a:noFill/>
                    </a:lnB>
                    <a:solidFill>
                      <a:srgbClr val="B7DEE8"/>
                    </a:solidFill>
                  </a:tcPr>
                </a:tc>
                <a:tc>
                  <a:txBody>
                    <a:bodyPr/>
                    <a:lstStyle/>
                    <a:p>
                      <a:pPr algn="ctr" fontAlgn="ctr"/>
                      <a:r>
                        <a:rPr lang="hr-HR" sz="1400" b="0" i="0" u="none" strike="noStrike">
                          <a:solidFill>
                            <a:srgbClr val="000000"/>
                          </a:solidFill>
                          <a:effectLst/>
                          <a:latin typeface="Century Gothic"/>
                        </a:rPr>
                        <a:t>12.50</a:t>
                      </a:r>
                    </a:p>
                  </a:txBody>
                  <a:tcPr marL="9712" marR="9712" marT="9712" marB="0" anchor="ctr">
                    <a:lnL>
                      <a:noFill/>
                    </a:lnL>
                    <a:lnR>
                      <a:noFill/>
                    </a:lnR>
                    <a:lnT>
                      <a:noFill/>
                    </a:lnT>
                    <a:lnB>
                      <a:noFill/>
                    </a:lnB>
                    <a:solidFill>
                      <a:srgbClr val="B7DEE8"/>
                    </a:solidFill>
                  </a:tcPr>
                </a:tc>
              </a:tr>
              <a:tr h="323453">
                <a:tc>
                  <a:txBody>
                    <a:bodyPr/>
                    <a:lstStyle/>
                    <a:p>
                      <a:pPr algn="l" fontAlgn="ctr"/>
                      <a:r>
                        <a:rPr lang="es-ES_tradnl" sz="1400" b="0" i="0" u="none" strike="noStrike">
                          <a:solidFill>
                            <a:srgbClr val="000000"/>
                          </a:solidFill>
                          <a:effectLst/>
                          <a:latin typeface="Century Gothic"/>
                        </a:rPr>
                        <a:t>Ayuntamiento de Ameca</a:t>
                      </a:r>
                    </a:p>
                  </a:txBody>
                  <a:tcPr marL="9712" marR="9712" marT="9712" marB="0" anchor="ctr">
                    <a:lnL>
                      <a:noFill/>
                    </a:lnL>
                    <a:lnR>
                      <a:noFill/>
                    </a:lnR>
                    <a:lnT>
                      <a:noFill/>
                    </a:lnT>
                    <a:lnB>
                      <a:noFill/>
                    </a:lnB>
                  </a:tcPr>
                </a:tc>
                <a:tc>
                  <a:txBody>
                    <a:bodyPr/>
                    <a:lstStyle/>
                    <a:p>
                      <a:pPr algn="ctr" fontAlgn="ctr"/>
                      <a:r>
                        <a:rPr lang="es-ES" sz="1400" b="0" i="0" u="none" strike="noStrike">
                          <a:solidFill>
                            <a:srgbClr val="000000"/>
                          </a:solidFill>
                          <a:effectLst/>
                          <a:latin typeface="Century Gothic"/>
                        </a:rPr>
                        <a:t>50</a:t>
                      </a:r>
                    </a:p>
                  </a:txBody>
                  <a:tcPr marL="9712" marR="9712" marT="9712" marB="0" anchor="ctr">
                    <a:lnL>
                      <a:noFill/>
                    </a:lnL>
                    <a:lnR>
                      <a:noFill/>
                    </a:lnR>
                    <a:lnT>
                      <a:noFill/>
                    </a:lnT>
                    <a:lnB>
                      <a:noFill/>
                    </a:lnB>
                  </a:tcPr>
                </a:tc>
                <a:tc>
                  <a:txBody>
                    <a:bodyPr/>
                    <a:lstStyle/>
                    <a:p>
                      <a:pPr algn="ctr" fontAlgn="ctr"/>
                      <a:r>
                        <a:rPr lang="es-ES" sz="1400" b="0" i="0" u="none" strike="noStrike">
                          <a:solidFill>
                            <a:srgbClr val="000000"/>
                          </a:solidFill>
                          <a:effectLst/>
                          <a:latin typeface="Century Gothic"/>
                        </a:rPr>
                        <a:t>0</a:t>
                      </a:r>
                    </a:p>
                  </a:txBody>
                  <a:tcPr marL="9712" marR="9712" marT="9712" marB="0" anchor="ctr">
                    <a:lnL>
                      <a:noFill/>
                    </a:lnL>
                    <a:lnR>
                      <a:noFill/>
                    </a:lnR>
                    <a:lnT>
                      <a:noFill/>
                    </a:lnT>
                    <a:lnB>
                      <a:noFill/>
                    </a:lnB>
                  </a:tcPr>
                </a:tc>
                <a:tc>
                  <a:txBody>
                    <a:bodyPr/>
                    <a:lstStyle/>
                    <a:p>
                      <a:pPr algn="ctr" fontAlgn="ctr"/>
                      <a:r>
                        <a:rPr lang="es-ES" sz="1400" b="0" i="0" u="none" strike="noStrike">
                          <a:solidFill>
                            <a:srgbClr val="000000"/>
                          </a:solidFill>
                          <a:effectLst/>
                          <a:latin typeface="Century Gothic"/>
                        </a:rPr>
                        <a:t>0</a:t>
                      </a:r>
                    </a:p>
                  </a:txBody>
                  <a:tcPr marL="9712" marR="9712" marT="9712" marB="0" anchor="ctr">
                    <a:lnL>
                      <a:noFill/>
                    </a:lnL>
                    <a:lnR>
                      <a:noFill/>
                    </a:lnR>
                    <a:lnT>
                      <a:noFill/>
                    </a:lnT>
                    <a:lnB>
                      <a:noFill/>
                    </a:lnB>
                  </a:tcPr>
                </a:tc>
                <a:tc>
                  <a:txBody>
                    <a:bodyPr/>
                    <a:lstStyle/>
                    <a:p>
                      <a:pPr algn="ctr" fontAlgn="ctr"/>
                      <a:r>
                        <a:rPr lang="es-ES" sz="1400" b="0" i="0" u="none" strike="noStrike">
                          <a:solidFill>
                            <a:srgbClr val="000000"/>
                          </a:solidFill>
                          <a:effectLst/>
                          <a:latin typeface="Century Gothic"/>
                        </a:rPr>
                        <a:t>0</a:t>
                      </a:r>
                    </a:p>
                  </a:txBody>
                  <a:tcPr marL="9712" marR="9712" marT="9712" marB="0" anchor="ctr">
                    <a:lnL>
                      <a:noFill/>
                    </a:lnL>
                    <a:lnR>
                      <a:noFill/>
                    </a:lnR>
                    <a:lnT>
                      <a:noFill/>
                    </a:lnT>
                    <a:lnB>
                      <a:noFill/>
                    </a:lnB>
                  </a:tcPr>
                </a:tc>
                <a:tc>
                  <a:txBody>
                    <a:bodyPr/>
                    <a:lstStyle/>
                    <a:p>
                      <a:pPr algn="ctr" fontAlgn="ctr"/>
                      <a:r>
                        <a:rPr lang="hr-HR" sz="1400" b="0" i="0" u="none" strike="noStrike">
                          <a:solidFill>
                            <a:srgbClr val="000000"/>
                          </a:solidFill>
                          <a:effectLst/>
                          <a:latin typeface="Century Gothic"/>
                        </a:rPr>
                        <a:t>12.50</a:t>
                      </a:r>
                    </a:p>
                  </a:txBody>
                  <a:tcPr marL="9712" marR="9712" marT="9712" marB="0" anchor="ctr">
                    <a:lnL>
                      <a:noFill/>
                    </a:lnL>
                    <a:lnR>
                      <a:noFill/>
                    </a:lnR>
                    <a:lnT>
                      <a:noFill/>
                    </a:lnT>
                    <a:lnB>
                      <a:noFill/>
                    </a:lnB>
                  </a:tcPr>
                </a:tc>
              </a:tr>
              <a:tr h="323453">
                <a:tc>
                  <a:txBody>
                    <a:bodyPr/>
                    <a:lstStyle/>
                    <a:p>
                      <a:pPr algn="l" fontAlgn="ctr"/>
                      <a:r>
                        <a:rPr lang="es-ES_tradnl" sz="1400" b="0" i="0" u="none" strike="noStrike">
                          <a:solidFill>
                            <a:srgbClr val="000000"/>
                          </a:solidFill>
                          <a:effectLst/>
                          <a:latin typeface="Century Gothic"/>
                        </a:rPr>
                        <a:t>Ayuntamiento de El Arenal</a:t>
                      </a:r>
                    </a:p>
                  </a:txBody>
                  <a:tcPr marL="9712" marR="9712" marT="9712" marB="0" anchor="ctr">
                    <a:lnL>
                      <a:noFill/>
                    </a:lnL>
                    <a:lnR>
                      <a:noFill/>
                    </a:lnR>
                    <a:lnT>
                      <a:noFill/>
                    </a:lnT>
                    <a:lnB>
                      <a:noFill/>
                    </a:lnB>
                    <a:solidFill>
                      <a:srgbClr val="B7DEE8"/>
                    </a:solidFill>
                  </a:tcPr>
                </a:tc>
                <a:tc>
                  <a:txBody>
                    <a:bodyPr/>
                    <a:lstStyle/>
                    <a:p>
                      <a:pPr algn="ctr" fontAlgn="ctr"/>
                      <a:r>
                        <a:rPr lang="is-IS" sz="1400" b="0" i="0" u="none" strike="noStrike">
                          <a:solidFill>
                            <a:srgbClr val="000000"/>
                          </a:solidFill>
                          <a:effectLst/>
                          <a:latin typeface="Century Gothic"/>
                        </a:rPr>
                        <a:t>25</a:t>
                      </a:r>
                    </a:p>
                  </a:txBody>
                  <a:tcPr marL="9712" marR="9712" marT="9712" marB="0" anchor="ctr">
                    <a:lnL>
                      <a:noFill/>
                    </a:lnL>
                    <a:lnR>
                      <a:noFill/>
                    </a:lnR>
                    <a:lnT>
                      <a:noFill/>
                    </a:lnT>
                    <a:lnB>
                      <a:noFill/>
                    </a:lnB>
                    <a:solidFill>
                      <a:srgbClr val="B7DEE8"/>
                    </a:solidFill>
                  </a:tcPr>
                </a:tc>
                <a:tc>
                  <a:txBody>
                    <a:bodyPr/>
                    <a:lstStyle/>
                    <a:p>
                      <a:pPr algn="ctr" fontAlgn="ctr"/>
                      <a:r>
                        <a:rPr lang="es-ES" sz="1400" b="0" i="0" u="none" strike="noStrike">
                          <a:solidFill>
                            <a:srgbClr val="000000"/>
                          </a:solidFill>
                          <a:effectLst/>
                          <a:latin typeface="Century Gothic"/>
                        </a:rPr>
                        <a:t>0</a:t>
                      </a:r>
                    </a:p>
                  </a:txBody>
                  <a:tcPr marL="9712" marR="9712" marT="9712" marB="0" anchor="ctr">
                    <a:lnL>
                      <a:noFill/>
                    </a:lnL>
                    <a:lnR>
                      <a:noFill/>
                    </a:lnR>
                    <a:lnT>
                      <a:noFill/>
                    </a:lnT>
                    <a:lnB>
                      <a:noFill/>
                    </a:lnB>
                    <a:solidFill>
                      <a:srgbClr val="B7DEE8"/>
                    </a:solidFill>
                  </a:tcPr>
                </a:tc>
                <a:tc>
                  <a:txBody>
                    <a:bodyPr/>
                    <a:lstStyle/>
                    <a:p>
                      <a:pPr algn="ctr" fontAlgn="ctr"/>
                      <a:r>
                        <a:rPr lang="is-IS" sz="1400" b="0" i="0" u="none" strike="noStrike">
                          <a:solidFill>
                            <a:srgbClr val="000000"/>
                          </a:solidFill>
                          <a:effectLst/>
                          <a:latin typeface="Century Gothic"/>
                        </a:rPr>
                        <a:t>25</a:t>
                      </a:r>
                    </a:p>
                  </a:txBody>
                  <a:tcPr marL="9712" marR="9712" marT="9712" marB="0" anchor="ctr">
                    <a:lnL>
                      <a:noFill/>
                    </a:lnL>
                    <a:lnR>
                      <a:noFill/>
                    </a:lnR>
                    <a:lnT>
                      <a:noFill/>
                    </a:lnT>
                    <a:lnB>
                      <a:noFill/>
                    </a:lnB>
                    <a:solidFill>
                      <a:srgbClr val="B7DEE8"/>
                    </a:solidFill>
                  </a:tcPr>
                </a:tc>
                <a:tc>
                  <a:txBody>
                    <a:bodyPr/>
                    <a:lstStyle/>
                    <a:p>
                      <a:pPr algn="ctr" fontAlgn="ctr"/>
                      <a:r>
                        <a:rPr lang="es-ES" sz="1400" b="0" i="0" u="none" strike="noStrike">
                          <a:solidFill>
                            <a:srgbClr val="000000"/>
                          </a:solidFill>
                          <a:effectLst/>
                          <a:latin typeface="Century Gothic"/>
                        </a:rPr>
                        <a:t>0</a:t>
                      </a:r>
                    </a:p>
                  </a:txBody>
                  <a:tcPr marL="9712" marR="9712" marT="9712" marB="0" anchor="ctr">
                    <a:lnL>
                      <a:noFill/>
                    </a:lnL>
                    <a:lnR>
                      <a:noFill/>
                    </a:lnR>
                    <a:lnT>
                      <a:noFill/>
                    </a:lnT>
                    <a:lnB>
                      <a:noFill/>
                    </a:lnB>
                    <a:solidFill>
                      <a:srgbClr val="B7DEE8"/>
                    </a:solidFill>
                  </a:tcPr>
                </a:tc>
                <a:tc>
                  <a:txBody>
                    <a:bodyPr/>
                    <a:lstStyle/>
                    <a:p>
                      <a:pPr algn="ctr" fontAlgn="ctr"/>
                      <a:r>
                        <a:rPr lang="hr-HR" sz="1400" b="0" i="0" u="none" strike="noStrike">
                          <a:solidFill>
                            <a:srgbClr val="000000"/>
                          </a:solidFill>
                          <a:effectLst/>
                          <a:latin typeface="Century Gothic"/>
                        </a:rPr>
                        <a:t>12.50</a:t>
                      </a:r>
                    </a:p>
                  </a:txBody>
                  <a:tcPr marL="9712" marR="9712" marT="9712" marB="0" anchor="ctr">
                    <a:lnL>
                      <a:noFill/>
                    </a:lnL>
                    <a:lnR>
                      <a:noFill/>
                    </a:lnR>
                    <a:lnT>
                      <a:noFill/>
                    </a:lnT>
                    <a:lnB>
                      <a:noFill/>
                    </a:lnB>
                    <a:solidFill>
                      <a:srgbClr val="B7DEE8"/>
                    </a:solidFill>
                  </a:tcPr>
                </a:tc>
              </a:tr>
              <a:tr h="323453">
                <a:tc>
                  <a:txBody>
                    <a:bodyPr/>
                    <a:lstStyle/>
                    <a:p>
                      <a:pPr algn="l" fontAlgn="ctr"/>
                      <a:r>
                        <a:rPr lang="es-ES_tradnl" sz="1400" b="0" i="0" u="none" strike="noStrike">
                          <a:solidFill>
                            <a:srgbClr val="000000"/>
                          </a:solidFill>
                          <a:effectLst/>
                          <a:latin typeface="Century Gothic"/>
                        </a:rPr>
                        <a:t>Ayuntamiento de Hostotipaquillo</a:t>
                      </a:r>
                    </a:p>
                  </a:txBody>
                  <a:tcPr marL="9712" marR="9712" marT="9712" marB="0" anchor="ctr">
                    <a:lnL>
                      <a:noFill/>
                    </a:lnL>
                    <a:lnR>
                      <a:noFill/>
                    </a:lnR>
                    <a:lnT>
                      <a:noFill/>
                    </a:lnT>
                    <a:lnB>
                      <a:noFill/>
                    </a:lnB>
                  </a:tcPr>
                </a:tc>
                <a:tc>
                  <a:txBody>
                    <a:bodyPr/>
                    <a:lstStyle/>
                    <a:p>
                      <a:pPr algn="ctr" fontAlgn="ctr"/>
                      <a:r>
                        <a:rPr lang="is-IS" sz="1400" b="0" i="0" u="none" strike="noStrike">
                          <a:solidFill>
                            <a:srgbClr val="000000"/>
                          </a:solidFill>
                          <a:effectLst/>
                          <a:latin typeface="Century Gothic"/>
                        </a:rPr>
                        <a:t>25</a:t>
                      </a:r>
                    </a:p>
                  </a:txBody>
                  <a:tcPr marL="9712" marR="9712" marT="9712" marB="0" anchor="ctr">
                    <a:lnL>
                      <a:noFill/>
                    </a:lnL>
                    <a:lnR>
                      <a:noFill/>
                    </a:lnR>
                    <a:lnT>
                      <a:noFill/>
                    </a:lnT>
                    <a:lnB>
                      <a:noFill/>
                    </a:lnB>
                  </a:tcPr>
                </a:tc>
                <a:tc>
                  <a:txBody>
                    <a:bodyPr/>
                    <a:lstStyle/>
                    <a:p>
                      <a:pPr algn="ctr" fontAlgn="ctr"/>
                      <a:r>
                        <a:rPr lang="es-ES" sz="1400" b="0" i="0" u="none" strike="noStrike">
                          <a:solidFill>
                            <a:srgbClr val="000000"/>
                          </a:solidFill>
                          <a:effectLst/>
                          <a:latin typeface="Century Gothic"/>
                        </a:rPr>
                        <a:t>0</a:t>
                      </a:r>
                    </a:p>
                  </a:txBody>
                  <a:tcPr marL="9712" marR="9712" marT="9712" marB="0" anchor="ctr">
                    <a:lnL>
                      <a:noFill/>
                    </a:lnL>
                    <a:lnR>
                      <a:noFill/>
                    </a:lnR>
                    <a:lnT>
                      <a:noFill/>
                    </a:lnT>
                    <a:lnB>
                      <a:noFill/>
                    </a:lnB>
                  </a:tcPr>
                </a:tc>
                <a:tc>
                  <a:txBody>
                    <a:bodyPr/>
                    <a:lstStyle/>
                    <a:p>
                      <a:pPr algn="ctr" fontAlgn="ctr"/>
                      <a:r>
                        <a:rPr lang="is-IS" sz="1400" b="0" i="0" u="none" strike="noStrike">
                          <a:solidFill>
                            <a:srgbClr val="000000"/>
                          </a:solidFill>
                          <a:effectLst/>
                          <a:latin typeface="Century Gothic"/>
                        </a:rPr>
                        <a:t>25</a:t>
                      </a:r>
                    </a:p>
                  </a:txBody>
                  <a:tcPr marL="9712" marR="9712" marT="9712" marB="0" anchor="ctr">
                    <a:lnL>
                      <a:noFill/>
                    </a:lnL>
                    <a:lnR>
                      <a:noFill/>
                    </a:lnR>
                    <a:lnT>
                      <a:noFill/>
                    </a:lnT>
                    <a:lnB>
                      <a:noFill/>
                    </a:lnB>
                  </a:tcPr>
                </a:tc>
                <a:tc>
                  <a:txBody>
                    <a:bodyPr/>
                    <a:lstStyle/>
                    <a:p>
                      <a:pPr algn="ctr" fontAlgn="ctr"/>
                      <a:r>
                        <a:rPr lang="es-ES" sz="1400" b="0" i="0" u="none" strike="noStrike">
                          <a:solidFill>
                            <a:srgbClr val="000000"/>
                          </a:solidFill>
                          <a:effectLst/>
                          <a:latin typeface="Century Gothic"/>
                        </a:rPr>
                        <a:t>0</a:t>
                      </a:r>
                    </a:p>
                  </a:txBody>
                  <a:tcPr marL="9712" marR="9712" marT="9712" marB="0" anchor="ctr">
                    <a:lnL>
                      <a:noFill/>
                    </a:lnL>
                    <a:lnR>
                      <a:noFill/>
                    </a:lnR>
                    <a:lnT>
                      <a:noFill/>
                    </a:lnT>
                    <a:lnB>
                      <a:noFill/>
                    </a:lnB>
                  </a:tcPr>
                </a:tc>
                <a:tc>
                  <a:txBody>
                    <a:bodyPr/>
                    <a:lstStyle/>
                    <a:p>
                      <a:pPr algn="ctr" fontAlgn="ctr"/>
                      <a:r>
                        <a:rPr lang="hr-HR" sz="1400" b="0" i="0" u="none" strike="noStrike">
                          <a:solidFill>
                            <a:srgbClr val="000000"/>
                          </a:solidFill>
                          <a:effectLst/>
                          <a:latin typeface="Century Gothic"/>
                        </a:rPr>
                        <a:t>12.50</a:t>
                      </a:r>
                    </a:p>
                  </a:txBody>
                  <a:tcPr marL="9712" marR="9712" marT="9712" marB="0" anchor="ctr">
                    <a:lnL>
                      <a:noFill/>
                    </a:lnL>
                    <a:lnR>
                      <a:noFill/>
                    </a:lnR>
                    <a:lnT>
                      <a:noFill/>
                    </a:lnT>
                    <a:lnB>
                      <a:noFill/>
                    </a:lnB>
                  </a:tcPr>
                </a:tc>
              </a:tr>
              <a:tr h="323453">
                <a:tc>
                  <a:txBody>
                    <a:bodyPr/>
                    <a:lstStyle/>
                    <a:p>
                      <a:pPr algn="l" fontAlgn="ctr"/>
                      <a:r>
                        <a:rPr lang="es-ES_tradnl" sz="1400" b="0" i="0" u="none" strike="noStrike">
                          <a:solidFill>
                            <a:srgbClr val="000000"/>
                          </a:solidFill>
                          <a:effectLst/>
                          <a:latin typeface="Century Gothic"/>
                        </a:rPr>
                        <a:t>Ayuntamiento de Teuchitlán</a:t>
                      </a:r>
                    </a:p>
                  </a:txBody>
                  <a:tcPr marL="9712" marR="9712" marT="9712" marB="0" anchor="ctr">
                    <a:lnL>
                      <a:noFill/>
                    </a:lnL>
                    <a:lnR>
                      <a:noFill/>
                    </a:lnR>
                    <a:lnT>
                      <a:noFill/>
                    </a:lnT>
                    <a:lnB>
                      <a:noFill/>
                    </a:lnB>
                    <a:solidFill>
                      <a:srgbClr val="B7DEE8"/>
                    </a:solidFill>
                  </a:tcPr>
                </a:tc>
                <a:tc>
                  <a:txBody>
                    <a:bodyPr/>
                    <a:lstStyle/>
                    <a:p>
                      <a:pPr algn="ctr" fontAlgn="ctr"/>
                      <a:r>
                        <a:rPr lang="is-IS" sz="1400" b="0" i="0" u="none" strike="noStrike">
                          <a:solidFill>
                            <a:srgbClr val="000000"/>
                          </a:solidFill>
                          <a:effectLst/>
                          <a:latin typeface="Century Gothic"/>
                        </a:rPr>
                        <a:t>25</a:t>
                      </a:r>
                    </a:p>
                  </a:txBody>
                  <a:tcPr marL="9712" marR="9712" marT="9712" marB="0" anchor="ctr">
                    <a:lnL>
                      <a:noFill/>
                    </a:lnL>
                    <a:lnR>
                      <a:noFill/>
                    </a:lnR>
                    <a:lnT>
                      <a:noFill/>
                    </a:lnT>
                    <a:lnB>
                      <a:noFill/>
                    </a:lnB>
                    <a:solidFill>
                      <a:srgbClr val="B7DEE8"/>
                    </a:solidFill>
                  </a:tcPr>
                </a:tc>
                <a:tc>
                  <a:txBody>
                    <a:bodyPr/>
                    <a:lstStyle/>
                    <a:p>
                      <a:pPr algn="ctr" fontAlgn="ctr"/>
                      <a:r>
                        <a:rPr lang="es-ES" sz="1400" b="0" i="0" u="none" strike="noStrike">
                          <a:solidFill>
                            <a:srgbClr val="000000"/>
                          </a:solidFill>
                          <a:effectLst/>
                          <a:latin typeface="Century Gothic"/>
                        </a:rPr>
                        <a:t>0</a:t>
                      </a:r>
                    </a:p>
                  </a:txBody>
                  <a:tcPr marL="9712" marR="9712" marT="9712" marB="0" anchor="ctr">
                    <a:lnL>
                      <a:noFill/>
                    </a:lnL>
                    <a:lnR>
                      <a:noFill/>
                    </a:lnR>
                    <a:lnT>
                      <a:noFill/>
                    </a:lnT>
                    <a:lnB>
                      <a:noFill/>
                    </a:lnB>
                    <a:solidFill>
                      <a:srgbClr val="B7DEE8"/>
                    </a:solidFill>
                  </a:tcPr>
                </a:tc>
                <a:tc>
                  <a:txBody>
                    <a:bodyPr/>
                    <a:lstStyle/>
                    <a:p>
                      <a:pPr algn="ctr" fontAlgn="ctr"/>
                      <a:r>
                        <a:rPr lang="is-IS" sz="1400" b="0" i="0" u="none" strike="noStrike">
                          <a:solidFill>
                            <a:srgbClr val="000000"/>
                          </a:solidFill>
                          <a:effectLst/>
                          <a:latin typeface="Century Gothic"/>
                        </a:rPr>
                        <a:t>25</a:t>
                      </a:r>
                    </a:p>
                  </a:txBody>
                  <a:tcPr marL="9712" marR="9712" marT="9712" marB="0" anchor="ctr">
                    <a:lnL>
                      <a:noFill/>
                    </a:lnL>
                    <a:lnR>
                      <a:noFill/>
                    </a:lnR>
                    <a:lnT>
                      <a:noFill/>
                    </a:lnT>
                    <a:lnB>
                      <a:noFill/>
                    </a:lnB>
                    <a:solidFill>
                      <a:srgbClr val="B7DEE8"/>
                    </a:solidFill>
                  </a:tcPr>
                </a:tc>
                <a:tc>
                  <a:txBody>
                    <a:bodyPr/>
                    <a:lstStyle/>
                    <a:p>
                      <a:pPr algn="ctr" fontAlgn="ctr"/>
                      <a:r>
                        <a:rPr lang="es-ES" sz="1400" b="0" i="0" u="none" strike="noStrike">
                          <a:solidFill>
                            <a:srgbClr val="000000"/>
                          </a:solidFill>
                          <a:effectLst/>
                          <a:latin typeface="Century Gothic"/>
                        </a:rPr>
                        <a:t>0</a:t>
                      </a:r>
                    </a:p>
                  </a:txBody>
                  <a:tcPr marL="9712" marR="9712" marT="9712" marB="0" anchor="ctr">
                    <a:lnL>
                      <a:noFill/>
                    </a:lnL>
                    <a:lnR>
                      <a:noFill/>
                    </a:lnR>
                    <a:lnT>
                      <a:noFill/>
                    </a:lnT>
                    <a:lnB>
                      <a:noFill/>
                    </a:lnB>
                    <a:solidFill>
                      <a:srgbClr val="B7DEE8"/>
                    </a:solidFill>
                  </a:tcPr>
                </a:tc>
                <a:tc>
                  <a:txBody>
                    <a:bodyPr/>
                    <a:lstStyle/>
                    <a:p>
                      <a:pPr algn="ctr" fontAlgn="ctr"/>
                      <a:r>
                        <a:rPr lang="hr-HR" sz="1400" b="0" i="0" u="none" strike="noStrike">
                          <a:solidFill>
                            <a:srgbClr val="000000"/>
                          </a:solidFill>
                          <a:effectLst/>
                          <a:latin typeface="Century Gothic"/>
                        </a:rPr>
                        <a:t>12.50</a:t>
                      </a:r>
                    </a:p>
                  </a:txBody>
                  <a:tcPr marL="9712" marR="9712" marT="9712" marB="0" anchor="ctr">
                    <a:lnL>
                      <a:noFill/>
                    </a:lnL>
                    <a:lnR>
                      <a:noFill/>
                    </a:lnR>
                    <a:lnT>
                      <a:noFill/>
                    </a:lnT>
                    <a:lnB>
                      <a:noFill/>
                    </a:lnB>
                    <a:solidFill>
                      <a:srgbClr val="B7DEE8"/>
                    </a:solidFill>
                  </a:tcPr>
                </a:tc>
              </a:tr>
              <a:tr h="323453">
                <a:tc>
                  <a:txBody>
                    <a:bodyPr/>
                    <a:lstStyle/>
                    <a:p>
                      <a:pPr algn="l" fontAlgn="ctr"/>
                      <a:r>
                        <a:rPr lang="es-ES_tradnl" sz="1400" b="0" i="0" u="none" strike="noStrike">
                          <a:solidFill>
                            <a:srgbClr val="000000"/>
                          </a:solidFill>
                          <a:effectLst/>
                          <a:latin typeface="Century Gothic"/>
                        </a:rPr>
                        <a:t>Ayuntamiento de Etzatlán</a:t>
                      </a:r>
                    </a:p>
                  </a:txBody>
                  <a:tcPr marL="9712" marR="9712" marT="9712" marB="0" anchor="ctr">
                    <a:lnL>
                      <a:noFill/>
                    </a:lnL>
                    <a:lnR>
                      <a:noFill/>
                    </a:lnR>
                    <a:lnT>
                      <a:noFill/>
                    </a:lnT>
                    <a:lnB>
                      <a:noFill/>
                    </a:lnB>
                  </a:tcPr>
                </a:tc>
                <a:tc>
                  <a:txBody>
                    <a:bodyPr/>
                    <a:lstStyle/>
                    <a:p>
                      <a:pPr algn="ctr" fontAlgn="ctr"/>
                      <a:r>
                        <a:rPr lang="es-ES" sz="1400" b="0" i="0" u="none" strike="noStrike">
                          <a:solidFill>
                            <a:srgbClr val="000000"/>
                          </a:solidFill>
                          <a:effectLst/>
                          <a:latin typeface="Century Gothic"/>
                        </a:rPr>
                        <a:t>0</a:t>
                      </a:r>
                    </a:p>
                  </a:txBody>
                  <a:tcPr marL="9712" marR="9712" marT="9712" marB="0" anchor="ctr">
                    <a:lnL>
                      <a:noFill/>
                    </a:lnL>
                    <a:lnR>
                      <a:noFill/>
                    </a:lnR>
                    <a:lnT>
                      <a:noFill/>
                    </a:lnT>
                    <a:lnB>
                      <a:noFill/>
                    </a:lnB>
                  </a:tcPr>
                </a:tc>
                <a:tc>
                  <a:txBody>
                    <a:bodyPr/>
                    <a:lstStyle/>
                    <a:p>
                      <a:pPr algn="ctr" fontAlgn="ctr"/>
                      <a:r>
                        <a:rPr lang="es-ES" sz="1400" b="0" i="0" u="none" strike="noStrike">
                          <a:solidFill>
                            <a:srgbClr val="000000"/>
                          </a:solidFill>
                          <a:effectLst/>
                          <a:latin typeface="Century Gothic"/>
                        </a:rPr>
                        <a:t>0</a:t>
                      </a:r>
                    </a:p>
                  </a:txBody>
                  <a:tcPr marL="9712" marR="9712" marT="9712" marB="0" anchor="ctr">
                    <a:lnL>
                      <a:noFill/>
                    </a:lnL>
                    <a:lnR>
                      <a:noFill/>
                    </a:lnR>
                    <a:lnT>
                      <a:noFill/>
                    </a:lnT>
                    <a:lnB>
                      <a:noFill/>
                    </a:lnB>
                  </a:tcPr>
                </a:tc>
                <a:tc>
                  <a:txBody>
                    <a:bodyPr/>
                    <a:lstStyle/>
                    <a:p>
                      <a:pPr algn="ctr" fontAlgn="ctr"/>
                      <a:r>
                        <a:rPr lang="es-ES" sz="1400" b="0" i="0" u="none" strike="noStrike">
                          <a:solidFill>
                            <a:srgbClr val="000000"/>
                          </a:solidFill>
                          <a:effectLst/>
                          <a:latin typeface="Century Gothic"/>
                        </a:rPr>
                        <a:t>0</a:t>
                      </a:r>
                    </a:p>
                  </a:txBody>
                  <a:tcPr marL="9712" marR="9712" marT="9712" marB="0" anchor="ctr">
                    <a:lnL>
                      <a:noFill/>
                    </a:lnL>
                    <a:lnR>
                      <a:noFill/>
                    </a:lnR>
                    <a:lnT>
                      <a:noFill/>
                    </a:lnT>
                    <a:lnB>
                      <a:noFill/>
                    </a:lnB>
                  </a:tcPr>
                </a:tc>
                <a:tc>
                  <a:txBody>
                    <a:bodyPr/>
                    <a:lstStyle/>
                    <a:p>
                      <a:pPr algn="ctr" fontAlgn="ctr"/>
                      <a:r>
                        <a:rPr lang="es-ES" sz="1400" b="0" i="0" u="none" strike="noStrike" dirty="0">
                          <a:solidFill>
                            <a:srgbClr val="000000"/>
                          </a:solidFill>
                          <a:effectLst/>
                          <a:latin typeface="Century Gothic"/>
                        </a:rPr>
                        <a:t>0</a:t>
                      </a:r>
                    </a:p>
                  </a:txBody>
                  <a:tcPr marL="9712" marR="9712" marT="9712" marB="0" anchor="ctr">
                    <a:lnL>
                      <a:noFill/>
                    </a:lnL>
                    <a:lnR>
                      <a:noFill/>
                    </a:lnR>
                    <a:lnT>
                      <a:noFill/>
                    </a:lnT>
                    <a:lnB>
                      <a:noFill/>
                    </a:lnB>
                  </a:tcPr>
                </a:tc>
                <a:tc>
                  <a:txBody>
                    <a:bodyPr/>
                    <a:lstStyle/>
                    <a:p>
                      <a:pPr algn="ctr" fontAlgn="ctr"/>
                      <a:r>
                        <a:rPr lang="nb-NO" sz="1400" b="0" i="0" u="none" strike="noStrike">
                          <a:solidFill>
                            <a:srgbClr val="000000"/>
                          </a:solidFill>
                          <a:effectLst/>
                          <a:latin typeface="Century Gothic"/>
                        </a:rPr>
                        <a:t>0.00</a:t>
                      </a:r>
                    </a:p>
                  </a:txBody>
                  <a:tcPr marL="9712" marR="9712" marT="9712" marB="0" anchor="ctr">
                    <a:lnL>
                      <a:noFill/>
                    </a:lnL>
                    <a:lnR>
                      <a:noFill/>
                    </a:lnR>
                    <a:lnT>
                      <a:noFill/>
                    </a:lnT>
                    <a:lnB>
                      <a:noFill/>
                    </a:lnB>
                  </a:tcPr>
                </a:tc>
              </a:tr>
              <a:tr h="323453">
                <a:tc>
                  <a:txBody>
                    <a:bodyPr/>
                    <a:lstStyle/>
                    <a:p>
                      <a:pPr algn="l" fontAlgn="ctr"/>
                      <a:r>
                        <a:rPr lang="es-ES_tradnl" sz="1400" b="0" i="0" u="none" strike="noStrike">
                          <a:solidFill>
                            <a:srgbClr val="000000"/>
                          </a:solidFill>
                          <a:effectLst/>
                          <a:latin typeface="Century Gothic"/>
                        </a:rPr>
                        <a:t>Ayuntamiento de San Marcos</a:t>
                      </a:r>
                    </a:p>
                  </a:txBody>
                  <a:tcPr marL="9712" marR="9712" marT="9712" marB="0" anchor="ctr">
                    <a:lnL>
                      <a:noFill/>
                    </a:lnL>
                    <a:lnR>
                      <a:noFill/>
                    </a:lnR>
                    <a:lnT>
                      <a:noFill/>
                    </a:lnT>
                    <a:lnB>
                      <a:noFill/>
                    </a:lnB>
                    <a:solidFill>
                      <a:srgbClr val="B7DEE8"/>
                    </a:solidFill>
                  </a:tcPr>
                </a:tc>
                <a:tc>
                  <a:txBody>
                    <a:bodyPr/>
                    <a:lstStyle/>
                    <a:p>
                      <a:pPr algn="ctr" fontAlgn="ctr"/>
                      <a:r>
                        <a:rPr lang="es-ES" sz="1400" b="0" i="0" u="none" strike="noStrike">
                          <a:solidFill>
                            <a:srgbClr val="000000"/>
                          </a:solidFill>
                          <a:effectLst/>
                          <a:latin typeface="Century Gothic"/>
                        </a:rPr>
                        <a:t>0</a:t>
                      </a:r>
                    </a:p>
                  </a:txBody>
                  <a:tcPr marL="9712" marR="9712" marT="9712" marB="0" anchor="ctr">
                    <a:lnL>
                      <a:noFill/>
                    </a:lnL>
                    <a:lnR>
                      <a:noFill/>
                    </a:lnR>
                    <a:lnT>
                      <a:noFill/>
                    </a:lnT>
                    <a:lnB>
                      <a:noFill/>
                    </a:lnB>
                    <a:solidFill>
                      <a:srgbClr val="B7DEE8"/>
                    </a:solidFill>
                  </a:tcPr>
                </a:tc>
                <a:tc>
                  <a:txBody>
                    <a:bodyPr/>
                    <a:lstStyle/>
                    <a:p>
                      <a:pPr algn="ctr" fontAlgn="ctr"/>
                      <a:r>
                        <a:rPr lang="es-ES" sz="1400" b="0" i="0" u="none" strike="noStrike">
                          <a:solidFill>
                            <a:srgbClr val="000000"/>
                          </a:solidFill>
                          <a:effectLst/>
                          <a:latin typeface="Century Gothic"/>
                        </a:rPr>
                        <a:t>0</a:t>
                      </a:r>
                    </a:p>
                  </a:txBody>
                  <a:tcPr marL="9712" marR="9712" marT="9712" marB="0" anchor="ctr">
                    <a:lnL>
                      <a:noFill/>
                    </a:lnL>
                    <a:lnR>
                      <a:noFill/>
                    </a:lnR>
                    <a:lnT>
                      <a:noFill/>
                    </a:lnT>
                    <a:lnB>
                      <a:noFill/>
                    </a:lnB>
                    <a:solidFill>
                      <a:srgbClr val="B7DEE8"/>
                    </a:solidFill>
                  </a:tcPr>
                </a:tc>
                <a:tc>
                  <a:txBody>
                    <a:bodyPr/>
                    <a:lstStyle/>
                    <a:p>
                      <a:pPr algn="ctr" fontAlgn="ctr"/>
                      <a:r>
                        <a:rPr lang="es-ES" sz="1400" b="0" i="0" u="none" strike="noStrike">
                          <a:solidFill>
                            <a:srgbClr val="000000"/>
                          </a:solidFill>
                          <a:effectLst/>
                          <a:latin typeface="Century Gothic"/>
                        </a:rPr>
                        <a:t>0</a:t>
                      </a:r>
                    </a:p>
                  </a:txBody>
                  <a:tcPr marL="9712" marR="9712" marT="9712" marB="0" anchor="ctr">
                    <a:lnL>
                      <a:noFill/>
                    </a:lnL>
                    <a:lnR>
                      <a:noFill/>
                    </a:lnR>
                    <a:lnT>
                      <a:noFill/>
                    </a:lnT>
                    <a:lnB>
                      <a:noFill/>
                    </a:lnB>
                    <a:solidFill>
                      <a:srgbClr val="B7DEE8"/>
                    </a:solidFill>
                  </a:tcPr>
                </a:tc>
                <a:tc>
                  <a:txBody>
                    <a:bodyPr/>
                    <a:lstStyle/>
                    <a:p>
                      <a:pPr algn="ctr" fontAlgn="ctr"/>
                      <a:r>
                        <a:rPr lang="es-ES" sz="1400" b="0" i="0" u="none" strike="noStrike">
                          <a:solidFill>
                            <a:srgbClr val="000000"/>
                          </a:solidFill>
                          <a:effectLst/>
                          <a:latin typeface="Century Gothic"/>
                        </a:rPr>
                        <a:t>0</a:t>
                      </a:r>
                    </a:p>
                  </a:txBody>
                  <a:tcPr marL="9712" marR="9712" marT="9712" marB="0" anchor="ctr">
                    <a:lnL>
                      <a:noFill/>
                    </a:lnL>
                    <a:lnR>
                      <a:noFill/>
                    </a:lnR>
                    <a:lnT>
                      <a:noFill/>
                    </a:lnT>
                    <a:lnB>
                      <a:noFill/>
                    </a:lnB>
                    <a:solidFill>
                      <a:srgbClr val="B7DEE8"/>
                    </a:solidFill>
                  </a:tcPr>
                </a:tc>
                <a:tc>
                  <a:txBody>
                    <a:bodyPr/>
                    <a:lstStyle/>
                    <a:p>
                      <a:pPr algn="ctr" fontAlgn="ctr"/>
                      <a:r>
                        <a:rPr lang="nb-NO" sz="1400" b="0" i="0" u="none" strike="noStrike">
                          <a:solidFill>
                            <a:srgbClr val="000000"/>
                          </a:solidFill>
                          <a:effectLst/>
                          <a:latin typeface="Century Gothic"/>
                        </a:rPr>
                        <a:t>0.00</a:t>
                      </a:r>
                    </a:p>
                  </a:txBody>
                  <a:tcPr marL="9712" marR="9712" marT="9712" marB="0" anchor="ctr">
                    <a:lnL>
                      <a:noFill/>
                    </a:lnL>
                    <a:lnR>
                      <a:noFill/>
                    </a:lnR>
                    <a:lnT>
                      <a:noFill/>
                    </a:lnT>
                    <a:lnB>
                      <a:noFill/>
                    </a:lnB>
                    <a:solidFill>
                      <a:srgbClr val="B7DEE8"/>
                    </a:solidFill>
                  </a:tcPr>
                </a:tc>
              </a:tr>
              <a:tr h="396491">
                <a:tc>
                  <a:txBody>
                    <a:bodyPr/>
                    <a:lstStyle/>
                    <a:p>
                      <a:pPr algn="ctr" fontAlgn="ctr"/>
                      <a:r>
                        <a:rPr lang="es-ES_tradnl" sz="1400" b="1" i="0" u="none" strike="noStrike">
                          <a:solidFill>
                            <a:srgbClr val="FFFFFF"/>
                          </a:solidFill>
                          <a:effectLst/>
                          <a:latin typeface="Century Gothic"/>
                        </a:rPr>
                        <a:t>Promedio</a:t>
                      </a:r>
                    </a:p>
                  </a:txBody>
                  <a:tcPr marL="9712" marR="9712" marT="9712" marB="0" anchor="ctr">
                    <a:lnL>
                      <a:noFill/>
                    </a:lnL>
                    <a:lnR>
                      <a:noFill/>
                    </a:lnR>
                    <a:lnT>
                      <a:noFill/>
                    </a:lnT>
                    <a:lnB>
                      <a:noFill/>
                    </a:lnB>
                    <a:solidFill>
                      <a:srgbClr val="4BACC6"/>
                    </a:solidFill>
                  </a:tcPr>
                </a:tc>
                <a:tc>
                  <a:txBody>
                    <a:bodyPr/>
                    <a:lstStyle/>
                    <a:p>
                      <a:pPr algn="ctr" fontAlgn="ctr"/>
                      <a:r>
                        <a:rPr lang="nb-NO" sz="1400" b="1" i="0" u="none" strike="noStrike">
                          <a:solidFill>
                            <a:srgbClr val="FFFFFF"/>
                          </a:solidFill>
                          <a:effectLst/>
                          <a:latin typeface="Century Gothic"/>
                        </a:rPr>
                        <a:t>31.25</a:t>
                      </a:r>
                    </a:p>
                  </a:txBody>
                  <a:tcPr marL="9712" marR="9712" marT="9712" marB="0" anchor="ctr">
                    <a:lnL>
                      <a:noFill/>
                    </a:lnL>
                    <a:lnR>
                      <a:noFill/>
                    </a:lnR>
                    <a:lnT>
                      <a:noFill/>
                    </a:lnT>
                    <a:lnB>
                      <a:noFill/>
                    </a:lnB>
                    <a:solidFill>
                      <a:srgbClr val="4BACC6"/>
                    </a:solidFill>
                  </a:tcPr>
                </a:tc>
                <a:tc>
                  <a:txBody>
                    <a:bodyPr/>
                    <a:lstStyle/>
                    <a:p>
                      <a:pPr algn="ctr" fontAlgn="ctr"/>
                      <a:r>
                        <a:rPr lang="hr-HR" sz="1400" b="1" i="0" u="none" strike="noStrike">
                          <a:solidFill>
                            <a:srgbClr val="FFFFFF"/>
                          </a:solidFill>
                          <a:effectLst/>
                          <a:latin typeface="Century Gothic"/>
                        </a:rPr>
                        <a:t>8.33</a:t>
                      </a:r>
                    </a:p>
                  </a:txBody>
                  <a:tcPr marL="9712" marR="9712" marT="9712" marB="0" anchor="ctr">
                    <a:lnL>
                      <a:noFill/>
                    </a:lnL>
                    <a:lnR>
                      <a:noFill/>
                    </a:lnR>
                    <a:lnT>
                      <a:noFill/>
                    </a:lnT>
                    <a:lnB>
                      <a:noFill/>
                    </a:lnB>
                    <a:solidFill>
                      <a:srgbClr val="4BACC6"/>
                    </a:solidFill>
                  </a:tcPr>
                </a:tc>
                <a:tc>
                  <a:txBody>
                    <a:bodyPr/>
                    <a:lstStyle/>
                    <a:p>
                      <a:pPr algn="ctr" fontAlgn="ctr"/>
                      <a:r>
                        <a:rPr lang="hr-HR" sz="1400" b="1" i="0" u="none" strike="noStrike">
                          <a:solidFill>
                            <a:srgbClr val="FFFFFF"/>
                          </a:solidFill>
                          <a:effectLst/>
                          <a:latin typeface="Century Gothic"/>
                        </a:rPr>
                        <a:t>18.75</a:t>
                      </a:r>
                    </a:p>
                  </a:txBody>
                  <a:tcPr marL="9712" marR="9712" marT="9712" marB="0" anchor="ctr">
                    <a:lnL>
                      <a:noFill/>
                    </a:lnL>
                    <a:lnR>
                      <a:noFill/>
                    </a:lnR>
                    <a:lnT>
                      <a:noFill/>
                    </a:lnT>
                    <a:lnB>
                      <a:noFill/>
                    </a:lnB>
                    <a:solidFill>
                      <a:srgbClr val="4BACC6"/>
                    </a:solidFill>
                  </a:tcPr>
                </a:tc>
                <a:tc>
                  <a:txBody>
                    <a:bodyPr/>
                    <a:lstStyle/>
                    <a:p>
                      <a:pPr algn="ctr" fontAlgn="ctr"/>
                      <a:r>
                        <a:rPr lang="hr-HR" sz="1400" b="1" i="0" u="none" strike="noStrike">
                          <a:solidFill>
                            <a:srgbClr val="FFFFFF"/>
                          </a:solidFill>
                          <a:effectLst/>
                          <a:latin typeface="Century Gothic"/>
                        </a:rPr>
                        <a:t>2.08</a:t>
                      </a:r>
                    </a:p>
                  </a:txBody>
                  <a:tcPr marL="9712" marR="9712" marT="9712" marB="0" anchor="ctr">
                    <a:lnL>
                      <a:noFill/>
                    </a:lnL>
                    <a:lnR>
                      <a:noFill/>
                    </a:lnR>
                    <a:lnT>
                      <a:noFill/>
                    </a:lnT>
                    <a:lnB>
                      <a:noFill/>
                    </a:lnB>
                    <a:solidFill>
                      <a:srgbClr val="4BACC6"/>
                    </a:solidFill>
                  </a:tcPr>
                </a:tc>
                <a:tc>
                  <a:txBody>
                    <a:bodyPr/>
                    <a:lstStyle/>
                    <a:p>
                      <a:pPr algn="ctr" fontAlgn="ctr"/>
                      <a:r>
                        <a:rPr lang="nb-NO" sz="1400" b="1" i="0" u="none" strike="noStrike" dirty="0">
                          <a:solidFill>
                            <a:srgbClr val="FFFFFF"/>
                          </a:solidFill>
                          <a:effectLst/>
                          <a:latin typeface="Century Gothic"/>
                        </a:rPr>
                        <a:t>15.10</a:t>
                      </a:r>
                    </a:p>
                  </a:txBody>
                  <a:tcPr marL="9712" marR="9712" marT="9712" marB="0" anchor="ctr">
                    <a:lnL>
                      <a:noFill/>
                    </a:lnL>
                    <a:lnR>
                      <a:noFill/>
                    </a:lnR>
                    <a:lnT>
                      <a:noFill/>
                    </a:lnT>
                    <a:lnB>
                      <a:noFill/>
                    </a:lnB>
                    <a:solidFill>
                      <a:srgbClr val="4BACC6"/>
                    </a:solidFill>
                  </a:tcPr>
                </a:tc>
              </a:tr>
            </a:tbl>
          </a:graphicData>
        </a:graphic>
      </p:graphicFrame>
    </p:spTree>
    <p:extLst>
      <p:ext uri="{BB962C8B-B14F-4D97-AF65-F5344CB8AC3E}">
        <p14:creationId xmlns:p14="http://schemas.microsoft.com/office/powerpoint/2010/main" val="132350840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699792" y="274638"/>
            <a:ext cx="5987008" cy="1143000"/>
          </a:xfrm>
        </p:spPr>
        <p:txBody>
          <a:bodyPr>
            <a:noAutofit/>
          </a:bodyPr>
          <a:lstStyle/>
          <a:p>
            <a:pPr>
              <a:defRPr/>
            </a:pPr>
            <a:r>
              <a:rPr lang="es-MX"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Promedio por Criterio Adjetivo </a:t>
            </a:r>
            <a:r>
              <a:rPr lang="es-MX" sz="24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
            </a:r>
            <a:br>
              <a:rPr lang="es-MX" sz="24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br>
            <a:r>
              <a:rPr lang="es-MX" sz="24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Región 10. Valles</a:t>
            </a:r>
            <a:endParaRPr lang="es-MX"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endParaRPr>
          </a:p>
        </p:txBody>
      </p:sp>
      <p:pic>
        <p:nvPicPr>
          <p:cNvPr id="16388" name="Picture 4"/>
          <p:cNvPicPr>
            <a:picLocks noChangeAspect="1" noChangeArrowheads="1"/>
          </p:cNvPicPr>
          <p:nvPr/>
        </p:nvPicPr>
        <p:blipFill>
          <a:blip r:embed="rId3">
            <a:duotone>
              <a:schemeClr val="accent5">
                <a:shade val="45000"/>
                <a:satMod val="135000"/>
              </a:schemeClr>
              <a:prstClr val="white"/>
            </a:duotone>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5040167" y="1935979"/>
            <a:ext cx="3496996" cy="38605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12 Elipse"/>
          <p:cNvSpPr/>
          <p:nvPr/>
        </p:nvSpPr>
        <p:spPr>
          <a:xfrm>
            <a:off x="6732240" y="3933056"/>
            <a:ext cx="1080120" cy="467758"/>
          </a:xfrm>
          <a:prstGeom prst="ellipse">
            <a:avLst/>
          </a:prstGeom>
          <a:noFill/>
          <a:ln w="38100">
            <a:solidFill>
              <a:srgbClr val="26D3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a:p>
        </p:txBody>
      </p:sp>
      <p:sp>
        <p:nvSpPr>
          <p:cNvPr id="14" name="13 Elipse"/>
          <p:cNvSpPr/>
          <p:nvPr/>
        </p:nvSpPr>
        <p:spPr>
          <a:xfrm rot="10800000">
            <a:off x="5656728" y="2924944"/>
            <a:ext cx="931496" cy="354542"/>
          </a:xfrm>
          <a:prstGeom prst="ellipse">
            <a:avLst/>
          </a:prstGeom>
          <a:noFill/>
          <a:ln w="38100">
            <a:solidFill>
              <a:srgbClr val="26D3FF"/>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s-MX"/>
          </a:p>
        </p:txBody>
      </p:sp>
      <p:sp>
        <p:nvSpPr>
          <p:cNvPr id="17" name="16 CuadroTexto"/>
          <p:cNvSpPr txBox="1"/>
          <p:nvPr/>
        </p:nvSpPr>
        <p:spPr>
          <a:xfrm>
            <a:off x="6588224" y="1628800"/>
            <a:ext cx="2808312" cy="738664"/>
          </a:xfrm>
          <a:prstGeom prst="rect">
            <a:avLst/>
          </a:prstGeom>
          <a:noFill/>
        </p:spPr>
        <p:txBody>
          <a:bodyPr wrap="square" rtlCol="0">
            <a:spAutoFit/>
          </a:bodyPr>
          <a:lstStyle/>
          <a:p>
            <a:pPr algn="ctr"/>
            <a:r>
              <a:rPr lang="es-MX" sz="1400" b="1" dirty="0" smtClean="0">
                <a:latin typeface="Century Gothic" pitchFamily="34" charset="0"/>
                <a:cs typeface="Arial" pitchFamily="34" charset="0"/>
              </a:rPr>
              <a:t>Ayuntamiento de Magadalena</a:t>
            </a:r>
          </a:p>
          <a:p>
            <a:pPr algn="ctr"/>
            <a:r>
              <a:rPr lang="es-MX" sz="1400" b="1" dirty="0" smtClean="0">
                <a:latin typeface="Century Gothic" pitchFamily="34" charset="0"/>
                <a:cs typeface="Arial" pitchFamily="34" charset="0"/>
              </a:rPr>
              <a:t>Calificación: 31.25</a:t>
            </a:r>
          </a:p>
        </p:txBody>
      </p:sp>
      <p:graphicFrame>
        <p:nvGraphicFramePr>
          <p:cNvPr id="3" name="Tabla 2"/>
          <p:cNvGraphicFramePr>
            <a:graphicFrameLocks noGrp="1"/>
          </p:cNvGraphicFramePr>
          <p:nvPr>
            <p:extLst>
              <p:ext uri="{D42A27DB-BD31-4B8C-83A1-F6EECF244321}">
                <p14:modId xmlns:p14="http://schemas.microsoft.com/office/powerpoint/2010/main" val="2985326126"/>
              </p:ext>
            </p:extLst>
          </p:nvPr>
        </p:nvGraphicFramePr>
        <p:xfrm>
          <a:off x="467544" y="1935979"/>
          <a:ext cx="3528392" cy="3625824"/>
        </p:xfrm>
        <a:graphic>
          <a:graphicData uri="http://schemas.openxmlformats.org/drawingml/2006/table">
            <a:tbl>
              <a:tblPr/>
              <a:tblGrid>
                <a:gridCol w="1819519"/>
                <a:gridCol w="1708873"/>
              </a:tblGrid>
              <a:tr h="710594">
                <a:tc>
                  <a:txBody>
                    <a:bodyPr/>
                    <a:lstStyle/>
                    <a:p>
                      <a:pPr algn="ctr" fontAlgn="ctr"/>
                      <a:r>
                        <a:rPr lang="es-ES_tradnl" sz="1600" b="1" i="0" u="none" strike="noStrike" dirty="0" smtClean="0">
                          <a:solidFill>
                            <a:srgbClr val="FFFFFF"/>
                          </a:solidFill>
                          <a:effectLst/>
                          <a:latin typeface="Century Gothic"/>
                        </a:rPr>
                        <a:t>Criterio</a:t>
                      </a:r>
                      <a:r>
                        <a:rPr lang="es-ES_tradnl" sz="1600" b="1" i="0" u="none" strike="noStrike" baseline="0" dirty="0" smtClean="0">
                          <a:solidFill>
                            <a:srgbClr val="FFFFFF"/>
                          </a:solidFill>
                          <a:effectLst/>
                          <a:latin typeface="Century Gothic"/>
                        </a:rPr>
                        <a:t> Adjetivo</a:t>
                      </a:r>
                      <a:endParaRPr lang="es-ES_tradnl" sz="1600" b="1" i="0" u="none" strike="noStrike" dirty="0">
                        <a:solidFill>
                          <a:srgbClr val="FFFFFF"/>
                        </a:solidFill>
                        <a:effectLst/>
                        <a:latin typeface="Century Gothic"/>
                      </a:endParaRPr>
                    </a:p>
                  </a:txBody>
                  <a:tcPr marL="12700" marR="12700" marT="12700"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solidFill>
                      <a:srgbClr val="4BACC6"/>
                    </a:solidFill>
                  </a:tcPr>
                </a:tc>
                <a:tc>
                  <a:txBody>
                    <a:bodyPr/>
                    <a:lstStyle/>
                    <a:p>
                      <a:pPr algn="ctr" fontAlgn="ctr"/>
                      <a:r>
                        <a:rPr lang="es-ES_tradnl" sz="1600" b="1" i="0" u="none" strike="noStrike" dirty="0" smtClean="0">
                          <a:solidFill>
                            <a:srgbClr val="FFFFFF"/>
                          </a:solidFill>
                          <a:effectLst/>
                          <a:latin typeface="Century Gothic"/>
                        </a:rPr>
                        <a:t>Promedio de la Región Valles</a:t>
                      </a:r>
                      <a:endParaRPr lang="es-ES_tradnl" sz="1600" b="1" i="0" u="none" strike="noStrike" dirty="0">
                        <a:solidFill>
                          <a:srgbClr val="FFFFFF"/>
                        </a:solidFill>
                        <a:effectLst/>
                        <a:latin typeface="Century Gothic"/>
                      </a:endParaRPr>
                    </a:p>
                  </a:txBody>
                  <a:tcPr marL="12700" marR="12700" marT="12700"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solidFill>
                      <a:srgbClr val="4BACC6"/>
                    </a:solidFill>
                  </a:tcPr>
                </a:tc>
              </a:tr>
              <a:tr h="583046">
                <a:tc>
                  <a:txBody>
                    <a:bodyPr/>
                    <a:lstStyle/>
                    <a:p>
                      <a:pPr algn="ctr" fontAlgn="ctr"/>
                      <a:r>
                        <a:rPr lang="pt-BR" sz="1600" b="1" i="0" u="none" strike="noStrike">
                          <a:solidFill>
                            <a:srgbClr val="FFFFFF"/>
                          </a:solidFill>
                          <a:effectLst/>
                          <a:latin typeface="Century Gothic"/>
                        </a:rPr>
                        <a:t>Publicidad</a:t>
                      </a:r>
                    </a:p>
                  </a:txBody>
                  <a:tcPr marL="12700" marR="12700" marT="12700"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solidFill>
                      <a:srgbClr val="4BACC6"/>
                    </a:solidFill>
                  </a:tcPr>
                </a:tc>
                <a:tc>
                  <a:txBody>
                    <a:bodyPr/>
                    <a:lstStyle/>
                    <a:p>
                      <a:pPr algn="ctr" fontAlgn="ctr"/>
                      <a:r>
                        <a:rPr lang="nb-NO" sz="1600" b="1" i="0" u="none" strike="noStrike" dirty="0">
                          <a:solidFill>
                            <a:srgbClr val="000000"/>
                          </a:solidFill>
                          <a:effectLst/>
                          <a:latin typeface="Century Gothic"/>
                        </a:rPr>
                        <a:t>31.25</a:t>
                      </a:r>
                    </a:p>
                  </a:txBody>
                  <a:tcPr marL="12700" marR="12700" marT="12700"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tcPr>
                </a:tc>
              </a:tr>
              <a:tr h="583046">
                <a:tc>
                  <a:txBody>
                    <a:bodyPr/>
                    <a:lstStyle/>
                    <a:p>
                      <a:pPr algn="ctr" fontAlgn="ctr"/>
                      <a:r>
                        <a:rPr lang="es-ES_tradnl" sz="1600" b="1" i="0" u="none" strike="noStrike">
                          <a:solidFill>
                            <a:srgbClr val="FFFFFF"/>
                          </a:solidFill>
                          <a:effectLst/>
                          <a:latin typeface="Century Gothic"/>
                        </a:rPr>
                        <a:t>Vigencia</a:t>
                      </a:r>
                    </a:p>
                  </a:txBody>
                  <a:tcPr marL="12700" marR="12700" marT="12700"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solidFill>
                      <a:srgbClr val="4BACC6"/>
                    </a:solidFill>
                  </a:tcPr>
                </a:tc>
                <a:tc>
                  <a:txBody>
                    <a:bodyPr/>
                    <a:lstStyle/>
                    <a:p>
                      <a:pPr algn="ctr" fontAlgn="ctr"/>
                      <a:r>
                        <a:rPr lang="hr-HR" sz="1600" b="1" i="0" u="none" strike="noStrike">
                          <a:solidFill>
                            <a:srgbClr val="000000"/>
                          </a:solidFill>
                          <a:effectLst/>
                          <a:latin typeface="Century Gothic"/>
                        </a:rPr>
                        <a:t>8.33</a:t>
                      </a:r>
                    </a:p>
                  </a:txBody>
                  <a:tcPr marL="12700" marR="12700" marT="12700"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tcPr>
                </a:tc>
              </a:tr>
              <a:tr h="583046">
                <a:tc>
                  <a:txBody>
                    <a:bodyPr/>
                    <a:lstStyle/>
                    <a:p>
                      <a:pPr algn="ctr" fontAlgn="ctr"/>
                      <a:r>
                        <a:rPr lang="es-ES_tradnl" sz="1600" b="1" i="0" u="none" strike="noStrike">
                          <a:solidFill>
                            <a:srgbClr val="FFFFFF"/>
                          </a:solidFill>
                          <a:effectLst/>
                          <a:latin typeface="Century Gothic"/>
                        </a:rPr>
                        <a:t>Accesibilidad</a:t>
                      </a:r>
                    </a:p>
                  </a:txBody>
                  <a:tcPr marL="12700" marR="12700" marT="12700"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solidFill>
                      <a:srgbClr val="4BACC6"/>
                    </a:solidFill>
                  </a:tcPr>
                </a:tc>
                <a:tc>
                  <a:txBody>
                    <a:bodyPr/>
                    <a:lstStyle/>
                    <a:p>
                      <a:pPr algn="ctr" fontAlgn="ctr"/>
                      <a:r>
                        <a:rPr lang="hr-HR" sz="1600" b="1" i="0" u="none" strike="noStrike" dirty="0">
                          <a:solidFill>
                            <a:srgbClr val="000000"/>
                          </a:solidFill>
                          <a:effectLst/>
                          <a:latin typeface="Century Gothic"/>
                        </a:rPr>
                        <a:t>18.75</a:t>
                      </a:r>
                    </a:p>
                  </a:txBody>
                  <a:tcPr marL="12700" marR="12700" marT="12700"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tcPr>
                </a:tc>
              </a:tr>
              <a:tr h="583046">
                <a:tc>
                  <a:txBody>
                    <a:bodyPr/>
                    <a:lstStyle/>
                    <a:p>
                      <a:pPr algn="ctr" fontAlgn="ctr"/>
                      <a:r>
                        <a:rPr lang="es-ES_tradnl" sz="1600" b="1" i="0" u="none" strike="noStrike">
                          <a:solidFill>
                            <a:srgbClr val="FFFFFF"/>
                          </a:solidFill>
                          <a:effectLst/>
                          <a:latin typeface="Century Gothic"/>
                        </a:rPr>
                        <a:t>Información Completa</a:t>
                      </a:r>
                    </a:p>
                  </a:txBody>
                  <a:tcPr marL="12700" marR="12700" marT="12700"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solidFill>
                      <a:srgbClr val="4BACC6"/>
                    </a:solidFill>
                  </a:tcPr>
                </a:tc>
                <a:tc>
                  <a:txBody>
                    <a:bodyPr/>
                    <a:lstStyle/>
                    <a:p>
                      <a:pPr algn="ctr" fontAlgn="ctr"/>
                      <a:r>
                        <a:rPr lang="hr-HR" sz="1600" b="1" i="0" u="none" strike="noStrike" dirty="0">
                          <a:solidFill>
                            <a:srgbClr val="000000"/>
                          </a:solidFill>
                          <a:effectLst/>
                          <a:latin typeface="Century Gothic"/>
                        </a:rPr>
                        <a:t>2.08</a:t>
                      </a:r>
                    </a:p>
                  </a:txBody>
                  <a:tcPr marL="12700" marR="12700" marT="12700"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tcPr>
                </a:tc>
              </a:tr>
              <a:tr h="583046">
                <a:tc>
                  <a:txBody>
                    <a:bodyPr/>
                    <a:lstStyle/>
                    <a:p>
                      <a:pPr algn="ctr" fontAlgn="ctr"/>
                      <a:r>
                        <a:rPr lang="es-ES_tradnl" sz="1600" b="1" i="0" u="none" strike="noStrike" dirty="0">
                          <a:solidFill>
                            <a:srgbClr val="FFFFFF"/>
                          </a:solidFill>
                          <a:effectLst/>
                          <a:latin typeface="Century Gothic"/>
                        </a:rPr>
                        <a:t>Cumplimiento Global</a:t>
                      </a:r>
                    </a:p>
                  </a:txBody>
                  <a:tcPr marL="12700" marR="12700" marT="12700"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solidFill>
                      <a:srgbClr val="4BACC6"/>
                    </a:solidFill>
                  </a:tcPr>
                </a:tc>
                <a:tc>
                  <a:txBody>
                    <a:bodyPr/>
                    <a:lstStyle/>
                    <a:p>
                      <a:pPr algn="ctr" fontAlgn="ctr"/>
                      <a:r>
                        <a:rPr lang="nb-NO" sz="1600" b="1" i="0" u="none" strike="noStrike" dirty="0">
                          <a:solidFill>
                            <a:srgbClr val="000000"/>
                          </a:solidFill>
                          <a:effectLst/>
                          <a:latin typeface="Century Gothic"/>
                        </a:rPr>
                        <a:t>15.10</a:t>
                      </a:r>
                    </a:p>
                  </a:txBody>
                  <a:tcPr marL="12700" marR="12700" marT="12700"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tcPr>
                </a:tc>
              </a:tr>
            </a:tbl>
          </a:graphicData>
        </a:graphic>
      </p:graphicFrame>
      <p:sp>
        <p:nvSpPr>
          <p:cNvPr id="15" name="14 CuadroTexto"/>
          <p:cNvSpPr txBox="1"/>
          <p:nvPr/>
        </p:nvSpPr>
        <p:spPr>
          <a:xfrm>
            <a:off x="5795388" y="5517232"/>
            <a:ext cx="3169100" cy="523220"/>
          </a:xfrm>
          <a:prstGeom prst="rect">
            <a:avLst/>
          </a:prstGeom>
          <a:noFill/>
        </p:spPr>
        <p:txBody>
          <a:bodyPr wrap="square" rtlCol="0">
            <a:spAutoFit/>
          </a:bodyPr>
          <a:lstStyle/>
          <a:p>
            <a:pPr algn="ctr"/>
            <a:r>
              <a:rPr lang="es-MX" sz="1400" b="1" dirty="0" smtClean="0">
                <a:latin typeface="Century Gothic" pitchFamily="34" charset="0"/>
                <a:cs typeface="Arial" pitchFamily="34" charset="0"/>
              </a:rPr>
              <a:t>Ayuntamiento de Tala</a:t>
            </a:r>
          </a:p>
          <a:p>
            <a:pPr algn="ctr"/>
            <a:r>
              <a:rPr lang="es-MX" sz="1400" b="1" dirty="0" smtClean="0">
                <a:latin typeface="Century Gothic" pitchFamily="34" charset="0"/>
                <a:cs typeface="Arial" pitchFamily="34" charset="0"/>
              </a:rPr>
              <a:t>Calificación: 31.25</a:t>
            </a:r>
          </a:p>
        </p:txBody>
      </p:sp>
    </p:spTree>
    <p:extLst>
      <p:ext uri="{BB962C8B-B14F-4D97-AF65-F5344CB8AC3E}">
        <p14:creationId xmlns:p14="http://schemas.microsoft.com/office/powerpoint/2010/main" val="54234536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627784" y="274638"/>
            <a:ext cx="6059016" cy="1143000"/>
          </a:xfrm>
        </p:spPr>
        <p:txBody>
          <a:bodyPr>
            <a:normAutofit/>
          </a:bodyPr>
          <a:lstStyle/>
          <a:p>
            <a:r>
              <a:rPr lang="es-MX"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Calificaciones</a:t>
            </a:r>
            <a:br>
              <a:rPr lang="es-MX"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br>
            <a:r>
              <a:rPr lang="es-MX"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Región </a:t>
            </a:r>
            <a:r>
              <a:rPr lang="es-MX" sz="24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10. Valles</a:t>
            </a:r>
            <a:endParaRPr lang="es-MX" sz="2400" dirty="0"/>
          </a:p>
        </p:txBody>
      </p:sp>
      <p:graphicFrame>
        <p:nvGraphicFramePr>
          <p:cNvPr id="4" name="1 Gráfico"/>
          <p:cNvGraphicFramePr>
            <a:graphicFrameLocks/>
          </p:cNvGraphicFramePr>
          <p:nvPr>
            <p:extLst>
              <p:ext uri="{D42A27DB-BD31-4B8C-83A1-F6EECF244321}">
                <p14:modId xmlns:p14="http://schemas.microsoft.com/office/powerpoint/2010/main" val="3502219224"/>
              </p:ext>
            </p:extLst>
          </p:nvPr>
        </p:nvGraphicFramePr>
        <p:xfrm>
          <a:off x="0" y="1700808"/>
          <a:ext cx="9144000" cy="504056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4213084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699792" y="274638"/>
            <a:ext cx="5987008" cy="1143000"/>
          </a:xfrm>
        </p:spPr>
        <p:txBody>
          <a:bodyPr>
            <a:noAutofit/>
          </a:bodyPr>
          <a:lstStyle/>
          <a:p>
            <a:pPr>
              <a:defRPr/>
            </a:pPr>
            <a:r>
              <a:rPr lang="es-MX"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Resultado Global por Criterio Adjetivo por Ayuntamiento </a:t>
            </a:r>
            <a:br>
              <a:rPr lang="es-MX"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br>
            <a:r>
              <a:rPr lang="es-MX"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Región </a:t>
            </a:r>
            <a:r>
              <a:rPr lang="es-MX" sz="24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11. </a:t>
            </a:r>
            <a:r>
              <a:rPr lang="es-MX"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Lagunas</a:t>
            </a:r>
          </a:p>
        </p:txBody>
      </p:sp>
      <p:graphicFrame>
        <p:nvGraphicFramePr>
          <p:cNvPr id="9" name="Tabla 8"/>
          <p:cNvGraphicFramePr>
            <a:graphicFrameLocks noGrp="1"/>
          </p:cNvGraphicFramePr>
          <p:nvPr>
            <p:extLst>
              <p:ext uri="{D42A27DB-BD31-4B8C-83A1-F6EECF244321}">
                <p14:modId xmlns:p14="http://schemas.microsoft.com/office/powerpoint/2010/main" val="2499563350"/>
              </p:ext>
            </p:extLst>
          </p:nvPr>
        </p:nvGraphicFramePr>
        <p:xfrm>
          <a:off x="179512" y="1600201"/>
          <a:ext cx="8784976" cy="5092932"/>
        </p:xfrm>
        <a:graphic>
          <a:graphicData uri="http://schemas.openxmlformats.org/drawingml/2006/table">
            <a:tbl>
              <a:tblPr/>
              <a:tblGrid>
                <a:gridCol w="2808312"/>
                <a:gridCol w="936104"/>
                <a:gridCol w="936104"/>
                <a:gridCol w="1368152"/>
                <a:gridCol w="1377684"/>
                <a:gridCol w="1358620"/>
              </a:tblGrid>
              <a:tr h="414404">
                <a:tc>
                  <a:txBody>
                    <a:bodyPr/>
                    <a:lstStyle/>
                    <a:p>
                      <a:pPr algn="ctr" fontAlgn="ctr"/>
                      <a:r>
                        <a:rPr lang="es-ES_tradnl" sz="1400" b="1" i="0" u="none" strike="noStrike">
                          <a:solidFill>
                            <a:srgbClr val="FFFFFF"/>
                          </a:solidFill>
                          <a:effectLst/>
                          <a:latin typeface="Century Gothic"/>
                        </a:rPr>
                        <a:t>Ayuntamiento</a:t>
                      </a:r>
                    </a:p>
                  </a:txBody>
                  <a:tcPr marL="8068" marR="8068" marT="8068" marB="0" anchor="ctr">
                    <a:lnL>
                      <a:noFill/>
                    </a:lnL>
                    <a:lnR>
                      <a:noFill/>
                    </a:lnR>
                    <a:lnT>
                      <a:noFill/>
                    </a:lnT>
                    <a:lnB>
                      <a:noFill/>
                    </a:lnB>
                    <a:solidFill>
                      <a:srgbClr val="4BACC6"/>
                    </a:solidFill>
                  </a:tcPr>
                </a:tc>
                <a:tc>
                  <a:txBody>
                    <a:bodyPr/>
                    <a:lstStyle/>
                    <a:p>
                      <a:pPr algn="ctr" fontAlgn="ctr"/>
                      <a:r>
                        <a:rPr lang="pt-BR" sz="1400" b="1" i="0" u="none" strike="noStrike">
                          <a:solidFill>
                            <a:srgbClr val="FFFFFF"/>
                          </a:solidFill>
                          <a:effectLst/>
                          <a:latin typeface="Century Gothic"/>
                        </a:rPr>
                        <a:t>Publicidad</a:t>
                      </a:r>
                    </a:p>
                  </a:txBody>
                  <a:tcPr marL="8068" marR="8068" marT="8068" marB="0" anchor="ctr">
                    <a:lnL>
                      <a:noFill/>
                    </a:lnL>
                    <a:lnR>
                      <a:noFill/>
                    </a:lnR>
                    <a:lnT>
                      <a:noFill/>
                    </a:lnT>
                    <a:lnB>
                      <a:noFill/>
                    </a:lnB>
                    <a:solidFill>
                      <a:srgbClr val="4BACC6"/>
                    </a:solidFill>
                  </a:tcPr>
                </a:tc>
                <a:tc>
                  <a:txBody>
                    <a:bodyPr/>
                    <a:lstStyle/>
                    <a:p>
                      <a:pPr algn="ctr" fontAlgn="ctr"/>
                      <a:r>
                        <a:rPr lang="es-ES_tradnl" sz="1400" b="1" i="0" u="none" strike="noStrike" dirty="0">
                          <a:solidFill>
                            <a:srgbClr val="FFFFFF"/>
                          </a:solidFill>
                          <a:effectLst/>
                          <a:latin typeface="Century Gothic"/>
                        </a:rPr>
                        <a:t>Vigencia</a:t>
                      </a:r>
                    </a:p>
                  </a:txBody>
                  <a:tcPr marL="8068" marR="8068" marT="8068" marB="0" anchor="ctr">
                    <a:lnL>
                      <a:noFill/>
                    </a:lnL>
                    <a:lnR>
                      <a:noFill/>
                    </a:lnR>
                    <a:lnT>
                      <a:noFill/>
                    </a:lnT>
                    <a:lnB>
                      <a:noFill/>
                    </a:lnB>
                    <a:solidFill>
                      <a:srgbClr val="4BACC6"/>
                    </a:solidFill>
                  </a:tcPr>
                </a:tc>
                <a:tc>
                  <a:txBody>
                    <a:bodyPr/>
                    <a:lstStyle/>
                    <a:p>
                      <a:pPr algn="ctr" fontAlgn="ctr"/>
                      <a:r>
                        <a:rPr lang="es-ES_tradnl" sz="1400" b="1" i="0" u="none" strike="noStrike" dirty="0">
                          <a:solidFill>
                            <a:srgbClr val="FFFFFF"/>
                          </a:solidFill>
                          <a:effectLst/>
                          <a:latin typeface="Century Gothic"/>
                        </a:rPr>
                        <a:t>Accesibilidad</a:t>
                      </a:r>
                    </a:p>
                  </a:txBody>
                  <a:tcPr marL="8068" marR="8068" marT="8068" marB="0" anchor="ctr">
                    <a:lnL>
                      <a:noFill/>
                    </a:lnL>
                    <a:lnR>
                      <a:noFill/>
                    </a:lnR>
                    <a:lnT>
                      <a:noFill/>
                    </a:lnT>
                    <a:lnB>
                      <a:noFill/>
                    </a:lnB>
                    <a:solidFill>
                      <a:srgbClr val="4BACC6"/>
                    </a:solidFill>
                  </a:tcPr>
                </a:tc>
                <a:tc>
                  <a:txBody>
                    <a:bodyPr/>
                    <a:lstStyle/>
                    <a:p>
                      <a:pPr algn="ctr" fontAlgn="ctr"/>
                      <a:r>
                        <a:rPr lang="es-ES_tradnl" sz="1400" b="1" i="0" u="none" strike="noStrike">
                          <a:solidFill>
                            <a:srgbClr val="FFFFFF"/>
                          </a:solidFill>
                          <a:effectLst/>
                          <a:latin typeface="Century Gothic"/>
                        </a:rPr>
                        <a:t>Información</a:t>
                      </a:r>
                      <a:br>
                        <a:rPr lang="es-ES_tradnl" sz="1400" b="1" i="0" u="none" strike="noStrike">
                          <a:solidFill>
                            <a:srgbClr val="FFFFFF"/>
                          </a:solidFill>
                          <a:effectLst/>
                          <a:latin typeface="Century Gothic"/>
                        </a:rPr>
                      </a:br>
                      <a:r>
                        <a:rPr lang="es-ES_tradnl" sz="1400" b="1" i="0" u="none" strike="noStrike">
                          <a:solidFill>
                            <a:srgbClr val="FFFFFF"/>
                          </a:solidFill>
                          <a:effectLst/>
                          <a:latin typeface="Century Gothic"/>
                        </a:rPr>
                        <a:t>Completa</a:t>
                      </a:r>
                    </a:p>
                  </a:txBody>
                  <a:tcPr marL="8068" marR="8068" marT="8068" marB="0" anchor="ctr">
                    <a:lnL>
                      <a:noFill/>
                    </a:lnL>
                    <a:lnR>
                      <a:noFill/>
                    </a:lnR>
                    <a:lnT>
                      <a:noFill/>
                    </a:lnT>
                    <a:lnB>
                      <a:noFill/>
                    </a:lnB>
                    <a:solidFill>
                      <a:srgbClr val="4BACC6"/>
                    </a:solidFill>
                  </a:tcPr>
                </a:tc>
                <a:tc>
                  <a:txBody>
                    <a:bodyPr/>
                    <a:lstStyle/>
                    <a:p>
                      <a:pPr algn="ctr" fontAlgn="ctr"/>
                      <a:r>
                        <a:rPr lang="es-ES_tradnl" sz="1400" b="1" i="0" u="none" strike="noStrike">
                          <a:solidFill>
                            <a:srgbClr val="FFFFFF"/>
                          </a:solidFill>
                          <a:effectLst/>
                          <a:latin typeface="Century Gothic"/>
                        </a:rPr>
                        <a:t>Cumplimiento Global</a:t>
                      </a:r>
                    </a:p>
                  </a:txBody>
                  <a:tcPr marL="8068" marR="8068" marT="8068" marB="0" anchor="ctr">
                    <a:lnL>
                      <a:noFill/>
                    </a:lnL>
                    <a:lnR>
                      <a:noFill/>
                    </a:lnR>
                    <a:lnT>
                      <a:noFill/>
                    </a:lnT>
                    <a:lnB>
                      <a:noFill/>
                    </a:lnB>
                    <a:solidFill>
                      <a:srgbClr val="4BACC6"/>
                    </a:solidFill>
                  </a:tcPr>
                </a:tc>
              </a:tr>
              <a:tr h="386218">
                <a:tc>
                  <a:txBody>
                    <a:bodyPr/>
                    <a:lstStyle/>
                    <a:p>
                      <a:pPr algn="l" fontAlgn="ctr"/>
                      <a:r>
                        <a:rPr lang="es-ES_tradnl" sz="1400" b="1" i="0" u="none" strike="noStrike">
                          <a:solidFill>
                            <a:srgbClr val="000000"/>
                          </a:solidFill>
                          <a:effectLst/>
                          <a:latin typeface="Century Gothic"/>
                        </a:rPr>
                        <a:t>Ayuntamiento de San Martín de Hidalgo</a:t>
                      </a:r>
                    </a:p>
                  </a:txBody>
                  <a:tcPr marL="8068" marR="8068" marT="8068" marB="0" anchor="ctr">
                    <a:lnL>
                      <a:noFill/>
                    </a:lnL>
                    <a:lnR>
                      <a:noFill/>
                    </a:lnR>
                    <a:lnT>
                      <a:noFill/>
                    </a:lnT>
                    <a:lnB>
                      <a:noFill/>
                    </a:lnB>
                  </a:tcPr>
                </a:tc>
                <a:tc>
                  <a:txBody>
                    <a:bodyPr/>
                    <a:lstStyle/>
                    <a:p>
                      <a:pPr algn="ctr" fontAlgn="ctr"/>
                      <a:r>
                        <a:rPr lang="es-ES" sz="1400" b="1" i="0" u="none" strike="noStrike">
                          <a:solidFill>
                            <a:srgbClr val="000000"/>
                          </a:solidFill>
                          <a:effectLst/>
                          <a:latin typeface="Century Gothic"/>
                        </a:rPr>
                        <a:t>50</a:t>
                      </a:r>
                    </a:p>
                  </a:txBody>
                  <a:tcPr marL="8068" marR="8068" marT="8068" marB="0" anchor="ctr">
                    <a:lnL>
                      <a:noFill/>
                    </a:lnL>
                    <a:lnR>
                      <a:noFill/>
                    </a:lnR>
                    <a:lnT>
                      <a:noFill/>
                    </a:lnT>
                    <a:lnB>
                      <a:noFill/>
                    </a:lnB>
                  </a:tcPr>
                </a:tc>
                <a:tc>
                  <a:txBody>
                    <a:bodyPr/>
                    <a:lstStyle/>
                    <a:p>
                      <a:pPr algn="ctr" fontAlgn="ctr"/>
                      <a:r>
                        <a:rPr lang="es-ES" sz="1400" b="1" i="0" u="none" strike="noStrike">
                          <a:solidFill>
                            <a:srgbClr val="000000"/>
                          </a:solidFill>
                          <a:effectLst/>
                          <a:latin typeface="Century Gothic"/>
                        </a:rPr>
                        <a:t>50</a:t>
                      </a:r>
                    </a:p>
                  </a:txBody>
                  <a:tcPr marL="8068" marR="8068" marT="8068" marB="0" anchor="ctr">
                    <a:lnL>
                      <a:noFill/>
                    </a:lnL>
                    <a:lnR>
                      <a:noFill/>
                    </a:lnR>
                    <a:lnT>
                      <a:noFill/>
                    </a:lnT>
                    <a:lnB>
                      <a:noFill/>
                    </a:lnB>
                  </a:tcPr>
                </a:tc>
                <a:tc>
                  <a:txBody>
                    <a:bodyPr/>
                    <a:lstStyle/>
                    <a:p>
                      <a:pPr algn="ctr" fontAlgn="ctr"/>
                      <a:r>
                        <a:rPr lang="is-IS" sz="1400" b="1" i="0" u="none" strike="noStrike">
                          <a:solidFill>
                            <a:srgbClr val="000000"/>
                          </a:solidFill>
                          <a:effectLst/>
                          <a:latin typeface="Century Gothic"/>
                        </a:rPr>
                        <a:t>25</a:t>
                      </a:r>
                    </a:p>
                  </a:txBody>
                  <a:tcPr marL="8068" marR="8068" marT="8068" marB="0" anchor="ctr">
                    <a:lnL>
                      <a:noFill/>
                    </a:lnL>
                    <a:lnR>
                      <a:noFill/>
                    </a:lnR>
                    <a:lnT>
                      <a:noFill/>
                    </a:lnT>
                    <a:lnB>
                      <a:noFill/>
                    </a:lnB>
                  </a:tcPr>
                </a:tc>
                <a:tc>
                  <a:txBody>
                    <a:bodyPr/>
                    <a:lstStyle/>
                    <a:p>
                      <a:pPr algn="ctr" fontAlgn="ctr"/>
                      <a:r>
                        <a:rPr lang="es-ES" sz="1400" b="1" i="0" u="none" strike="noStrike">
                          <a:solidFill>
                            <a:srgbClr val="000000"/>
                          </a:solidFill>
                          <a:effectLst/>
                          <a:latin typeface="Century Gothic"/>
                        </a:rPr>
                        <a:t>0</a:t>
                      </a:r>
                    </a:p>
                  </a:txBody>
                  <a:tcPr marL="8068" marR="8068" marT="8068" marB="0" anchor="ctr">
                    <a:lnL>
                      <a:noFill/>
                    </a:lnL>
                    <a:lnR>
                      <a:noFill/>
                    </a:lnR>
                    <a:lnT>
                      <a:noFill/>
                    </a:lnT>
                    <a:lnB>
                      <a:noFill/>
                    </a:lnB>
                  </a:tcPr>
                </a:tc>
                <a:tc>
                  <a:txBody>
                    <a:bodyPr/>
                    <a:lstStyle/>
                    <a:p>
                      <a:pPr algn="ctr" fontAlgn="ctr"/>
                      <a:r>
                        <a:rPr lang="nb-NO" sz="1400" b="1" i="0" u="none" strike="noStrike" dirty="0">
                          <a:solidFill>
                            <a:srgbClr val="000000"/>
                          </a:solidFill>
                          <a:effectLst/>
                          <a:latin typeface="Century Gothic"/>
                        </a:rPr>
                        <a:t>31.25</a:t>
                      </a:r>
                    </a:p>
                  </a:txBody>
                  <a:tcPr marL="8068" marR="8068" marT="8068" marB="0" anchor="ctr">
                    <a:lnL>
                      <a:noFill/>
                    </a:lnL>
                    <a:lnR>
                      <a:noFill/>
                    </a:lnR>
                    <a:lnT>
                      <a:noFill/>
                    </a:lnT>
                    <a:lnB>
                      <a:noFill/>
                    </a:lnB>
                  </a:tcPr>
                </a:tc>
              </a:tr>
              <a:tr h="386218">
                <a:tc>
                  <a:txBody>
                    <a:bodyPr/>
                    <a:lstStyle/>
                    <a:p>
                      <a:pPr algn="l" fontAlgn="ctr"/>
                      <a:r>
                        <a:rPr lang="es-ES_tradnl" sz="1400" b="0" i="0" u="none" strike="noStrike">
                          <a:solidFill>
                            <a:srgbClr val="000000"/>
                          </a:solidFill>
                          <a:effectLst/>
                          <a:latin typeface="Century Gothic"/>
                        </a:rPr>
                        <a:t>Ayuntamiento de Techaluta de Montenegro</a:t>
                      </a:r>
                    </a:p>
                  </a:txBody>
                  <a:tcPr marL="8068" marR="8068" marT="8068" marB="0" anchor="ctr">
                    <a:lnL>
                      <a:noFill/>
                    </a:lnL>
                    <a:lnR>
                      <a:noFill/>
                    </a:lnR>
                    <a:lnT>
                      <a:noFill/>
                    </a:lnT>
                    <a:lnB>
                      <a:noFill/>
                    </a:lnB>
                    <a:solidFill>
                      <a:srgbClr val="B7DEE8"/>
                    </a:solidFill>
                  </a:tcPr>
                </a:tc>
                <a:tc>
                  <a:txBody>
                    <a:bodyPr/>
                    <a:lstStyle/>
                    <a:p>
                      <a:pPr algn="ctr" fontAlgn="ctr"/>
                      <a:r>
                        <a:rPr lang="es-ES" sz="1400" b="0" i="0" u="none" strike="noStrike">
                          <a:solidFill>
                            <a:srgbClr val="000000"/>
                          </a:solidFill>
                          <a:effectLst/>
                          <a:latin typeface="Century Gothic"/>
                        </a:rPr>
                        <a:t>50</a:t>
                      </a:r>
                    </a:p>
                  </a:txBody>
                  <a:tcPr marL="8068" marR="8068" marT="8068" marB="0" anchor="ctr">
                    <a:lnL>
                      <a:noFill/>
                    </a:lnL>
                    <a:lnR>
                      <a:noFill/>
                    </a:lnR>
                    <a:lnT>
                      <a:noFill/>
                    </a:lnT>
                    <a:lnB>
                      <a:noFill/>
                    </a:lnB>
                    <a:solidFill>
                      <a:srgbClr val="B7DEE8"/>
                    </a:solidFill>
                  </a:tcPr>
                </a:tc>
                <a:tc>
                  <a:txBody>
                    <a:bodyPr/>
                    <a:lstStyle/>
                    <a:p>
                      <a:pPr algn="ctr" fontAlgn="ctr"/>
                      <a:r>
                        <a:rPr lang="es-ES" sz="1400" b="0" i="0" u="none" strike="noStrike">
                          <a:solidFill>
                            <a:srgbClr val="000000"/>
                          </a:solidFill>
                          <a:effectLst/>
                          <a:latin typeface="Century Gothic"/>
                        </a:rPr>
                        <a:t>0</a:t>
                      </a:r>
                    </a:p>
                  </a:txBody>
                  <a:tcPr marL="8068" marR="8068" marT="8068" marB="0" anchor="ctr">
                    <a:lnL>
                      <a:noFill/>
                    </a:lnL>
                    <a:lnR>
                      <a:noFill/>
                    </a:lnR>
                    <a:lnT>
                      <a:noFill/>
                    </a:lnT>
                    <a:lnB>
                      <a:noFill/>
                    </a:lnB>
                    <a:solidFill>
                      <a:srgbClr val="B7DEE8"/>
                    </a:solidFill>
                  </a:tcPr>
                </a:tc>
                <a:tc>
                  <a:txBody>
                    <a:bodyPr/>
                    <a:lstStyle/>
                    <a:p>
                      <a:pPr algn="ctr" fontAlgn="ctr"/>
                      <a:r>
                        <a:rPr lang="es-ES" sz="1400" b="0" i="0" u="none" strike="noStrike">
                          <a:solidFill>
                            <a:srgbClr val="000000"/>
                          </a:solidFill>
                          <a:effectLst/>
                          <a:latin typeface="Century Gothic"/>
                        </a:rPr>
                        <a:t>50</a:t>
                      </a:r>
                    </a:p>
                  </a:txBody>
                  <a:tcPr marL="8068" marR="8068" marT="8068" marB="0" anchor="ctr">
                    <a:lnL>
                      <a:noFill/>
                    </a:lnL>
                    <a:lnR>
                      <a:noFill/>
                    </a:lnR>
                    <a:lnT>
                      <a:noFill/>
                    </a:lnT>
                    <a:lnB>
                      <a:noFill/>
                    </a:lnB>
                    <a:solidFill>
                      <a:srgbClr val="B7DEE8"/>
                    </a:solidFill>
                  </a:tcPr>
                </a:tc>
                <a:tc>
                  <a:txBody>
                    <a:bodyPr/>
                    <a:lstStyle/>
                    <a:p>
                      <a:pPr algn="ctr" fontAlgn="ctr"/>
                      <a:r>
                        <a:rPr lang="es-ES" sz="1400" b="0" i="0" u="none" strike="noStrike">
                          <a:solidFill>
                            <a:srgbClr val="000000"/>
                          </a:solidFill>
                          <a:effectLst/>
                          <a:latin typeface="Century Gothic"/>
                        </a:rPr>
                        <a:t>0</a:t>
                      </a:r>
                    </a:p>
                  </a:txBody>
                  <a:tcPr marL="8068" marR="8068" marT="8068" marB="0" anchor="ctr">
                    <a:lnL>
                      <a:noFill/>
                    </a:lnL>
                    <a:lnR>
                      <a:noFill/>
                    </a:lnR>
                    <a:lnT>
                      <a:noFill/>
                    </a:lnT>
                    <a:lnB>
                      <a:noFill/>
                    </a:lnB>
                    <a:solidFill>
                      <a:srgbClr val="B7DEE8"/>
                    </a:solidFill>
                  </a:tcPr>
                </a:tc>
                <a:tc>
                  <a:txBody>
                    <a:bodyPr/>
                    <a:lstStyle/>
                    <a:p>
                      <a:pPr algn="ctr" fontAlgn="ctr"/>
                      <a:r>
                        <a:rPr lang="nb-NO" sz="1400" b="0" i="0" u="none" strike="noStrike">
                          <a:solidFill>
                            <a:srgbClr val="000000"/>
                          </a:solidFill>
                          <a:effectLst/>
                          <a:latin typeface="Century Gothic"/>
                        </a:rPr>
                        <a:t>25.00</a:t>
                      </a:r>
                    </a:p>
                  </a:txBody>
                  <a:tcPr marL="8068" marR="8068" marT="8068" marB="0" anchor="ctr">
                    <a:lnL>
                      <a:noFill/>
                    </a:lnL>
                    <a:lnR>
                      <a:noFill/>
                    </a:lnR>
                    <a:lnT>
                      <a:noFill/>
                    </a:lnT>
                    <a:lnB>
                      <a:noFill/>
                    </a:lnB>
                    <a:solidFill>
                      <a:srgbClr val="B7DEE8"/>
                    </a:solidFill>
                  </a:tcPr>
                </a:tc>
              </a:tr>
              <a:tr h="293850">
                <a:tc>
                  <a:txBody>
                    <a:bodyPr/>
                    <a:lstStyle/>
                    <a:p>
                      <a:pPr algn="l" fontAlgn="ctr"/>
                      <a:r>
                        <a:rPr lang="es-ES_tradnl" sz="1400" b="0" i="0" u="none" strike="noStrike">
                          <a:solidFill>
                            <a:srgbClr val="000000"/>
                          </a:solidFill>
                          <a:effectLst/>
                          <a:latin typeface="Century Gothic"/>
                        </a:rPr>
                        <a:t>Ayuntamiento de Cocula</a:t>
                      </a:r>
                    </a:p>
                  </a:txBody>
                  <a:tcPr marL="8068" marR="8068" marT="8068" marB="0" anchor="ctr">
                    <a:lnL>
                      <a:noFill/>
                    </a:lnL>
                    <a:lnR>
                      <a:noFill/>
                    </a:lnR>
                    <a:lnT>
                      <a:noFill/>
                    </a:lnT>
                    <a:lnB>
                      <a:noFill/>
                    </a:lnB>
                  </a:tcPr>
                </a:tc>
                <a:tc>
                  <a:txBody>
                    <a:bodyPr/>
                    <a:lstStyle/>
                    <a:p>
                      <a:pPr algn="ctr" fontAlgn="ctr"/>
                      <a:r>
                        <a:rPr lang="es-ES" sz="1400" b="0" i="0" u="none" strike="noStrike">
                          <a:solidFill>
                            <a:srgbClr val="000000"/>
                          </a:solidFill>
                          <a:effectLst/>
                          <a:latin typeface="Century Gothic"/>
                        </a:rPr>
                        <a:t>50</a:t>
                      </a:r>
                    </a:p>
                  </a:txBody>
                  <a:tcPr marL="8068" marR="8068" marT="8068" marB="0" anchor="ctr">
                    <a:lnL>
                      <a:noFill/>
                    </a:lnL>
                    <a:lnR>
                      <a:noFill/>
                    </a:lnR>
                    <a:lnT>
                      <a:noFill/>
                    </a:lnT>
                    <a:lnB>
                      <a:noFill/>
                    </a:lnB>
                  </a:tcPr>
                </a:tc>
                <a:tc>
                  <a:txBody>
                    <a:bodyPr/>
                    <a:lstStyle/>
                    <a:p>
                      <a:pPr algn="ctr" fontAlgn="ctr"/>
                      <a:r>
                        <a:rPr lang="is-IS" sz="1400" b="0" i="0" u="none" strike="noStrike">
                          <a:solidFill>
                            <a:srgbClr val="000000"/>
                          </a:solidFill>
                          <a:effectLst/>
                          <a:latin typeface="Century Gothic"/>
                        </a:rPr>
                        <a:t>25</a:t>
                      </a:r>
                    </a:p>
                  </a:txBody>
                  <a:tcPr marL="8068" marR="8068" marT="8068" marB="0" anchor="ctr">
                    <a:lnL>
                      <a:noFill/>
                    </a:lnL>
                    <a:lnR>
                      <a:noFill/>
                    </a:lnR>
                    <a:lnT>
                      <a:noFill/>
                    </a:lnT>
                    <a:lnB>
                      <a:noFill/>
                    </a:lnB>
                  </a:tcPr>
                </a:tc>
                <a:tc>
                  <a:txBody>
                    <a:bodyPr/>
                    <a:lstStyle/>
                    <a:p>
                      <a:pPr algn="ctr" fontAlgn="ctr"/>
                      <a:r>
                        <a:rPr lang="es-ES" sz="1400" b="0" i="0" u="none" strike="noStrike">
                          <a:solidFill>
                            <a:srgbClr val="000000"/>
                          </a:solidFill>
                          <a:effectLst/>
                          <a:latin typeface="Century Gothic"/>
                        </a:rPr>
                        <a:t>0</a:t>
                      </a:r>
                    </a:p>
                  </a:txBody>
                  <a:tcPr marL="8068" marR="8068" marT="8068" marB="0" anchor="ctr">
                    <a:lnL>
                      <a:noFill/>
                    </a:lnL>
                    <a:lnR>
                      <a:noFill/>
                    </a:lnR>
                    <a:lnT>
                      <a:noFill/>
                    </a:lnT>
                    <a:lnB>
                      <a:noFill/>
                    </a:lnB>
                  </a:tcPr>
                </a:tc>
                <a:tc>
                  <a:txBody>
                    <a:bodyPr/>
                    <a:lstStyle/>
                    <a:p>
                      <a:pPr algn="ctr" fontAlgn="ctr"/>
                      <a:r>
                        <a:rPr lang="es-ES" sz="1400" b="0" i="0" u="none" strike="noStrike">
                          <a:solidFill>
                            <a:srgbClr val="000000"/>
                          </a:solidFill>
                          <a:effectLst/>
                          <a:latin typeface="Century Gothic"/>
                        </a:rPr>
                        <a:t>0</a:t>
                      </a:r>
                    </a:p>
                  </a:txBody>
                  <a:tcPr marL="8068" marR="8068" marT="8068" marB="0" anchor="ctr">
                    <a:lnL>
                      <a:noFill/>
                    </a:lnL>
                    <a:lnR>
                      <a:noFill/>
                    </a:lnR>
                    <a:lnT>
                      <a:noFill/>
                    </a:lnT>
                    <a:lnB>
                      <a:noFill/>
                    </a:lnB>
                  </a:tcPr>
                </a:tc>
                <a:tc>
                  <a:txBody>
                    <a:bodyPr/>
                    <a:lstStyle/>
                    <a:p>
                      <a:pPr algn="ctr" fontAlgn="ctr"/>
                      <a:r>
                        <a:rPr lang="hr-HR" sz="1400" b="0" i="0" u="none" strike="noStrike">
                          <a:solidFill>
                            <a:srgbClr val="000000"/>
                          </a:solidFill>
                          <a:effectLst/>
                          <a:latin typeface="Century Gothic"/>
                        </a:rPr>
                        <a:t>18.75</a:t>
                      </a:r>
                    </a:p>
                  </a:txBody>
                  <a:tcPr marL="8068" marR="8068" marT="8068" marB="0" anchor="ctr">
                    <a:lnL>
                      <a:noFill/>
                    </a:lnL>
                    <a:lnR>
                      <a:noFill/>
                    </a:lnR>
                    <a:lnT>
                      <a:noFill/>
                    </a:lnT>
                    <a:lnB>
                      <a:noFill/>
                    </a:lnB>
                  </a:tcPr>
                </a:tc>
              </a:tr>
              <a:tr h="293850">
                <a:tc>
                  <a:txBody>
                    <a:bodyPr/>
                    <a:lstStyle/>
                    <a:p>
                      <a:pPr algn="l" fontAlgn="ctr"/>
                      <a:r>
                        <a:rPr lang="es-ES_tradnl" sz="1400" b="0" i="0" u="none" strike="noStrike">
                          <a:solidFill>
                            <a:srgbClr val="000000"/>
                          </a:solidFill>
                          <a:effectLst/>
                          <a:latin typeface="Century Gothic"/>
                        </a:rPr>
                        <a:t>Ayuntamiento de Sayula</a:t>
                      </a:r>
                    </a:p>
                  </a:txBody>
                  <a:tcPr marL="8068" marR="8068" marT="8068" marB="0" anchor="ctr">
                    <a:lnL>
                      <a:noFill/>
                    </a:lnL>
                    <a:lnR>
                      <a:noFill/>
                    </a:lnR>
                    <a:lnT>
                      <a:noFill/>
                    </a:lnT>
                    <a:lnB>
                      <a:noFill/>
                    </a:lnB>
                    <a:solidFill>
                      <a:srgbClr val="B7DEE8"/>
                    </a:solidFill>
                  </a:tcPr>
                </a:tc>
                <a:tc>
                  <a:txBody>
                    <a:bodyPr/>
                    <a:lstStyle/>
                    <a:p>
                      <a:pPr algn="ctr" fontAlgn="ctr"/>
                      <a:r>
                        <a:rPr lang="es-ES" sz="1400" b="0" i="0" u="none" strike="noStrike">
                          <a:solidFill>
                            <a:srgbClr val="000000"/>
                          </a:solidFill>
                          <a:effectLst/>
                          <a:latin typeface="Century Gothic"/>
                        </a:rPr>
                        <a:t>50</a:t>
                      </a:r>
                    </a:p>
                  </a:txBody>
                  <a:tcPr marL="8068" marR="8068" marT="8068" marB="0" anchor="ctr">
                    <a:lnL>
                      <a:noFill/>
                    </a:lnL>
                    <a:lnR>
                      <a:noFill/>
                    </a:lnR>
                    <a:lnT>
                      <a:noFill/>
                    </a:lnT>
                    <a:lnB>
                      <a:noFill/>
                    </a:lnB>
                    <a:solidFill>
                      <a:srgbClr val="B7DEE8"/>
                    </a:solidFill>
                  </a:tcPr>
                </a:tc>
                <a:tc>
                  <a:txBody>
                    <a:bodyPr/>
                    <a:lstStyle/>
                    <a:p>
                      <a:pPr algn="ctr" fontAlgn="ctr"/>
                      <a:r>
                        <a:rPr lang="es-ES" sz="1400" b="0" i="0" u="none" strike="noStrike">
                          <a:solidFill>
                            <a:srgbClr val="000000"/>
                          </a:solidFill>
                          <a:effectLst/>
                          <a:latin typeface="Century Gothic"/>
                        </a:rPr>
                        <a:t>0</a:t>
                      </a:r>
                    </a:p>
                  </a:txBody>
                  <a:tcPr marL="8068" marR="8068" marT="8068" marB="0" anchor="ctr">
                    <a:lnL>
                      <a:noFill/>
                    </a:lnL>
                    <a:lnR>
                      <a:noFill/>
                    </a:lnR>
                    <a:lnT>
                      <a:noFill/>
                    </a:lnT>
                    <a:lnB>
                      <a:noFill/>
                    </a:lnB>
                    <a:solidFill>
                      <a:srgbClr val="B7DEE8"/>
                    </a:solidFill>
                  </a:tcPr>
                </a:tc>
                <a:tc>
                  <a:txBody>
                    <a:bodyPr/>
                    <a:lstStyle/>
                    <a:p>
                      <a:pPr algn="ctr" fontAlgn="ctr"/>
                      <a:r>
                        <a:rPr lang="is-IS" sz="1400" b="0" i="0" u="none" strike="noStrike">
                          <a:solidFill>
                            <a:srgbClr val="000000"/>
                          </a:solidFill>
                          <a:effectLst/>
                          <a:latin typeface="Century Gothic"/>
                        </a:rPr>
                        <a:t>25</a:t>
                      </a:r>
                    </a:p>
                  </a:txBody>
                  <a:tcPr marL="8068" marR="8068" marT="8068" marB="0" anchor="ctr">
                    <a:lnL>
                      <a:noFill/>
                    </a:lnL>
                    <a:lnR>
                      <a:noFill/>
                    </a:lnR>
                    <a:lnT>
                      <a:noFill/>
                    </a:lnT>
                    <a:lnB>
                      <a:noFill/>
                    </a:lnB>
                    <a:solidFill>
                      <a:srgbClr val="B7DEE8"/>
                    </a:solidFill>
                  </a:tcPr>
                </a:tc>
                <a:tc>
                  <a:txBody>
                    <a:bodyPr/>
                    <a:lstStyle/>
                    <a:p>
                      <a:pPr algn="ctr" fontAlgn="ctr"/>
                      <a:r>
                        <a:rPr lang="es-ES" sz="1400" b="0" i="0" u="none" strike="noStrike">
                          <a:solidFill>
                            <a:srgbClr val="000000"/>
                          </a:solidFill>
                          <a:effectLst/>
                          <a:latin typeface="Century Gothic"/>
                        </a:rPr>
                        <a:t>0</a:t>
                      </a:r>
                    </a:p>
                  </a:txBody>
                  <a:tcPr marL="8068" marR="8068" marT="8068" marB="0" anchor="ctr">
                    <a:lnL>
                      <a:noFill/>
                    </a:lnL>
                    <a:lnR>
                      <a:noFill/>
                    </a:lnR>
                    <a:lnT>
                      <a:noFill/>
                    </a:lnT>
                    <a:lnB>
                      <a:noFill/>
                    </a:lnB>
                    <a:solidFill>
                      <a:srgbClr val="B7DEE8"/>
                    </a:solidFill>
                  </a:tcPr>
                </a:tc>
                <a:tc>
                  <a:txBody>
                    <a:bodyPr/>
                    <a:lstStyle/>
                    <a:p>
                      <a:pPr algn="ctr" fontAlgn="ctr"/>
                      <a:r>
                        <a:rPr lang="hr-HR" sz="1400" b="0" i="0" u="none" strike="noStrike">
                          <a:solidFill>
                            <a:srgbClr val="000000"/>
                          </a:solidFill>
                          <a:effectLst/>
                          <a:latin typeface="Century Gothic"/>
                        </a:rPr>
                        <a:t>18.75</a:t>
                      </a:r>
                    </a:p>
                  </a:txBody>
                  <a:tcPr marL="8068" marR="8068" marT="8068" marB="0" anchor="ctr">
                    <a:lnL>
                      <a:noFill/>
                    </a:lnL>
                    <a:lnR>
                      <a:noFill/>
                    </a:lnR>
                    <a:lnT>
                      <a:noFill/>
                    </a:lnT>
                    <a:lnB>
                      <a:noFill/>
                    </a:lnB>
                    <a:solidFill>
                      <a:srgbClr val="B7DEE8"/>
                    </a:solidFill>
                  </a:tcPr>
                </a:tc>
              </a:tr>
              <a:tr h="293850">
                <a:tc>
                  <a:txBody>
                    <a:bodyPr/>
                    <a:lstStyle/>
                    <a:p>
                      <a:pPr algn="l" fontAlgn="ctr"/>
                      <a:r>
                        <a:rPr lang="es-ES_tradnl" sz="1400" b="0" i="0" u="none" strike="noStrike">
                          <a:solidFill>
                            <a:srgbClr val="000000"/>
                          </a:solidFill>
                          <a:effectLst/>
                          <a:latin typeface="Century Gothic"/>
                        </a:rPr>
                        <a:t>Ayuntamiento de Villa Corona</a:t>
                      </a:r>
                    </a:p>
                  </a:txBody>
                  <a:tcPr marL="8068" marR="8068" marT="8068" marB="0" anchor="ctr">
                    <a:lnL>
                      <a:noFill/>
                    </a:lnL>
                    <a:lnR>
                      <a:noFill/>
                    </a:lnR>
                    <a:lnT>
                      <a:noFill/>
                    </a:lnT>
                    <a:lnB>
                      <a:noFill/>
                    </a:lnB>
                  </a:tcPr>
                </a:tc>
                <a:tc>
                  <a:txBody>
                    <a:bodyPr/>
                    <a:lstStyle/>
                    <a:p>
                      <a:pPr algn="ctr" fontAlgn="ctr"/>
                      <a:r>
                        <a:rPr lang="is-IS" sz="1400" b="0" i="0" u="none" strike="noStrike">
                          <a:solidFill>
                            <a:srgbClr val="000000"/>
                          </a:solidFill>
                          <a:effectLst/>
                          <a:latin typeface="Century Gothic"/>
                        </a:rPr>
                        <a:t>25</a:t>
                      </a:r>
                    </a:p>
                  </a:txBody>
                  <a:tcPr marL="8068" marR="8068" marT="8068" marB="0" anchor="ctr">
                    <a:lnL>
                      <a:noFill/>
                    </a:lnL>
                    <a:lnR>
                      <a:noFill/>
                    </a:lnR>
                    <a:lnT>
                      <a:noFill/>
                    </a:lnT>
                    <a:lnB>
                      <a:noFill/>
                    </a:lnB>
                  </a:tcPr>
                </a:tc>
                <a:tc>
                  <a:txBody>
                    <a:bodyPr/>
                    <a:lstStyle/>
                    <a:p>
                      <a:pPr algn="ctr" fontAlgn="ctr"/>
                      <a:r>
                        <a:rPr lang="is-IS" sz="1400" b="0" i="0" u="none" strike="noStrike">
                          <a:solidFill>
                            <a:srgbClr val="000000"/>
                          </a:solidFill>
                          <a:effectLst/>
                          <a:latin typeface="Century Gothic"/>
                        </a:rPr>
                        <a:t>25</a:t>
                      </a:r>
                    </a:p>
                  </a:txBody>
                  <a:tcPr marL="8068" marR="8068" marT="8068" marB="0" anchor="ctr">
                    <a:lnL>
                      <a:noFill/>
                    </a:lnL>
                    <a:lnR>
                      <a:noFill/>
                    </a:lnR>
                    <a:lnT>
                      <a:noFill/>
                    </a:lnT>
                    <a:lnB>
                      <a:noFill/>
                    </a:lnB>
                  </a:tcPr>
                </a:tc>
                <a:tc>
                  <a:txBody>
                    <a:bodyPr/>
                    <a:lstStyle/>
                    <a:p>
                      <a:pPr algn="ctr" fontAlgn="ctr"/>
                      <a:r>
                        <a:rPr lang="is-IS" sz="1400" b="0" i="0" u="none" strike="noStrike">
                          <a:solidFill>
                            <a:srgbClr val="000000"/>
                          </a:solidFill>
                          <a:effectLst/>
                          <a:latin typeface="Century Gothic"/>
                        </a:rPr>
                        <a:t>25</a:t>
                      </a:r>
                    </a:p>
                  </a:txBody>
                  <a:tcPr marL="8068" marR="8068" marT="8068" marB="0" anchor="ctr">
                    <a:lnL>
                      <a:noFill/>
                    </a:lnL>
                    <a:lnR>
                      <a:noFill/>
                    </a:lnR>
                    <a:lnT>
                      <a:noFill/>
                    </a:lnT>
                    <a:lnB>
                      <a:noFill/>
                    </a:lnB>
                  </a:tcPr>
                </a:tc>
                <a:tc>
                  <a:txBody>
                    <a:bodyPr/>
                    <a:lstStyle/>
                    <a:p>
                      <a:pPr algn="ctr" fontAlgn="ctr"/>
                      <a:r>
                        <a:rPr lang="es-ES" sz="1400" b="0" i="0" u="none" strike="noStrike">
                          <a:solidFill>
                            <a:srgbClr val="000000"/>
                          </a:solidFill>
                          <a:effectLst/>
                          <a:latin typeface="Century Gothic"/>
                        </a:rPr>
                        <a:t>0</a:t>
                      </a:r>
                    </a:p>
                  </a:txBody>
                  <a:tcPr marL="8068" marR="8068" marT="8068" marB="0" anchor="ctr">
                    <a:lnL>
                      <a:noFill/>
                    </a:lnL>
                    <a:lnR>
                      <a:noFill/>
                    </a:lnR>
                    <a:lnT>
                      <a:noFill/>
                    </a:lnT>
                    <a:lnB>
                      <a:noFill/>
                    </a:lnB>
                  </a:tcPr>
                </a:tc>
                <a:tc>
                  <a:txBody>
                    <a:bodyPr/>
                    <a:lstStyle/>
                    <a:p>
                      <a:pPr algn="ctr" fontAlgn="ctr"/>
                      <a:r>
                        <a:rPr lang="hr-HR" sz="1400" b="0" i="0" u="none" strike="noStrike">
                          <a:solidFill>
                            <a:srgbClr val="000000"/>
                          </a:solidFill>
                          <a:effectLst/>
                          <a:latin typeface="Century Gothic"/>
                        </a:rPr>
                        <a:t>18.75</a:t>
                      </a:r>
                    </a:p>
                  </a:txBody>
                  <a:tcPr marL="8068" marR="8068" marT="8068" marB="0" anchor="ctr">
                    <a:lnL>
                      <a:noFill/>
                    </a:lnL>
                    <a:lnR>
                      <a:noFill/>
                    </a:lnR>
                    <a:lnT>
                      <a:noFill/>
                    </a:lnT>
                    <a:lnB>
                      <a:noFill/>
                    </a:lnB>
                  </a:tcPr>
                </a:tc>
              </a:tr>
              <a:tr h="386218">
                <a:tc>
                  <a:txBody>
                    <a:bodyPr/>
                    <a:lstStyle/>
                    <a:p>
                      <a:pPr algn="l" fontAlgn="ctr"/>
                      <a:r>
                        <a:rPr lang="es-ES_tradnl" sz="1400" b="0" i="0" u="none" strike="noStrike">
                          <a:solidFill>
                            <a:srgbClr val="000000"/>
                          </a:solidFill>
                          <a:effectLst/>
                          <a:latin typeface="Century Gothic"/>
                        </a:rPr>
                        <a:t>Ayuntamiento de Acatlán de Juárez</a:t>
                      </a:r>
                    </a:p>
                  </a:txBody>
                  <a:tcPr marL="8068" marR="8068" marT="8068" marB="0" anchor="ctr">
                    <a:lnL>
                      <a:noFill/>
                    </a:lnL>
                    <a:lnR>
                      <a:noFill/>
                    </a:lnR>
                    <a:lnT>
                      <a:noFill/>
                    </a:lnT>
                    <a:lnB>
                      <a:noFill/>
                    </a:lnB>
                    <a:solidFill>
                      <a:srgbClr val="B7DEE8"/>
                    </a:solidFill>
                  </a:tcPr>
                </a:tc>
                <a:tc>
                  <a:txBody>
                    <a:bodyPr/>
                    <a:lstStyle/>
                    <a:p>
                      <a:pPr algn="ctr" fontAlgn="ctr"/>
                      <a:r>
                        <a:rPr lang="is-IS" sz="1400" b="0" i="0" u="none" strike="noStrike">
                          <a:solidFill>
                            <a:srgbClr val="000000"/>
                          </a:solidFill>
                          <a:effectLst/>
                          <a:latin typeface="Century Gothic"/>
                        </a:rPr>
                        <a:t>25</a:t>
                      </a:r>
                    </a:p>
                  </a:txBody>
                  <a:tcPr marL="8068" marR="8068" marT="8068" marB="0" anchor="ctr">
                    <a:lnL>
                      <a:noFill/>
                    </a:lnL>
                    <a:lnR>
                      <a:noFill/>
                    </a:lnR>
                    <a:lnT>
                      <a:noFill/>
                    </a:lnT>
                    <a:lnB>
                      <a:noFill/>
                    </a:lnB>
                    <a:solidFill>
                      <a:srgbClr val="B7DEE8"/>
                    </a:solidFill>
                  </a:tcPr>
                </a:tc>
                <a:tc>
                  <a:txBody>
                    <a:bodyPr/>
                    <a:lstStyle/>
                    <a:p>
                      <a:pPr algn="ctr" fontAlgn="ctr"/>
                      <a:r>
                        <a:rPr lang="es-ES" sz="1400" b="0" i="0" u="none" strike="noStrike">
                          <a:solidFill>
                            <a:srgbClr val="000000"/>
                          </a:solidFill>
                          <a:effectLst/>
                          <a:latin typeface="Century Gothic"/>
                        </a:rPr>
                        <a:t>0</a:t>
                      </a:r>
                    </a:p>
                  </a:txBody>
                  <a:tcPr marL="8068" marR="8068" marT="8068" marB="0" anchor="ctr">
                    <a:lnL>
                      <a:noFill/>
                    </a:lnL>
                    <a:lnR>
                      <a:noFill/>
                    </a:lnR>
                    <a:lnT>
                      <a:noFill/>
                    </a:lnT>
                    <a:lnB>
                      <a:noFill/>
                    </a:lnB>
                    <a:solidFill>
                      <a:srgbClr val="B7DEE8"/>
                    </a:solidFill>
                  </a:tcPr>
                </a:tc>
                <a:tc>
                  <a:txBody>
                    <a:bodyPr/>
                    <a:lstStyle/>
                    <a:p>
                      <a:pPr algn="ctr" fontAlgn="ctr"/>
                      <a:r>
                        <a:rPr lang="is-IS" sz="1400" b="0" i="0" u="none" strike="noStrike">
                          <a:solidFill>
                            <a:srgbClr val="000000"/>
                          </a:solidFill>
                          <a:effectLst/>
                          <a:latin typeface="Century Gothic"/>
                        </a:rPr>
                        <a:t>25</a:t>
                      </a:r>
                    </a:p>
                  </a:txBody>
                  <a:tcPr marL="8068" marR="8068" marT="8068" marB="0" anchor="ctr">
                    <a:lnL>
                      <a:noFill/>
                    </a:lnL>
                    <a:lnR>
                      <a:noFill/>
                    </a:lnR>
                    <a:lnT>
                      <a:noFill/>
                    </a:lnT>
                    <a:lnB>
                      <a:noFill/>
                    </a:lnB>
                    <a:solidFill>
                      <a:srgbClr val="B7DEE8"/>
                    </a:solidFill>
                  </a:tcPr>
                </a:tc>
                <a:tc>
                  <a:txBody>
                    <a:bodyPr/>
                    <a:lstStyle/>
                    <a:p>
                      <a:pPr algn="ctr" fontAlgn="ctr"/>
                      <a:r>
                        <a:rPr lang="es-ES" sz="1400" b="0" i="0" u="none" strike="noStrike">
                          <a:solidFill>
                            <a:srgbClr val="000000"/>
                          </a:solidFill>
                          <a:effectLst/>
                          <a:latin typeface="Century Gothic"/>
                        </a:rPr>
                        <a:t>0</a:t>
                      </a:r>
                    </a:p>
                  </a:txBody>
                  <a:tcPr marL="8068" marR="8068" marT="8068" marB="0" anchor="ctr">
                    <a:lnL>
                      <a:noFill/>
                    </a:lnL>
                    <a:lnR>
                      <a:noFill/>
                    </a:lnR>
                    <a:lnT>
                      <a:noFill/>
                    </a:lnT>
                    <a:lnB>
                      <a:noFill/>
                    </a:lnB>
                    <a:solidFill>
                      <a:srgbClr val="B7DEE8"/>
                    </a:solidFill>
                  </a:tcPr>
                </a:tc>
                <a:tc>
                  <a:txBody>
                    <a:bodyPr/>
                    <a:lstStyle/>
                    <a:p>
                      <a:pPr algn="ctr" fontAlgn="ctr"/>
                      <a:r>
                        <a:rPr lang="hr-HR" sz="1400" b="0" i="0" u="none" strike="noStrike">
                          <a:solidFill>
                            <a:srgbClr val="000000"/>
                          </a:solidFill>
                          <a:effectLst/>
                          <a:latin typeface="Century Gothic"/>
                        </a:rPr>
                        <a:t>12.50</a:t>
                      </a:r>
                    </a:p>
                  </a:txBody>
                  <a:tcPr marL="8068" marR="8068" marT="8068" marB="0" anchor="ctr">
                    <a:lnL>
                      <a:noFill/>
                    </a:lnL>
                    <a:lnR>
                      <a:noFill/>
                    </a:lnR>
                    <a:lnT>
                      <a:noFill/>
                    </a:lnT>
                    <a:lnB>
                      <a:noFill/>
                    </a:lnB>
                    <a:solidFill>
                      <a:srgbClr val="B7DEE8"/>
                    </a:solidFill>
                  </a:tcPr>
                </a:tc>
              </a:tr>
              <a:tr h="293850">
                <a:tc>
                  <a:txBody>
                    <a:bodyPr/>
                    <a:lstStyle/>
                    <a:p>
                      <a:pPr algn="l" fontAlgn="ctr"/>
                      <a:r>
                        <a:rPr lang="es-ES_tradnl" sz="1400" b="0" i="0" u="none" strike="noStrike">
                          <a:solidFill>
                            <a:srgbClr val="000000"/>
                          </a:solidFill>
                          <a:effectLst/>
                          <a:latin typeface="Century Gothic"/>
                        </a:rPr>
                        <a:t>Ayuntamiento de Amacueca</a:t>
                      </a:r>
                    </a:p>
                  </a:txBody>
                  <a:tcPr marL="8068" marR="8068" marT="8068" marB="0" anchor="ctr">
                    <a:lnL>
                      <a:noFill/>
                    </a:lnL>
                    <a:lnR>
                      <a:noFill/>
                    </a:lnR>
                    <a:lnT>
                      <a:noFill/>
                    </a:lnT>
                    <a:lnB>
                      <a:noFill/>
                    </a:lnB>
                  </a:tcPr>
                </a:tc>
                <a:tc>
                  <a:txBody>
                    <a:bodyPr/>
                    <a:lstStyle/>
                    <a:p>
                      <a:pPr algn="ctr" fontAlgn="ctr"/>
                      <a:r>
                        <a:rPr lang="is-IS" sz="1400" b="0" i="0" u="none" strike="noStrike">
                          <a:solidFill>
                            <a:srgbClr val="000000"/>
                          </a:solidFill>
                          <a:effectLst/>
                          <a:latin typeface="Century Gothic"/>
                        </a:rPr>
                        <a:t>25</a:t>
                      </a:r>
                    </a:p>
                  </a:txBody>
                  <a:tcPr marL="8068" marR="8068" marT="8068" marB="0" anchor="ctr">
                    <a:lnL>
                      <a:noFill/>
                    </a:lnL>
                    <a:lnR>
                      <a:noFill/>
                    </a:lnR>
                    <a:lnT>
                      <a:noFill/>
                    </a:lnT>
                    <a:lnB>
                      <a:noFill/>
                    </a:lnB>
                  </a:tcPr>
                </a:tc>
                <a:tc>
                  <a:txBody>
                    <a:bodyPr/>
                    <a:lstStyle/>
                    <a:p>
                      <a:pPr algn="ctr" fontAlgn="ctr"/>
                      <a:r>
                        <a:rPr lang="is-IS" sz="1400" b="0" i="0" u="none" strike="noStrike">
                          <a:solidFill>
                            <a:srgbClr val="000000"/>
                          </a:solidFill>
                          <a:effectLst/>
                          <a:latin typeface="Century Gothic"/>
                        </a:rPr>
                        <a:t>25</a:t>
                      </a:r>
                    </a:p>
                  </a:txBody>
                  <a:tcPr marL="8068" marR="8068" marT="8068" marB="0" anchor="ctr">
                    <a:lnL>
                      <a:noFill/>
                    </a:lnL>
                    <a:lnR>
                      <a:noFill/>
                    </a:lnR>
                    <a:lnT>
                      <a:noFill/>
                    </a:lnT>
                    <a:lnB>
                      <a:noFill/>
                    </a:lnB>
                  </a:tcPr>
                </a:tc>
                <a:tc>
                  <a:txBody>
                    <a:bodyPr/>
                    <a:lstStyle/>
                    <a:p>
                      <a:pPr algn="ctr" fontAlgn="ctr"/>
                      <a:r>
                        <a:rPr lang="es-ES" sz="1400" b="0" i="0" u="none" strike="noStrike">
                          <a:solidFill>
                            <a:srgbClr val="000000"/>
                          </a:solidFill>
                          <a:effectLst/>
                          <a:latin typeface="Century Gothic"/>
                        </a:rPr>
                        <a:t>0</a:t>
                      </a:r>
                    </a:p>
                  </a:txBody>
                  <a:tcPr marL="8068" marR="8068" marT="8068" marB="0" anchor="ctr">
                    <a:lnL>
                      <a:noFill/>
                    </a:lnL>
                    <a:lnR>
                      <a:noFill/>
                    </a:lnR>
                    <a:lnT>
                      <a:noFill/>
                    </a:lnT>
                    <a:lnB>
                      <a:noFill/>
                    </a:lnB>
                  </a:tcPr>
                </a:tc>
                <a:tc>
                  <a:txBody>
                    <a:bodyPr/>
                    <a:lstStyle/>
                    <a:p>
                      <a:pPr algn="ctr" fontAlgn="ctr"/>
                      <a:r>
                        <a:rPr lang="es-ES" sz="1400" b="0" i="0" u="none" strike="noStrike">
                          <a:solidFill>
                            <a:srgbClr val="000000"/>
                          </a:solidFill>
                          <a:effectLst/>
                          <a:latin typeface="Century Gothic"/>
                        </a:rPr>
                        <a:t>0</a:t>
                      </a:r>
                    </a:p>
                  </a:txBody>
                  <a:tcPr marL="8068" marR="8068" marT="8068" marB="0" anchor="ctr">
                    <a:lnL>
                      <a:noFill/>
                    </a:lnL>
                    <a:lnR>
                      <a:noFill/>
                    </a:lnR>
                    <a:lnT>
                      <a:noFill/>
                    </a:lnT>
                    <a:lnB>
                      <a:noFill/>
                    </a:lnB>
                  </a:tcPr>
                </a:tc>
                <a:tc>
                  <a:txBody>
                    <a:bodyPr/>
                    <a:lstStyle/>
                    <a:p>
                      <a:pPr algn="ctr" fontAlgn="ctr"/>
                      <a:r>
                        <a:rPr lang="hr-HR" sz="1400" b="0" i="0" u="none" strike="noStrike">
                          <a:solidFill>
                            <a:srgbClr val="000000"/>
                          </a:solidFill>
                          <a:effectLst/>
                          <a:latin typeface="Century Gothic"/>
                        </a:rPr>
                        <a:t>12.50</a:t>
                      </a:r>
                    </a:p>
                  </a:txBody>
                  <a:tcPr marL="8068" marR="8068" marT="8068" marB="0" anchor="ctr">
                    <a:lnL>
                      <a:noFill/>
                    </a:lnL>
                    <a:lnR>
                      <a:noFill/>
                    </a:lnR>
                    <a:lnT>
                      <a:noFill/>
                    </a:lnT>
                    <a:lnB>
                      <a:noFill/>
                    </a:lnB>
                  </a:tcPr>
                </a:tc>
              </a:tr>
              <a:tr h="386218">
                <a:tc>
                  <a:txBody>
                    <a:bodyPr/>
                    <a:lstStyle/>
                    <a:p>
                      <a:pPr algn="l" fontAlgn="ctr"/>
                      <a:r>
                        <a:rPr lang="es-ES_tradnl" sz="1400" b="0" i="0" u="none" strike="noStrike">
                          <a:solidFill>
                            <a:srgbClr val="000000"/>
                          </a:solidFill>
                          <a:effectLst/>
                          <a:latin typeface="Century Gothic"/>
                        </a:rPr>
                        <a:t>Ayuntamiento de Atemajac de Brizuela</a:t>
                      </a:r>
                    </a:p>
                  </a:txBody>
                  <a:tcPr marL="8068" marR="8068" marT="8068" marB="0" anchor="ctr">
                    <a:lnL>
                      <a:noFill/>
                    </a:lnL>
                    <a:lnR>
                      <a:noFill/>
                    </a:lnR>
                    <a:lnT>
                      <a:noFill/>
                    </a:lnT>
                    <a:lnB>
                      <a:noFill/>
                    </a:lnB>
                    <a:solidFill>
                      <a:srgbClr val="B7DEE8"/>
                    </a:solidFill>
                  </a:tcPr>
                </a:tc>
                <a:tc>
                  <a:txBody>
                    <a:bodyPr/>
                    <a:lstStyle/>
                    <a:p>
                      <a:pPr algn="ctr" fontAlgn="ctr"/>
                      <a:r>
                        <a:rPr lang="is-IS" sz="1400" b="0" i="0" u="none" strike="noStrike">
                          <a:solidFill>
                            <a:srgbClr val="000000"/>
                          </a:solidFill>
                          <a:effectLst/>
                          <a:latin typeface="Century Gothic"/>
                        </a:rPr>
                        <a:t>25</a:t>
                      </a:r>
                    </a:p>
                  </a:txBody>
                  <a:tcPr marL="8068" marR="8068" marT="8068" marB="0" anchor="ctr">
                    <a:lnL>
                      <a:noFill/>
                    </a:lnL>
                    <a:lnR>
                      <a:noFill/>
                    </a:lnR>
                    <a:lnT>
                      <a:noFill/>
                    </a:lnT>
                    <a:lnB>
                      <a:noFill/>
                    </a:lnB>
                    <a:solidFill>
                      <a:srgbClr val="B7DEE8"/>
                    </a:solidFill>
                  </a:tcPr>
                </a:tc>
                <a:tc>
                  <a:txBody>
                    <a:bodyPr/>
                    <a:lstStyle/>
                    <a:p>
                      <a:pPr algn="ctr" fontAlgn="ctr"/>
                      <a:r>
                        <a:rPr lang="es-ES" sz="1400" b="0" i="0" u="none" strike="noStrike">
                          <a:solidFill>
                            <a:srgbClr val="000000"/>
                          </a:solidFill>
                          <a:effectLst/>
                          <a:latin typeface="Century Gothic"/>
                        </a:rPr>
                        <a:t>0</a:t>
                      </a:r>
                    </a:p>
                  </a:txBody>
                  <a:tcPr marL="8068" marR="8068" marT="8068" marB="0" anchor="ctr">
                    <a:lnL>
                      <a:noFill/>
                    </a:lnL>
                    <a:lnR>
                      <a:noFill/>
                    </a:lnR>
                    <a:lnT>
                      <a:noFill/>
                    </a:lnT>
                    <a:lnB>
                      <a:noFill/>
                    </a:lnB>
                    <a:solidFill>
                      <a:srgbClr val="B7DEE8"/>
                    </a:solidFill>
                  </a:tcPr>
                </a:tc>
                <a:tc>
                  <a:txBody>
                    <a:bodyPr/>
                    <a:lstStyle/>
                    <a:p>
                      <a:pPr algn="ctr" fontAlgn="ctr"/>
                      <a:r>
                        <a:rPr lang="is-IS" sz="1400" b="0" i="0" u="none" strike="noStrike">
                          <a:solidFill>
                            <a:srgbClr val="000000"/>
                          </a:solidFill>
                          <a:effectLst/>
                          <a:latin typeface="Century Gothic"/>
                        </a:rPr>
                        <a:t>25</a:t>
                      </a:r>
                    </a:p>
                  </a:txBody>
                  <a:tcPr marL="8068" marR="8068" marT="8068" marB="0" anchor="ctr">
                    <a:lnL>
                      <a:noFill/>
                    </a:lnL>
                    <a:lnR>
                      <a:noFill/>
                    </a:lnR>
                    <a:lnT>
                      <a:noFill/>
                    </a:lnT>
                    <a:lnB>
                      <a:noFill/>
                    </a:lnB>
                    <a:solidFill>
                      <a:srgbClr val="B7DEE8"/>
                    </a:solidFill>
                  </a:tcPr>
                </a:tc>
                <a:tc>
                  <a:txBody>
                    <a:bodyPr/>
                    <a:lstStyle/>
                    <a:p>
                      <a:pPr algn="ctr" fontAlgn="ctr"/>
                      <a:r>
                        <a:rPr lang="es-ES" sz="1400" b="0" i="0" u="none" strike="noStrike">
                          <a:solidFill>
                            <a:srgbClr val="000000"/>
                          </a:solidFill>
                          <a:effectLst/>
                          <a:latin typeface="Century Gothic"/>
                        </a:rPr>
                        <a:t>0</a:t>
                      </a:r>
                    </a:p>
                  </a:txBody>
                  <a:tcPr marL="8068" marR="8068" marT="8068" marB="0" anchor="ctr">
                    <a:lnL>
                      <a:noFill/>
                    </a:lnL>
                    <a:lnR>
                      <a:noFill/>
                    </a:lnR>
                    <a:lnT>
                      <a:noFill/>
                    </a:lnT>
                    <a:lnB>
                      <a:noFill/>
                    </a:lnB>
                    <a:solidFill>
                      <a:srgbClr val="B7DEE8"/>
                    </a:solidFill>
                  </a:tcPr>
                </a:tc>
                <a:tc>
                  <a:txBody>
                    <a:bodyPr/>
                    <a:lstStyle/>
                    <a:p>
                      <a:pPr algn="ctr" fontAlgn="ctr"/>
                      <a:r>
                        <a:rPr lang="hr-HR" sz="1400" b="0" i="0" u="none" strike="noStrike">
                          <a:solidFill>
                            <a:srgbClr val="000000"/>
                          </a:solidFill>
                          <a:effectLst/>
                          <a:latin typeface="Century Gothic"/>
                        </a:rPr>
                        <a:t>12.50</a:t>
                      </a:r>
                    </a:p>
                  </a:txBody>
                  <a:tcPr marL="8068" marR="8068" marT="8068" marB="0" anchor="ctr">
                    <a:lnL>
                      <a:noFill/>
                    </a:lnL>
                    <a:lnR>
                      <a:noFill/>
                    </a:lnR>
                    <a:lnT>
                      <a:noFill/>
                    </a:lnT>
                    <a:lnB>
                      <a:noFill/>
                    </a:lnB>
                    <a:solidFill>
                      <a:srgbClr val="B7DEE8"/>
                    </a:solidFill>
                  </a:tcPr>
                </a:tc>
              </a:tr>
              <a:tr h="293850">
                <a:tc>
                  <a:txBody>
                    <a:bodyPr/>
                    <a:lstStyle/>
                    <a:p>
                      <a:pPr algn="l" fontAlgn="ctr"/>
                      <a:r>
                        <a:rPr lang="es-ES_tradnl" sz="1400" b="0" i="0" u="none" strike="noStrike" dirty="0">
                          <a:solidFill>
                            <a:srgbClr val="000000"/>
                          </a:solidFill>
                          <a:effectLst/>
                          <a:latin typeface="Century Gothic"/>
                        </a:rPr>
                        <a:t>Ayuntamiento de Atoyac</a:t>
                      </a:r>
                    </a:p>
                  </a:txBody>
                  <a:tcPr marL="8068" marR="8068" marT="8068" marB="0" anchor="ctr">
                    <a:lnL>
                      <a:noFill/>
                    </a:lnL>
                    <a:lnR>
                      <a:noFill/>
                    </a:lnR>
                    <a:lnT>
                      <a:noFill/>
                    </a:lnT>
                    <a:lnB>
                      <a:noFill/>
                    </a:lnB>
                  </a:tcPr>
                </a:tc>
                <a:tc>
                  <a:txBody>
                    <a:bodyPr/>
                    <a:lstStyle/>
                    <a:p>
                      <a:pPr algn="ctr" fontAlgn="ctr"/>
                      <a:r>
                        <a:rPr lang="is-IS" sz="1400" b="0" i="0" u="none" strike="noStrike">
                          <a:solidFill>
                            <a:srgbClr val="000000"/>
                          </a:solidFill>
                          <a:effectLst/>
                          <a:latin typeface="Century Gothic"/>
                        </a:rPr>
                        <a:t>25</a:t>
                      </a:r>
                    </a:p>
                  </a:txBody>
                  <a:tcPr marL="8068" marR="8068" marT="8068" marB="0" anchor="ctr">
                    <a:lnL>
                      <a:noFill/>
                    </a:lnL>
                    <a:lnR>
                      <a:noFill/>
                    </a:lnR>
                    <a:lnT>
                      <a:noFill/>
                    </a:lnT>
                    <a:lnB>
                      <a:noFill/>
                    </a:lnB>
                  </a:tcPr>
                </a:tc>
                <a:tc>
                  <a:txBody>
                    <a:bodyPr/>
                    <a:lstStyle/>
                    <a:p>
                      <a:pPr algn="ctr" fontAlgn="ctr"/>
                      <a:r>
                        <a:rPr lang="es-ES" sz="1400" b="0" i="0" u="none" strike="noStrike">
                          <a:solidFill>
                            <a:srgbClr val="000000"/>
                          </a:solidFill>
                          <a:effectLst/>
                          <a:latin typeface="Century Gothic"/>
                        </a:rPr>
                        <a:t>0</a:t>
                      </a:r>
                    </a:p>
                  </a:txBody>
                  <a:tcPr marL="8068" marR="8068" marT="8068" marB="0" anchor="ctr">
                    <a:lnL>
                      <a:noFill/>
                    </a:lnL>
                    <a:lnR>
                      <a:noFill/>
                    </a:lnR>
                    <a:lnT>
                      <a:noFill/>
                    </a:lnT>
                    <a:lnB>
                      <a:noFill/>
                    </a:lnB>
                  </a:tcPr>
                </a:tc>
                <a:tc>
                  <a:txBody>
                    <a:bodyPr/>
                    <a:lstStyle/>
                    <a:p>
                      <a:pPr algn="ctr" fontAlgn="ctr"/>
                      <a:r>
                        <a:rPr lang="is-IS" sz="1400" b="0" i="0" u="none" strike="noStrike" dirty="0">
                          <a:solidFill>
                            <a:srgbClr val="000000"/>
                          </a:solidFill>
                          <a:effectLst/>
                          <a:latin typeface="Century Gothic"/>
                        </a:rPr>
                        <a:t>25</a:t>
                      </a:r>
                    </a:p>
                  </a:txBody>
                  <a:tcPr marL="8068" marR="8068" marT="8068" marB="0" anchor="ctr">
                    <a:lnL>
                      <a:noFill/>
                    </a:lnL>
                    <a:lnR>
                      <a:noFill/>
                    </a:lnR>
                    <a:lnT>
                      <a:noFill/>
                    </a:lnT>
                    <a:lnB>
                      <a:noFill/>
                    </a:lnB>
                  </a:tcPr>
                </a:tc>
                <a:tc>
                  <a:txBody>
                    <a:bodyPr/>
                    <a:lstStyle/>
                    <a:p>
                      <a:pPr algn="ctr" fontAlgn="ctr"/>
                      <a:r>
                        <a:rPr lang="es-ES" sz="1400" b="0" i="0" u="none" strike="noStrike">
                          <a:solidFill>
                            <a:srgbClr val="000000"/>
                          </a:solidFill>
                          <a:effectLst/>
                          <a:latin typeface="Century Gothic"/>
                        </a:rPr>
                        <a:t>0</a:t>
                      </a:r>
                    </a:p>
                  </a:txBody>
                  <a:tcPr marL="8068" marR="8068" marT="8068" marB="0" anchor="ctr">
                    <a:lnL>
                      <a:noFill/>
                    </a:lnL>
                    <a:lnR>
                      <a:noFill/>
                    </a:lnR>
                    <a:lnT>
                      <a:noFill/>
                    </a:lnT>
                    <a:lnB>
                      <a:noFill/>
                    </a:lnB>
                  </a:tcPr>
                </a:tc>
                <a:tc>
                  <a:txBody>
                    <a:bodyPr/>
                    <a:lstStyle/>
                    <a:p>
                      <a:pPr algn="ctr" fontAlgn="ctr"/>
                      <a:r>
                        <a:rPr lang="hr-HR" sz="1400" b="0" i="0" u="none" strike="noStrike">
                          <a:solidFill>
                            <a:srgbClr val="000000"/>
                          </a:solidFill>
                          <a:effectLst/>
                          <a:latin typeface="Century Gothic"/>
                        </a:rPr>
                        <a:t>12.50</a:t>
                      </a:r>
                    </a:p>
                  </a:txBody>
                  <a:tcPr marL="8068" marR="8068" marT="8068" marB="0" anchor="ctr">
                    <a:lnL>
                      <a:noFill/>
                    </a:lnL>
                    <a:lnR>
                      <a:noFill/>
                    </a:lnR>
                    <a:lnT>
                      <a:noFill/>
                    </a:lnT>
                    <a:lnB>
                      <a:noFill/>
                    </a:lnB>
                  </a:tcPr>
                </a:tc>
              </a:tr>
              <a:tr h="386218">
                <a:tc>
                  <a:txBody>
                    <a:bodyPr/>
                    <a:lstStyle/>
                    <a:p>
                      <a:pPr algn="l" fontAlgn="ctr"/>
                      <a:r>
                        <a:rPr lang="es-ES_tradnl" sz="1400" b="0" i="0" u="none" strike="noStrike">
                          <a:solidFill>
                            <a:srgbClr val="000000"/>
                          </a:solidFill>
                          <a:effectLst/>
                          <a:latin typeface="Century Gothic"/>
                        </a:rPr>
                        <a:t>Ayuntamiento de Teocuitatlán de Corona</a:t>
                      </a:r>
                    </a:p>
                  </a:txBody>
                  <a:tcPr marL="8068" marR="8068" marT="8068" marB="0" anchor="ctr">
                    <a:lnL>
                      <a:noFill/>
                    </a:lnL>
                    <a:lnR>
                      <a:noFill/>
                    </a:lnR>
                    <a:lnT>
                      <a:noFill/>
                    </a:lnT>
                    <a:lnB>
                      <a:noFill/>
                    </a:lnB>
                    <a:solidFill>
                      <a:srgbClr val="B7DEE8"/>
                    </a:solidFill>
                  </a:tcPr>
                </a:tc>
                <a:tc>
                  <a:txBody>
                    <a:bodyPr/>
                    <a:lstStyle/>
                    <a:p>
                      <a:pPr algn="ctr" fontAlgn="ctr"/>
                      <a:r>
                        <a:rPr lang="is-IS" sz="1400" b="0" i="0" u="none" strike="noStrike">
                          <a:solidFill>
                            <a:srgbClr val="000000"/>
                          </a:solidFill>
                          <a:effectLst/>
                          <a:latin typeface="Century Gothic"/>
                        </a:rPr>
                        <a:t>25</a:t>
                      </a:r>
                    </a:p>
                  </a:txBody>
                  <a:tcPr marL="8068" marR="8068" marT="8068" marB="0" anchor="ctr">
                    <a:lnL>
                      <a:noFill/>
                    </a:lnL>
                    <a:lnR>
                      <a:noFill/>
                    </a:lnR>
                    <a:lnT>
                      <a:noFill/>
                    </a:lnT>
                    <a:lnB>
                      <a:noFill/>
                    </a:lnB>
                    <a:solidFill>
                      <a:srgbClr val="B7DEE8"/>
                    </a:solidFill>
                  </a:tcPr>
                </a:tc>
                <a:tc>
                  <a:txBody>
                    <a:bodyPr/>
                    <a:lstStyle/>
                    <a:p>
                      <a:pPr algn="ctr" fontAlgn="ctr"/>
                      <a:r>
                        <a:rPr lang="es-ES" sz="1400" b="0" i="0" u="none" strike="noStrike">
                          <a:solidFill>
                            <a:srgbClr val="000000"/>
                          </a:solidFill>
                          <a:effectLst/>
                          <a:latin typeface="Century Gothic"/>
                        </a:rPr>
                        <a:t>0</a:t>
                      </a:r>
                    </a:p>
                  </a:txBody>
                  <a:tcPr marL="8068" marR="8068" marT="8068" marB="0" anchor="ctr">
                    <a:lnL>
                      <a:noFill/>
                    </a:lnL>
                    <a:lnR>
                      <a:noFill/>
                    </a:lnR>
                    <a:lnT>
                      <a:noFill/>
                    </a:lnT>
                    <a:lnB>
                      <a:noFill/>
                    </a:lnB>
                    <a:solidFill>
                      <a:srgbClr val="B7DEE8"/>
                    </a:solidFill>
                  </a:tcPr>
                </a:tc>
                <a:tc>
                  <a:txBody>
                    <a:bodyPr/>
                    <a:lstStyle/>
                    <a:p>
                      <a:pPr algn="ctr" fontAlgn="ctr"/>
                      <a:r>
                        <a:rPr lang="is-IS" sz="1400" b="0" i="0" u="none" strike="noStrike">
                          <a:solidFill>
                            <a:srgbClr val="000000"/>
                          </a:solidFill>
                          <a:effectLst/>
                          <a:latin typeface="Century Gothic"/>
                        </a:rPr>
                        <a:t>25</a:t>
                      </a:r>
                    </a:p>
                  </a:txBody>
                  <a:tcPr marL="8068" marR="8068" marT="8068" marB="0" anchor="ctr">
                    <a:lnL>
                      <a:noFill/>
                    </a:lnL>
                    <a:lnR>
                      <a:noFill/>
                    </a:lnR>
                    <a:lnT>
                      <a:noFill/>
                    </a:lnT>
                    <a:lnB>
                      <a:noFill/>
                    </a:lnB>
                    <a:solidFill>
                      <a:srgbClr val="B7DEE8"/>
                    </a:solidFill>
                  </a:tcPr>
                </a:tc>
                <a:tc>
                  <a:txBody>
                    <a:bodyPr/>
                    <a:lstStyle/>
                    <a:p>
                      <a:pPr algn="ctr" fontAlgn="ctr"/>
                      <a:r>
                        <a:rPr lang="es-ES" sz="1400" b="0" i="0" u="none" strike="noStrike">
                          <a:solidFill>
                            <a:srgbClr val="000000"/>
                          </a:solidFill>
                          <a:effectLst/>
                          <a:latin typeface="Century Gothic"/>
                        </a:rPr>
                        <a:t>0</a:t>
                      </a:r>
                    </a:p>
                  </a:txBody>
                  <a:tcPr marL="8068" marR="8068" marT="8068" marB="0" anchor="ctr">
                    <a:lnL>
                      <a:noFill/>
                    </a:lnL>
                    <a:lnR>
                      <a:noFill/>
                    </a:lnR>
                    <a:lnT>
                      <a:noFill/>
                    </a:lnT>
                    <a:lnB>
                      <a:noFill/>
                    </a:lnB>
                    <a:solidFill>
                      <a:srgbClr val="B7DEE8"/>
                    </a:solidFill>
                  </a:tcPr>
                </a:tc>
                <a:tc>
                  <a:txBody>
                    <a:bodyPr/>
                    <a:lstStyle/>
                    <a:p>
                      <a:pPr algn="ctr" fontAlgn="ctr"/>
                      <a:r>
                        <a:rPr lang="hr-HR" sz="1400" b="0" i="0" u="none" strike="noStrike">
                          <a:solidFill>
                            <a:srgbClr val="000000"/>
                          </a:solidFill>
                          <a:effectLst/>
                          <a:latin typeface="Century Gothic"/>
                        </a:rPr>
                        <a:t>12.50</a:t>
                      </a:r>
                    </a:p>
                  </a:txBody>
                  <a:tcPr marL="8068" marR="8068" marT="8068" marB="0" anchor="ctr">
                    <a:lnL>
                      <a:noFill/>
                    </a:lnL>
                    <a:lnR>
                      <a:noFill/>
                    </a:lnR>
                    <a:lnT>
                      <a:noFill/>
                    </a:lnT>
                    <a:lnB>
                      <a:noFill/>
                    </a:lnB>
                    <a:solidFill>
                      <a:srgbClr val="B7DEE8"/>
                    </a:solidFill>
                  </a:tcPr>
                </a:tc>
              </a:tr>
              <a:tr h="293850">
                <a:tc>
                  <a:txBody>
                    <a:bodyPr/>
                    <a:lstStyle/>
                    <a:p>
                      <a:pPr algn="l" fontAlgn="ctr"/>
                      <a:r>
                        <a:rPr lang="es-ES_tradnl" sz="1400" b="0" i="0" u="none" strike="noStrike">
                          <a:solidFill>
                            <a:srgbClr val="000000"/>
                          </a:solidFill>
                          <a:effectLst/>
                          <a:latin typeface="Century Gothic"/>
                        </a:rPr>
                        <a:t>Ayuntamiento de Tapalpa</a:t>
                      </a:r>
                    </a:p>
                  </a:txBody>
                  <a:tcPr marL="8068" marR="8068" marT="8068" marB="0" anchor="ctr">
                    <a:lnL>
                      <a:noFill/>
                    </a:lnL>
                    <a:lnR>
                      <a:noFill/>
                    </a:lnR>
                    <a:lnT>
                      <a:noFill/>
                    </a:lnT>
                    <a:lnB>
                      <a:noFill/>
                    </a:lnB>
                  </a:tcPr>
                </a:tc>
                <a:tc>
                  <a:txBody>
                    <a:bodyPr/>
                    <a:lstStyle/>
                    <a:p>
                      <a:pPr algn="ctr" fontAlgn="ctr"/>
                      <a:r>
                        <a:rPr lang="es-ES" sz="1400" b="0" i="0" u="none" strike="noStrike">
                          <a:solidFill>
                            <a:srgbClr val="000000"/>
                          </a:solidFill>
                          <a:effectLst/>
                          <a:latin typeface="Century Gothic"/>
                        </a:rPr>
                        <a:t>0</a:t>
                      </a:r>
                    </a:p>
                  </a:txBody>
                  <a:tcPr marL="8068" marR="8068" marT="8068" marB="0" anchor="ctr">
                    <a:lnL>
                      <a:noFill/>
                    </a:lnL>
                    <a:lnR>
                      <a:noFill/>
                    </a:lnR>
                    <a:lnT>
                      <a:noFill/>
                    </a:lnT>
                    <a:lnB>
                      <a:noFill/>
                    </a:lnB>
                  </a:tcPr>
                </a:tc>
                <a:tc>
                  <a:txBody>
                    <a:bodyPr/>
                    <a:lstStyle/>
                    <a:p>
                      <a:pPr algn="ctr" fontAlgn="ctr"/>
                      <a:r>
                        <a:rPr lang="es-ES" sz="1400" b="0" i="0" u="none" strike="noStrike">
                          <a:solidFill>
                            <a:srgbClr val="000000"/>
                          </a:solidFill>
                          <a:effectLst/>
                          <a:latin typeface="Century Gothic"/>
                        </a:rPr>
                        <a:t>0</a:t>
                      </a:r>
                    </a:p>
                  </a:txBody>
                  <a:tcPr marL="8068" marR="8068" marT="8068" marB="0" anchor="ctr">
                    <a:lnL>
                      <a:noFill/>
                    </a:lnL>
                    <a:lnR>
                      <a:noFill/>
                    </a:lnR>
                    <a:lnT>
                      <a:noFill/>
                    </a:lnT>
                    <a:lnB>
                      <a:noFill/>
                    </a:lnB>
                  </a:tcPr>
                </a:tc>
                <a:tc>
                  <a:txBody>
                    <a:bodyPr/>
                    <a:lstStyle/>
                    <a:p>
                      <a:pPr algn="ctr" fontAlgn="ctr"/>
                      <a:r>
                        <a:rPr lang="es-ES" sz="1400" b="0" i="0" u="none" strike="noStrike">
                          <a:solidFill>
                            <a:srgbClr val="000000"/>
                          </a:solidFill>
                          <a:effectLst/>
                          <a:latin typeface="Century Gothic"/>
                        </a:rPr>
                        <a:t>0</a:t>
                      </a:r>
                    </a:p>
                  </a:txBody>
                  <a:tcPr marL="8068" marR="8068" marT="8068" marB="0" anchor="ctr">
                    <a:lnL>
                      <a:noFill/>
                    </a:lnL>
                    <a:lnR>
                      <a:noFill/>
                    </a:lnR>
                    <a:lnT>
                      <a:noFill/>
                    </a:lnT>
                    <a:lnB>
                      <a:noFill/>
                    </a:lnB>
                  </a:tcPr>
                </a:tc>
                <a:tc>
                  <a:txBody>
                    <a:bodyPr/>
                    <a:lstStyle/>
                    <a:p>
                      <a:pPr algn="ctr" fontAlgn="ctr"/>
                      <a:r>
                        <a:rPr lang="es-ES" sz="1400" b="0" i="0" u="none" strike="noStrike">
                          <a:solidFill>
                            <a:srgbClr val="000000"/>
                          </a:solidFill>
                          <a:effectLst/>
                          <a:latin typeface="Century Gothic"/>
                        </a:rPr>
                        <a:t>0</a:t>
                      </a:r>
                    </a:p>
                  </a:txBody>
                  <a:tcPr marL="8068" marR="8068" marT="8068" marB="0" anchor="ctr">
                    <a:lnL>
                      <a:noFill/>
                    </a:lnL>
                    <a:lnR>
                      <a:noFill/>
                    </a:lnR>
                    <a:lnT>
                      <a:noFill/>
                    </a:lnT>
                    <a:lnB>
                      <a:noFill/>
                    </a:lnB>
                  </a:tcPr>
                </a:tc>
                <a:tc>
                  <a:txBody>
                    <a:bodyPr/>
                    <a:lstStyle/>
                    <a:p>
                      <a:pPr algn="ctr" fontAlgn="ctr"/>
                      <a:r>
                        <a:rPr lang="nb-NO" sz="1400" b="0" i="0" u="none" strike="noStrike">
                          <a:solidFill>
                            <a:srgbClr val="000000"/>
                          </a:solidFill>
                          <a:effectLst/>
                          <a:latin typeface="Century Gothic"/>
                        </a:rPr>
                        <a:t>0.00</a:t>
                      </a:r>
                    </a:p>
                  </a:txBody>
                  <a:tcPr marL="8068" marR="8068" marT="8068" marB="0" anchor="ctr">
                    <a:lnL>
                      <a:noFill/>
                    </a:lnL>
                    <a:lnR>
                      <a:noFill/>
                    </a:lnR>
                    <a:lnT>
                      <a:noFill/>
                    </a:lnT>
                    <a:lnB>
                      <a:noFill/>
                    </a:lnB>
                  </a:tcPr>
                </a:tc>
              </a:tr>
              <a:tr h="386218">
                <a:tc>
                  <a:txBody>
                    <a:bodyPr/>
                    <a:lstStyle/>
                    <a:p>
                      <a:pPr algn="l" fontAlgn="ctr"/>
                      <a:r>
                        <a:rPr lang="es-ES_tradnl" sz="1400" b="0" i="0" u="none" strike="noStrike">
                          <a:solidFill>
                            <a:srgbClr val="000000"/>
                          </a:solidFill>
                          <a:effectLst/>
                          <a:latin typeface="Century Gothic"/>
                        </a:rPr>
                        <a:t>Ayuntamiento de Zacoalco de Torres</a:t>
                      </a:r>
                    </a:p>
                  </a:txBody>
                  <a:tcPr marL="8068" marR="8068" marT="8068" marB="0" anchor="ctr">
                    <a:lnL>
                      <a:noFill/>
                    </a:lnL>
                    <a:lnR>
                      <a:noFill/>
                    </a:lnR>
                    <a:lnT>
                      <a:noFill/>
                    </a:lnT>
                    <a:lnB>
                      <a:noFill/>
                    </a:lnB>
                    <a:solidFill>
                      <a:srgbClr val="B7DEE8"/>
                    </a:solidFill>
                  </a:tcPr>
                </a:tc>
                <a:tc>
                  <a:txBody>
                    <a:bodyPr/>
                    <a:lstStyle/>
                    <a:p>
                      <a:pPr algn="ctr" fontAlgn="ctr"/>
                      <a:r>
                        <a:rPr lang="es-ES" sz="1400" b="0" i="0" u="none" strike="noStrike">
                          <a:solidFill>
                            <a:srgbClr val="000000"/>
                          </a:solidFill>
                          <a:effectLst/>
                          <a:latin typeface="Century Gothic"/>
                        </a:rPr>
                        <a:t>0</a:t>
                      </a:r>
                    </a:p>
                  </a:txBody>
                  <a:tcPr marL="8068" marR="8068" marT="8068" marB="0" anchor="ctr">
                    <a:lnL>
                      <a:noFill/>
                    </a:lnL>
                    <a:lnR>
                      <a:noFill/>
                    </a:lnR>
                    <a:lnT>
                      <a:noFill/>
                    </a:lnT>
                    <a:lnB>
                      <a:noFill/>
                    </a:lnB>
                    <a:solidFill>
                      <a:srgbClr val="B7DEE8"/>
                    </a:solidFill>
                  </a:tcPr>
                </a:tc>
                <a:tc>
                  <a:txBody>
                    <a:bodyPr/>
                    <a:lstStyle/>
                    <a:p>
                      <a:pPr algn="ctr" fontAlgn="ctr"/>
                      <a:r>
                        <a:rPr lang="es-ES" sz="1400" b="0" i="0" u="none" strike="noStrike">
                          <a:solidFill>
                            <a:srgbClr val="000000"/>
                          </a:solidFill>
                          <a:effectLst/>
                          <a:latin typeface="Century Gothic"/>
                        </a:rPr>
                        <a:t>0</a:t>
                      </a:r>
                    </a:p>
                  </a:txBody>
                  <a:tcPr marL="8068" marR="8068" marT="8068" marB="0" anchor="ctr">
                    <a:lnL>
                      <a:noFill/>
                    </a:lnL>
                    <a:lnR>
                      <a:noFill/>
                    </a:lnR>
                    <a:lnT>
                      <a:noFill/>
                    </a:lnT>
                    <a:lnB>
                      <a:noFill/>
                    </a:lnB>
                    <a:solidFill>
                      <a:srgbClr val="B7DEE8"/>
                    </a:solidFill>
                  </a:tcPr>
                </a:tc>
                <a:tc>
                  <a:txBody>
                    <a:bodyPr/>
                    <a:lstStyle/>
                    <a:p>
                      <a:pPr algn="ctr" fontAlgn="ctr"/>
                      <a:r>
                        <a:rPr lang="es-ES" sz="1400" b="0" i="0" u="none" strike="noStrike">
                          <a:solidFill>
                            <a:srgbClr val="000000"/>
                          </a:solidFill>
                          <a:effectLst/>
                          <a:latin typeface="Century Gothic"/>
                        </a:rPr>
                        <a:t>0</a:t>
                      </a:r>
                    </a:p>
                  </a:txBody>
                  <a:tcPr marL="8068" marR="8068" marT="8068" marB="0" anchor="ctr">
                    <a:lnL>
                      <a:noFill/>
                    </a:lnL>
                    <a:lnR>
                      <a:noFill/>
                    </a:lnR>
                    <a:lnT>
                      <a:noFill/>
                    </a:lnT>
                    <a:lnB>
                      <a:noFill/>
                    </a:lnB>
                    <a:solidFill>
                      <a:srgbClr val="B7DEE8"/>
                    </a:solidFill>
                  </a:tcPr>
                </a:tc>
                <a:tc>
                  <a:txBody>
                    <a:bodyPr/>
                    <a:lstStyle/>
                    <a:p>
                      <a:pPr algn="ctr" fontAlgn="ctr"/>
                      <a:r>
                        <a:rPr lang="es-ES" sz="1400" b="0" i="0" u="none" strike="noStrike">
                          <a:solidFill>
                            <a:srgbClr val="000000"/>
                          </a:solidFill>
                          <a:effectLst/>
                          <a:latin typeface="Century Gothic"/>
                        </a:rPr>
                        <a:t>0</a:t>
                      </a:r>
                    </a:p>
                  </a:txBody>
                  <a:tcPr marL="8068" marR="8068" marT="8068" marB="0" anchor="ctr">
                    <a:lnL>
                      <a:noFill/>
                    </a:lnL>
                    <a:lnR>
                      <a:noFill/>
                    </a:lnR>
                    <a:lnT>
                      <a:noFill/>
                    </a:lnT>
                    <a:lnB>
                      <a:noFill/>
                    </a:lnB>
                    <a:solidFill>
                      <a:srgbClr val="B7DEE8"/>
                    </a:solidFill>
                  </a:tcPr>
                </a:tc>
                <a:tc>
                  <a:txBody>
                    <a:bodyPr/>
                    <a:lstStyle/>
                    <a:p>
                      <a:pPr algn="ctr" fontAlgn="ctr"/>
                      <a:r>
                        <a:rPr lang="nb-NO" sz="1400" b="0" i="0" u="none" strike="noStrike">
                          <a:solidFill>
                            <a:srgbClr val="000000"/>
                          </a:solidFill>
                          <a:effectLst/>
                          <a:latin typeface="Century Gothic"/>
                        </a:rPr>
                        <a:t>0.00</a:t>
                      </a:r>
                    </a:p>
                  </a:txBody>
                  <a:tcPr marL="8068" marR="8068" marT="8068" marB="0" anchor="ctr">
                    <a:lnL>
                      <a:noFill/>
                    </a:lnL>
                    <a:lnR>
                      <a:noFill/>
                    </a:lnR>
                    <a:lnT>
                      <a:noFill/>
                    </a:lnT>
                    <a:lnB>
                      <a:noFill/>
                    </a:lnB>
                    <a:solidFill>
                      <a:srgbClr val="B7DEE8"/>
                    </a:solidFill>
                  </a:tcPr>
                </a:tc>
              </a:tr>
              <a:tr h="286316">
                <a:tc>
                  <a:txBody>
                    <a:bodyPr/>
                    <a:lstStyle/>
                    <a:p>
                      <a:pPr algn="ctr" fontAlgn="ctr"/>
                      <a:r>
                        <a:rPr lang="es-ES_tradnl" sz="1400" b="1" i="0" u="none" strike="noStrike">
                          <a:solidFill>
                            <a:srgbClr val="FFFFFF"/>
                          </a:solidFill>
                          <a:effectLst/>
                          <a:latin typeface="Century Gothic"/>
                        </a:rPr>
                        <a:t>Promedio</a:t>
                      </a:r>
                    </a:p>
                  </a:txBody>
                  <a:tcPr marL="8068" marR="8068" marT="8068" marB="0" anchor="ctr">
                    <a:lnL>
                      <a:noFill/>
                    </a:lnL>
                    <a:lnR>
                      <a:noFill/>
                    </a:lnR>
                    <a:lnT>
                      <a:noFill/>
                    </a:lnT>
                    <a:lnB>
                      <a:noFill/>
                    </a:lnB>
                    <a:solidFill>
                      <a:srgbClr val="4BACC6"/>
                    </a:solidFill>
                  </a:tcPr>
                </a:tc>
                <a:tc>
                  <a:txBody>
                    <a:bodyPr/>
                    <a:lstStyle/>
                    <a:p>
                      <a:pPr algn="ctr" fontAlgn="ctr"/>
                      <a:r>
                        <a:rPr lang="hr-HR" sz="1400" b="1" i="0" u="none" strike="noStrike">
                          <a:solidFill>
                            <a:srgbClr val="FFFFFF"/>
                          </a:solidFill>
                          <a:effectLst/>
                          <a:latin typeface="Century Gothic"/>
                        </a:rPr>
                        <a:t>29.17</a:t>
                      </a:r>
                    </a:p>
                  </a:txBody>
                  <a:tcPr marL="8068" marR="8068" marT="8068" marB="0" anchor="ctr">
                    <a:lnL>
                      <a:noFill/>
                    </a:lnL>
                    <a:lnR>
                      <a:noFill/>
                    </a:lnR>
                    <a:lnT>
                      <a:noFill/>
                    </a:lnT>
                    <a:lnB>
                      <a:noFill/>
                    </a:lnB>
                    <a:solidFill>
                      <a:srgbClr val="4BACC6"/>
                    </a:solidFill>
                  </a:tcPr>
                </a:tc>
                <a:tc>
                  <a:txBody>
                    <a:bodyPr/>
                    <a:lstStyle/>
                    <a:p>
                      <a:pPr algn="ctr" fontAlgn="ctr"/>
                      <a:r>
                        <a:rPr lang="nb-NO" sz="1400" b="1" i="0" u="none" strike="noStrike">
                          <a:solidFill>
                            <a:srgbClr val="FFFFFF"/>
                          </a:solidFill>
                          <a:effectLst/>
                          <a:latin typeface="Century Gothic"/>
                        </a:rPr>
                        <a:t>10.42</a:t>
                      </a:r>
                    </a:p>
                  </a:txBody>
                  <a:tcPr marL="8068" marR="8068" marT="8068" marB="0" anchor="ctr">
                    <a:lnL>
                      <a:noFill/>
                    </a:lnL>
                    <a:lnR>
                      <a:noFill/>
                    </a:lnR>
                    <a:lnT>
                      <a:noFill/>
                    </a:lnT>
                    <a:lnB>
                      <a:noFill/>
                    </a:lnB>
                    <a:solidFill>
                      <a:srgbClr val="4BACC6"/>
                    </a:solidFill>
                  </a:tcPr>
                </a:tc>
                <a:tc>
                  <a:txBody>
                    <a:bodyPr/>
                    <a:lstStyle/>
                    <a:p>
                      <a:pPr algn="ctr" fontAlgn="ctr"/>
                      <a:r>
                        <a:rPr lang="hr-HR" sz="1400" b="1" i="0" u="none" strike="noStrike">
                          <a:solidFill>
                            <a:srgbClr val="FFFFFF"/>
                          </a:solidFill>
                          <a:effectLst/>
                          <a:latin typeface="Century Gothic"/>
                        </a:rPr>
                        <a:t>18.75</a:t>
                      </a:r>
                    </a:p>
                  </a:txBody>
                  <a:tcPr marL="8068" marR="8068" marT="8068" marB="0" anchor="ctr">
                    <a:lnL>
                      <a:noFill/>
                    </a:lnL>
                    <a:lnR>
                      <a:noFill/>
                    </a:lnR>
                    <a:lnT>
                      <a:noFill/>
                    </a:lnT>
                    <a:lnB>
                      <a:noFill/>
                    </a:lnB>
                    <a:solidFill>
                      <a:srgbClr val="4BACC6"/>
                    </a:solidFill>
                  </a:tcPr>
                </a:tc>
                <a:tc>
                  <a:txBody>
                    <a:bodyPr/>
                    <a:lstStyle/>
                    <a:p>
                      <a:pPr algn="ctr" fontAlgn="ctr"/>
                      <a:r>
                        <a:rPr lang="nb-NO" sz="1400" b="1" i="0" u="none" strike="noStrike">
                          <a:solidFill>
                            <a:srgbClr val="FFFFFF"/>
                          </a:solidFill>
                          <a:effectLst/>
                          <a:latin typeface="Century Gothic"/>
                        </a:rPr>
                        <a:t>0.00</a:t>
                      </a:r>
                    </a:p>
                  </a:txBody>
                  <a:tcPr marL="8068" marR="8068" marT="8068" marB="0" anchor="ctr">
                    <a:lnL>
                      <a:noFill/>
                    </a:lnL>
                    <a:lnR>
                      <a:noFill/>
                    </a:lnR>
                    <a:lnT>
                      <a:noFill/>
                    </a:lnT>
                    <a:lnB>
                      <a:noFill/>
                    </a:lnB>
                    <a:solidFill>
                      <a:srgbClr val="4BACC6"/>
                    </a:solidFill>
                  </a:tcPr>
                </a:tc>
                <a:tc>
                  <a:txBody>
                    <a:bodyPr/>
                    <a:lstStyle/>
                    <a:p>
                      <a:pPr algn="ctr" fontAlgn="ctr"/>
                      <a:r>
                        <a:rPr lang="hr-HR" sz="1400" b="1" i="0" u="none" strike="noStrike" dirty="0">
                          <a:solidFill>
                            <a:srgbClr val="FFFFFF"/>
                          </a:solidFill>
                          <a:effectLst/>
                          <a:latin typeface="Century Gothic"/>
                        </a:rPr>
                        <a:t>14.58</a:t>
                      </a:r>
                    </a:p>
                  </a:txBody>
                  <a:tcPr marL="8068" marR="8068" marT="8068" marB="0" anchor="ctr">
                    <a:lnL>
                      <a:noFill/>
                    </a:lnL>
                    <a:lnR>
                      <a:noFill/>
                    </a:lnR>
                    <a:lnT>
                      <a:noFill/>
                    </a:lnT>
                    <a:lnB>
                      <a:noFill/>
                    </a:lnB>
                    <a:solidFill>
                      <a:srgbClr val="4BACC6"/>
                    </a:solidFill>
                  </a:tcPr>
                </a:tc>
              </a:tr>
            </a:tbl>
          </a:graphicData>
        </a:graphic>
      </p:graphicFrame>
    </p:spTree>
    <p:extLst>
      <p:ext uri="{BB962C8B-B14F-4D97-AF65-F5344CB8AC3E}">
        <p14:creationId xmlns:p14="http://schemas.microsoft.com/office/powerpoint/2010/main" val="320665656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699792" y="274638"/>
            <a:ext cx="5987008" cy="1143000"/>
          </a:xfrm>
        </p:spPr>
        <p:txBody>
          <a:bodyPr>
            <a:noAutofit/>
          </a:bodyPr>
          <a:lstStyle/>
          <a:p>
            <a:pPr>
              <a:defRPr/>
            </a:pPr>
            <a:r>
              <a:rPr lang="es-MX"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Promedio por Criterio Adjetivo </a:t>
            </a:r>
            <a:r>
              <a:rPr lang="es-MX" sz="24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
            </a:r>
            <a:br>
              <a:rPr lang="es-MX" sz="24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br>
            <a:r>
              <a:rPr lang="es-MX" sz="24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Región 11. Lagunas</a:t>
            </a:r>
            <a:endParaRPr lang="es-MX"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endParaRPr>
          </a:p>
        </p:txBody>
      </p:sp>
      <p:graphicFrame>
        <p:nvGraphicFramePr>
          <p:cNvPr id="3" name="Tabla 2"/>
          <p:cNvGraphicFramePr>
            <a:graphicFrameLocks noGrp="1"/>
          </p:cNvGraphicFramePr>
          <p:nvPr>
            <p:extLst>
              <p:ext uri="{D42A27DB-BD31-4B8C-83A1-F6EECF244321}">
                <p14:modId xmlns:p14="http://schemas.microsoft.com/office/powerpoint/2010/main" val="1460484207"/>
              </p:ext>
            </p:extLst>
          </p:nvPr>
        </p:nvGraphicFramePr>
        <p:xfrm>
          <a:off x="467544" y="1886959"/>
          <a:ext cx="3816424" cy="3733800"/>
        </p:xfrm>
        <a:graphic>
          <a:graphicData uri="http://schemas.openxmlformats.org/drawingml/2006/table">
            <a:tbl>
              <a:tblPr/>
              <a:tblGrid>
                <a:gridCol w="1800200"/>
                <a:gridCol w="2016224"/>
              </a:tblGrid>
              <a:tr h="622300">
                <a:tc>
                  <a:txBody>
                    <a:bodyPr/>
                    <a:lstStyle/>
                    <a:p>
                      <a:pPr algn="ctr" fontAlgn="ctr"/>
                      <a:r>
                        <a:rPr lang="es-ES_tradnl" sz="1800" b="1" i="0" u="none" strike="noStrike" dirty="0">
                          <a:solidFill>
                            <a:srgbClr val="FFFFFF"/>
                          </a:solidFill>
                          <a:effectLst/>
                          <a:latin typeface="Century Gothic"/>
                        </a:rPr>
                        <a:t>Ayuntamiento</a:t>
                      </a:r>
                    </a:p>
                  </a:txBody>
                  <a:tcPr marL="12700" marR="12700" marT="12700"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solidFill>
                      <a:srgbClr val="4BACC6"/>
                    </a:solidFill>
                  </a:tcPr>
                </a:tc>
                <a:tc>
                  <a:txBody>
                    <a:bodyPr/>
                    <a:lstStyle/>
                    <a:p>
                      <a:pPr algn="ctr" fontAlgn="ctr"/>
                      <a:r>
                        <a:rPr lang="es-ES_tradnl" sz="1800" b="1" i="0" u="none" strike="noStrike" dirty="0" smtClean="0">
                          <a:solidFill>
                            <a:srgbClr val="FFFFFF"/>
                          </a:solidFill>
                          <a:effectLst/>
                          <a:latin typeface="Century Gothic"/>
                        </a:rPr>
                        <a:t>Promedio de la Región Lagunas</a:t>
                      </a:r>
                      <a:endParaRPr lang="es-ES_tradnl" sz="1800" b="1" i="0" u="none" strike="noStrike" dirty="0">
                        <a:solidFill>
                          <a:srgbClr val="FFFFFF"/>
                        </a:solidFill>
                        <a:effectLst/>
                        <a:latin typeface="Century Gothic"/>
                      </a:endParaRPr>
                    </a:p>
                  </a:txBody>
                  <a:tcPr marL="12700" marR="12700" marT="12700"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solidFill>
                      <a:srgbClr val="4BACC6"/>
                    </a:solidFill>
                  </a:tcPr>
                </a:tc>
              </a:tr>
              <a:tr h="622300">
                <a:tc>
                  <a:txBody>
                    <a:bodyPr/>
                    <a:lstStyle/>
                    <a:p>
                      <a:pPr algn="ctr" fontAlgn="ctr"/>
                      <a:r>
                        <a:rPr lang="pt-BR" sz="1600" b="1" i="0" u="none" strike="noStrike">
                          <a:solidFill>
                            <a:srgbClr val="FFFFFF"/>
                          </a:solidFill>
                          <a:effectLst/>
                          <a:latin typeface="Century Gothic"/>
                        </a:rPr>
                        <a:t>Publicidad</a:t>
                      </a:r>
                    </a:p>
                  </a:txBody>
                  <a:tcPr marL="12700" marR="12700" marT="12700"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solidFill>
                      <a:srgbClr val="4BACC6"/>
                    </a:solidFill>
                  </a:tcPr>
                </a:tc>
                <a:tc>
                  <a:txBody>
                    <a:bodyPr/>
                    <a:lstStyle/>
                    <a:p>
                      <a:pPr algn="ctr" fontAlgn="ctr"/>
                      <a:r>
                        <a:rPr lang="hr-HR" sz="1600" b="1" i="0" u="none" strike="noStrike">
                          <a:solidFill>
                            <a:srgbClr val="000000"/>
                          </a:solidFill>
                          <a:effectLst/>
                          <a:latin typeface="Century Gothic"/>
                        </a:rPr>
                        <a:t>29.17</a:t>
                      </a:r>
                    </a:p>
                  </a:txBody>
                  <a:tcPr marL="12700" marR="12700" marT="12700"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tcPr>
                </a:tc>
              </a:tr>
              <a:tr h="622300">
                <a:tc>
                  <a:txBody>
                    <a:bodyPr/>
                    <a:lstStyle/>
                    <a:p>
                      <a:pPr algn="ctr" fontAlgn="ctr"/>
                      <a:r>
                        <a:rPr lang="es-ES_tradnl" sz="1600" b="1" i="0" u="none" strike="noStrike">
                          <a:solidFill>
                            <a:srgbClr val="FFFFFF"/>
                          </a:solidFill>
                          <a:effectLst/>
                          <a:latin typeface="Century Gothic"/>
                        </a:rPr>
                        <a:t>Vigencia</a:t>
                      </a:r>
                    </a:p>
                  </a:txBody>
                  <a:tcPr marL="12700" marR="12700" marT="12700"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solidFill>
                      <a:srgbClr val="4BACC6"/>
                    </a:solidFill>
                  </a:tcPr>
                </a:tc>
                <a:tc>
                  <a:txBody>
                    <a:bodyPr/>
                    <a:lstStyle/>
                    <a:p>
                      <a:pPr algn="ctr" fontAlgn="ctr"/>
                      <a:r>
                        <a:rPr lang="nb-NO" sz="1600" b="1" i="0" u="none" strike="noStrike">
                          <a:solidFill>
                            <a:srgbClr val="000000"/>
                          </a:solidFill>
                          <a:effectLst/>
                          <a:latin typeface="Century Gothic"/>
                        </a:rPr>
                        <a:t>10.42</a:t>
                      </a:r>
                    </a:p>
                  </a:txBody>
                  <a:tcPr marL="12700" marR="12700" marT="12700"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tcPr>
                </a:tc>
              </a:tr>
              <a:tr h="622300">
                <a:tc>
                  <a:txBody>
                    <a:bodyPr/>
                    <a:lstStyle/>
                    <a:p>
                      <a:pPr algn="ctr" fontAlgn="ctr"/>
                      <a:r>
                        <a:rPr lang="es-ES_tradnl" sz="1600" b="1" i="0" u="none" strike="noStrike" dirty="0">
                          <a:solidFill>
                            <a:srgbClr val="FFFFFF"/>
                          </a:solidFill>
                          <a:effectLst/>
                          <a:latin typeface="Century Gothic"/>
                        </a:rPr>
                        <a:t>Accesibilidad</a:t>
                      </a:r>
                    </a:p>
                  </a:txBody>
                  <a:tcPr marL="12700" marR="12700" marT="12700"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solidFill>
                      <a:srgbClr val="4BACC6"/>
                    </a:solidFill>
                  </a:tcPr>
                </a:tc>
                <a:tc>
                  <a:txBody>
                    <a:bodyPr/>
                    <a:lstStyle/>
                    <a:p>
                      <a:pPr algn="ctr" fontAlgn="ctr"/>
                      <a:r>
                        <a:rPr lang="hr-HR" sz="1600" b="1" i="0" u="none" strike="noStrike" dirty="0">
                          <a:solidFill>
                            <a:srgbClr val="000000"/>
                          </a:solidFill>
                          <a:effectLst/>
                          <a:latin typeface="Century Gothic"/>
                        </a:rPr>
                        <a:t>18.75</a:t>
                      </a:r>
                    </a:p>
                  </a:txBody>
                  <a:tcPr marL="12700" marR="12700" marT="12700"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tcPr>
                </a:tc>
              </a:tr>
              <a:tr h="622300">
                <a:tc>
                  <a:txBody>
                    <a:bodyPr/>
                    <a:lstStyle/>
                    <a:p>
                      <a:pPr algn="ctr" fontAlgn="ctr"/>
                      <a:r>
                        <a:rPr lang="es-ES_tradnl" sz="1600" b="1" i="0" u="none" strike="noStrike" dirty="0">
                          <a:solidFill>
                            <a:srgbClr val="FFFFFF"/>
                          </a:solidFill>
                          <a:effectLst/>
                          <a:latin typeface="Century Gothic"/>
                        </a:rPr>
                        <a:t>Información</a:t>
                      </a:r>
                      <a:br>
                        <a:rPr lang="es-ES_tradnl" sz="1600" b="1" i="0" u="none" strike="noStrike" dirty="0">
                          <a:solidFill>
                            <a:srgbClr val="FFFFFF"/>
                          </a:solidFill>
                          <a:effectLst/>
                          <a:latin typeface="Century Gothic"/>
                        </a:rPr>
                      </a:br>
                      <a:r>
                        <a:rPr lang="es-ES_tradnl" sz="1600" b="1" i="0" u="none" strike="noStrike" dirty="0">
                          <a:solidFill>
                            <a:srgbClr val="FFFFFF"/>
                          </a:solidFill>
                          <a:effectLst/>
                          <a:latin typeface="Century Gothic"/>
                        </a:rPr>
                        <a:t>Completa</a:t>
                      </a:r>
                    </a:p>
                  </a:txBody>
                  <a:tcPr marL="12700" marR="12700" marT="12700"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solidFill>
                      <a:srgbClr val="4BACC6"/>
                    </a:solidFill>
                  </a:tcPr>
                </a:tc>
                <a:tc>
                  <a:txBody>
                    <a:bodyPr/>
                    <a:lstStyle/>
                    <a:p>
                      <a:pPr algn="ctr" fontAlgn="ctr"/>
                      <a:r>
                        <a:rPr lang="nb-NO" sz="1600" b="1" i="0" u="none" strike="noStrike">
                          <a:solidFill>
                            <a:srgbClr val="000000"/>
                          </a:solidFill>
                          <a:effectLst/>
                          <a:latin typeface="Century Gothic"/>
                        </a:rPr>
                        <a:t>0.00</a:t>
                      </a:r>
                    </a:p>
                  </a:txBody>
                  <a:tcPr marL="12700" marR="12700" marT="12700"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tcPr>
                </a:tc>
              </a:tr>
              <a:tr h="622300">
                <a:tc>
                  <a:txBody>
                    <a:bodyPr/>
                    <a:lstStyle/>
                    <a:p>
                      <a:pPr algn="ctr" fontAlgn="ctr"/>
                      <a:r>
                        <a:rPr lang="es-ES_tradnl" sz="1600" b="1" i="0" u="none" strike="noStrike" dirty="0">
                          <a:solidFill>
                            <a:srgbClr val="FFFFFF"/>
                          </a:solidFill>
                          <a:effectLst/>
                          <a:latin typeface="Century Gothic"/>
                        </a:rPr>
                        <a:t>Cumplimiento Global</a:t>
                      </a:r>
                    </a:p>
                  </a:txBody>
                  <a:tcPr marL="12700" marR="12700" marT="12700"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solidFill>
                      <a:srgbClr val="4BACC6"/>
                    </a:solidFill>
                  </a:tcPr>
                </a:tc>
                <a:tc>
                  <a:txBody>
                    <a:bodyPr/>
                    <a:lstStyle/>
                    <a:p>
                      <a:pPr algn="ctr" fontAlgn="ctr"/>
                      <a:r>
                        <a:rPr lang="hr-HR" sz="1600" b="1" i="0" u="none" strike="noStrike" dirty="0">
                          <a:solidFill>
                            <a:srgbClr val="000000"/>
                          </a:solidFill>
                          <a:effectLst/>
                          <a:latin typeface="Century Gothic"/>
                        </a:rPr>
                        <a:t>14.58</a:t>
                      </a:r>
                    </a:p>
                  </a:txBody>
                  <a:tcPr marL="12700" marR="12700" marT="12700"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tcPr>
                </a:tc>
              </a:tr>
            </a:tbl>
          </a:graphicData>
        </a:graphic>
      </p:graphicFrame>
      <p:pic>
        <p:nvPicPr>
          <p:cNvPr id="4" name="Imagen 3" descr="reporte-punto-jalisco-mayo-2015-12-638.jpg"/>
          <p:cNvPicPr>
            <a:picLocks noChangeAspect="1"/>
          </p:cNvPicPr>
          <p:nvPr/>
        </p:nvPicPr>
        <p:blipFill rotWithShape="1">
          <a:blip r:embed="rId3">
            <a:duotone>
              <a:schemeClr val="accent5">
                <a:shade val="45000"/>
                <a:satMod val="135000"/>
              </a:schemeClr>
              <a:prstClr val="white"/>
            </a:duotone>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l="30868" t="24308" r="21727" b="13866"/>
          <a:stretch/>
        </p:blipFill>
        <p:spPr>
          <a:xfrm>
            <a:off x="4499992" y="1423656"/>
            <a:ext cx="4515025" cy="4420934"/>
          </a:xfrm>
          <a:prstGeom prst="rect">
            <a:avLst/>
          </a:prstGeom>
        </p:spPr>
      </p:pic>
      <p:sp>
        <p:nvSpPr>
          <p:cNvPr id="13" name="CuadroTexto 12"/>
          <p:cNvSpPr txBox="1"/>
          <p:nvPr/>
        </p:nvSpPr>
        <p:spPr>
          <a:xfrm>
            <a:off x="6293790" y="2239213"/>
            <a:ext cx="1090226" cy="407376"/>
          </a:xfrm>
          <a:prstGeom prst="rect">
            <a:avLst/>
          </a:prstGeom>
          <a:noFill/>
        </p:spPr>
        <p:txBody>
          <a:bodyPr wrap="square" rtlCol="0">
            <a:spAutoFit/>
          </a:bodyPr>
          <a:lstStyle/>
          <a:p>
            <a:pPr algn="ctr">
              <a:lnSpc>
                <a:spcPts val="1220"/>
              </a:lnSpc>
            </a:pPr>
            <a:r>
              <a:rPr lang="es-ES" sz="1100" b="1" dirty="0" smtClean="0">
                <a:solidFill>
                  <a:schemeClr val="accent5">
                    <a:lumMod val="50000"/>
                  </a:schemeClr>
                </a:solidFill>
                <a:effectLst>
                  <a:outerShdw blurRad="50800" dist="38100" dir="2700000" algn="tl" rotWithShape="0">
                    <a:srgbClr val="000000">
                      <a:alpha val="43000"/>
                    </a:srgbClr>
                  </a:outerShdw>
                </a:effectLst>
              </a:rPr>
              <a:t>Acatlán </a:t>
            </a:r>
          </a:p>
          <a:p>
            <a:pPr algn="ctr">
              <a:lnSpc>
                <a:spcPts val="1220"/>
              </a:lnSpc>
            </a:pPr>
            <a:r>
              <a:rPr lang="es-ES" sz="1100" b="1" dirty="0" smtClean="0">
                <a:solidFill>
                  <a:schemeClr val="accent5">
                    <a:lumMod val="50000"/>
                  </a:schemeClr>
                </a:solidFill>
                <a:effectLst>
                  <a:outerShdw blurRad="50800" dist="38100" dir="2700000" algn="tl" rotWithShape="0">
                    <a:srgbClr val="000000">
                      <a:alpha val="43000"/>
                    </a:srgbClr>
                  </a:outerShdw>
                </a:effectLst>
              </a:rPr>
              <a:t>de Juárez</a:t>
            </a:r>
            <a:endParaRPr lang="es-ES" sz="1100" b="1" dirty="0">
              <a:solidFill>
                <a:schemeClr val="accent5">
                  <a:lumMod val="50000"/>
                </a:schemeClr>
              </a:solidFill>
              <a:effectLst>
                <a:outerShdw blurRad="50800" dist="38100" dir="2700000" algn="tl" rotWithShape="0">
                  <a:srgbClr val="000000">
                    <a:alpha val="43000"/>
                  </a:srgbClr>
                </a:outerShdw>
              </a:effectLst>
            </a:endParaRPr>
          </a:p>
        </p:txBody>
      </p:sp>
      <p:sp>
        <p:nvSpPr>
          <p:cNvPr id="14" name="CuadroTexto 13"/>
          <p:cNvSpPr txBox="1"/>
          <p:nvPr/>
        </p:nvSpPr>
        <p:spPr>
          <a:xfrm>
            <a:off x="6228184" y="4149080"/>
            <a:ext cx="1090226" cy="250923"/>
          </a:xfrm>
          <a:prstGeom prst="rect">
            <a:avLst/>
          </a:prstGeom>
          <a:noFill/>
        </p:spPr>
        <p:txBody>
          <a:bodyPr wrap="square" rtlCol="0">
            <a:spAutoFit/>
          </a:bodyPr>
          <a:lstStyle/>
          <a:p>
            <a:pPr algn="ctr">
              <a:lnSpc>
                <a:spcPts val="1220"/>
              </a:lnSpc>
            </a:pPr>
            <a:r>
              <a:rPr lang="es-ES" sz="1100" b="1" dirty="0" err="1" smtClean="0">
                <a:solidFill>
                  <a:schemeClr val="accent5">
                    <a:lumMod val="50000"/>
                  </a:schemeClr>
                </a:solidFill>
                <a:effectLst>
                  <a:outerShdw blurRad="50800" dist="38100" dir="2700000" algn="tl" rotWithShape="0">
                    <a:srgbClr val="000000">
                      <a:alpha val="43000"/>
                    </a:srgbClr>
                  </a:outerShdw>
                </a:effectLst>
              </a:rPr>
              <a:t>Amacueca</a:t>
            </a:r>
            <a:endParaRPr lang="es-ES" sz="1100" b="1" dirty="0">
              <a:solidFill>
                <a:schemeClr val="accent5">
                  <a:lumMod val="50000"/>
                </a:schemeClr>
              </a:solidFill>
              <a:effectLst>
                <a:outerShdw blurRad="50800" dist="38100" dir="2700000" algn="tl" rotWithShape="0">
                  <a:srgbClr val="000000">
                    <a:alpha val="43000"/>
                  </a:srgbClr>
                </a:outerShdw>
              </a:effectLst>
            </a:endParaRPr>
          </a:p>
        </p:txBody>
      </p:sp>
      <p:sp>
        <p:nvSpPr>
          <p:cNvPr id="15" name="CuadroTexto 14"/>
          <p:cNvSpPr txBox="1"/>
          <p:nvPr/>
        </p:nvSpPr>
        <p:spPr>
          <a:xfrm>
            <a:off x="5748677" y="3519592"/>
            <a:ext cx="1090226" cy="407376"/>
          </a:xfrm>
          <a:prstGeom prst="rect">
            <a:avLst/>
          </a:prstGeom>
          <a:noFill/>
        </p:spPr>
        <p:txBody>
          <a:bodyPr wrap="square" rtlCol="0">
            <a:spAutoFit/>
          </a:bodyPr>
          <a:lstStyle/>
          <a:p>
            <a:pPr algn="ctr">
              <a:lnSpc>
                <a:spcPts val="1220"/>
              </a:lnSpc>
            </a:pPr>
            <a:r>
              <a:rPr lang="es-ES" sz="1100" b="1" dirty="0" smtClean="0">
                <a:solidFill>
                  <a:schemeClr val="accent5">
                    <a:lumMod val="50000"/>
                  </a:schemeClr>
                </a:solidFill>
                <a:effectLst>
                  <a:outerShdw blurRad="50800" dist="38100" dir="2700000" algn="tl" rotWithShape="0">
                    <a:srgbClr val="000000">
                      <a:alpha val="43000"/>
                    </a:srgbClr>
                  </a:outerShdw>
                </a:effectLst>
              </a:rPr>
              <a:t>Atemajac de Brizuela</a:t>
            </a:r>
            <a:endParaRPr lang="es-ES" sz="1100" b="1" dirty="0">
              <a:solidFill>
                <a:schemeClr val="accent5">
                  <a:lumMod val="50000"/>
                </a:schemeClr>
              </a:solidFill>
              <a:effectLst>
                <a:outerShdw blurRad="50800" dist="38100" dir="2700000" algn="tl" rotWithShape="0">
                  <a:srgbClr val="000000">
                    <a:alpha val="43000"/>
                  </a:srgbClr>
                </a:outerShdw>
              </a:effectLst>
            </a:endParaRPr>
          </a:p>
        </p:txBody>
      </p:sp>
      <p:sp>
        <p:nvSpPr>
          <p:cNvPr id="17" name="CuadroTexto 16"/>
          <p:cNvSpPr txBox="1"/>
          <p:nvPr/>
        </p:nvSpPr>
        <p:spPr>
          <a:xfrm>
            <a:off x="7024897" y="4420243"/>
            <a:ext cx="1090226" cy="253488"/>
          </a:xfrm>
          <a:prstGeom prst="rect">
            <a:avLst/>
          </a:prstGeom>
          <a:noFill/>
        </p:spPr>
        <p:txBody>
          <a:bodyPr wrap="square" rtlCol="0">
            <a:spAutoFit/>
          </a:bodyPr>
          <a:lstStyle/>
          <a:p>
            <a:pPr algn="ctr">
              <a:lnSpc>
                <a:spcPts val="1220"/>
              </a:lnSpc>
            </a:pPr>
            <a:r>
              <a:rPr lang="es-ES" sz="1200" b="1" dirty="0" smtClean="0">
                <a:solidFill>
                  <a:schemeClr val="accent5">
                    <a:lumMod val="50000"/>
                  </a:schemeClr>
                </a:solidFill>
                <a:effectLst>
                  <a:outerShdw blurRad="50800" dist="38100" dir="2700000" algn="tl" rotWithShape="0">
                    <a:srgbClr val="000000">
                      <a:alpha val="43000"/>
                    </a:srgbClr>
                  </a:outerShdw>
                </a:effectLst>
              </a:rPr>
              <a:t>Atoyac</a:t>
            </a:r>
            <a:endParaRPr lang="es-ES" sz="1200" b="1" dirty="0">
              <a:solidFill>
                <a:schemeClr val="accent5">
                  <a:lumMod val="50000"/>
                </a:schemeClr>
              </a:solidFill>
              <a:effectLst>
                <a:outerShdw blurRad="50800" dist="38100" dir="2700000" algn="tl" rotWithShape="0">
                  <a:srgbClr val="000000">
                    <a:alpha val="43000"/>
                  </a:srgbClr>
                </a:outerShdw>
              </a:effectLst>
            </a:endParaRPr>
          </a:p>
        </p:txBody>
      </p:sp>
      <p:sp>
        <p:nvSpPr>
          <p:cNvPr id="19" name="CuadroTexto 18"/>
          <p:cNvSpPr txBox="1"/>
          <p:nvPr/>
        </p:nvSpPr>
        <p:spPr>
          <a:xfrm>
            <a:off x="5271185" y="2693649"/>
            <a:ext cx="1090226" cy="250923"/>
          </a:xfrm>
          <a:prstGeom prst="rect">
            <a:avLst/>
          </a:prstGeom>
          <a:noFill/>
        </p:spPr>
        <p:txBody>
          <a:bodyPr wrap="square" rtlCol="0">
            <a:spAutoFit/>
          </a:bodyPr>
          <a:lstStyle/>
          <a:p>
            <a:pPr algn="ctr">
              <a:lnSpc>
                <a:spcPts val="1220"/>
              </a:lnSpc>
            </a:pPr>
            <a:r>
              <a:rPr lang="es-ES" sz="1100" b="1" dirty="0" err="1" smtClean="0">
                <a:solidFill>
                  <a:schemeClr val="accent5">
                    <a:lumMod val="50000"/>
                  </a:schemeClr>
                </a:solidFill>
                <a:effectLst>
                  <a:outerShdw blurRad="50800" dist="38100" dir="2700000" algn="tl" rotWithShape="0">
                    <a:srgbClr val="000000">
                      <a:alpha val="43000"/>
                    </a:srgbClr>
                  </a:outerShdw>
                </a:effectLst>
              </a:rPr>
              <a:t>Cocula</a:t>
            </a:r>
            <a:endParaRPr lang="es-ES" sz="1100" b="1" dirty="0">
              <a:solidFill>
                <a:schemeClr val="accent5">
                  <a:lumMod val="50000"/>
                </a:schemeClr>
              </a:solidFill>
              <a:effectLst>
                <a:outerShdw blurRad="50800" dist="38100" dir="2700000" algn="tl" rotWithShape="0">
                  <a:srgbClr val="000000">
                    <a:alpha val="43000"/>
                  </a:srgbClr>
                </a:outerShdw>
              </a:effectLst>
            </a:endParaRPr>
          </a:p>
        </p:txBody>
      </p:sp>
      <p:sp>
        <p:nvSpPr>
          <p:cNvPr id="20" name="CuadroTexto 19"/>
          <p:cNvSpPr txBox="1"/>
          <p:nvPr/>
        </p:nvSpPr>
        <p:spPr>
          <a:xfrm>
            <a:off x="4844445" y="2217200"/>
            <a:ext cx="1090226" cy="407376"/>
          </a:xfrm>
          <a:prstGeom prst="rect">
            <a:avLst/>
          </a:prstGeom>
          <a:noFill/>
        </p:spPr>
        <p:txBody>
          <a:bodyPr wrap="square" rtlCol="0">
            <a:spAutoFit/>
          </a:bodyPr>
          <a:lstStyle/>
          <a:p>
            <a:pPr algn="ctr">
              <a:lnSpc>
                <a:spcPts val="1220"/>
              </a:lnSpc>
            </a:pPr>
            <a:r>
              <a:rPr lang="es-ES" sz="1100" b="1" dirty="0" smtClean="0">
                <a:solidFill>
                  <a:schemeClr val="accent5">
                    <a:lumMod val="50000"/>
                  </a:schemeClr>
                </a:solidFill>
                <a:effectLst>
                  <a:outerShdw blurRad="50800" dist="38100" dir="2700000" algn="tl" rotWithShape="0">
                    <a:srgbClr val="000000">
                      <a:alpha val="43000"/>
                    </a:srgbClr>
                  </a:outerShdw>
                </a:effectLst>
              </a:rPr>
              <a:t>San Martín </a:t>
            </a:r>
          </a:p>
          <a:p>
            <a:pPr algn="ctr">
              <a:lnSpc>
                <a:spcPts val="1220"/>
              </a:lnSpc>
            </a:pPr>
            <a:r>
              <a:rPr lang="es-ES" sz="1100" b="1" dirty="0" smtClean="0">
                <a:solidFill>
                  <a:schemeClr val="accent5">
                    <a:lumMod val="50000"/>
                  </a:schemeClr>
                </a:solidFill>
                <a:effectLst>
                  <a:outerShdw blurRad="50800" dist="38100" dir="2700000" algn="tl" rotWithShape="0">
                    <a:srgbClr val="000000">
                      <a:alpha val="43000"/>
                    </a:srgbClr>
                  </a:outerShdw>
                </a:effectLst>
              </a:rPr>
              <a:t>de Hidalgo</a:t>
            </a:r>
            <a:endParaRPr lang="es-ES" sz="1100" b="1" dirty="0">
              <a:solidFill>
                <a:schemeClr val="accent5">
                  <a:lumMod val="50000"/>
                </a:schemeClr>
              </a:solidFill>
              <a:effectLst>
                <a:outerShdw blurRad="50800" dist="38100" dir="2700000" algn="tl" rotWithShape="0">
                  <a:srgbClr val="000000">
                    <a:alpha val="43000"/>
                  </a:srgbClr>
                </a:outerShdw>
              </a:effectLst>
            </a:endParaRPr>
          </a:p>
        </p:txBody>
      </p:sp>
      <p:sp>
        <p:nvSpPr>
          <p:cNvPr id="21" name="CuadroTexto 20"/>
          <p:cNvSpPr txBox="1"/>
          <p:nvPr/>
        </p:nvSpPr>
        <p:spPr>
          <a:xfrm>
            <a:off x="6293790" y="4990726"/>
            <a:ext cx="1090226" cy="250923"/>
          </a:xfrm>
          <a:prstGeom prst="rect">
            <a:avLst/>
          </a:prstGeom>
          <a:noFill/>
        </p:spPr>
        <p:txBody>
          <a:bodyPr wrap="square" rtlCol="0">
            <a:spAutoFit/>
          </a:bodyPr>
          <a:lstStyle/>
          <a:p>
            <a:pPr algn="ctr">
              <a:lnSpc>
                <a:spcPts val="1220"/>
              </a:lnSpc>
            </a:pPr>
            <a:r>
              <a:rPr lang="es-ES" sz="1100" b="1" dirty="0" smtClean="0">
                <a:solidFill>
                  <a:schemeClr val="accent5">
                    <a:lumMod val="50000"/>
                  </a:schemeClr>
                </a:solidFill>
                <a:effectLst>
                  <a:outerShdw blurRad="50800" dist="38100" dir="2700000" algn="tl" rotWithShape="0">
                    <a:srgbClr val="000000">
                      <a:alpha val="43000"/>
                    </a:srgbClr>
                  </a:outerShdw>
                </a:effectLst>
              </a:rPr>
              <a:t>Sayula</a:t>
            </a:r>
            <a:endParaRPr lang="es-ES" sz="1100" b="1" dirty="0">
              <a:solidFill>
                <a:schemeClr val="accent5">
                  <a:lumMod val="50000"/>
                </a:schemeClr>
              </a:solidFill>
              <a:effectLst>
                <a:outerShdw blurRad="50800" dist="38100" dir="2700000" algn="tl" rotWithShape="0">
                  <a:srgbClr val="000000">
                    <a:alpha val="43000"/>
                  </a:srgbClr>
                </a:outerShdw>
              </a:effectLst>
            </a:endParaRPr>
          </a:p>
        </p:txBody>
      </p:sp>
      <p:sp>
        <p:nvSpPr>
          <p:cNvPr id="22" name="CuadroTexto 21"/>
          <p:cNvSpPr txBox="1"/>
          <p:nvPr/>
        </p:nvSpPr>
        <p:spPr>
          <a:xfrm>
            <a:off x="5389558" y="4613059"/>
            <a:ext cx="1090226" cy="253488"/>
          </a:xfrm>
          <a:prstGeom prst="rect">
            <a:avLst/>
          </a:prstGeom>
          <a:noFill/>
        </p:spPr>
        <p:txBody>
          <a:bodyPr wrap="square" rtlCol="0">
            <a:spAutoFit/>
          </a:bodyPr>
          <a:lstStyle/>
          <a:p>
            <a:pPr algn="ctr">
              <a:lnSpc>
                <a:spcPts val="1220"/>
              </a:lnSpc>
            </a:pPr>
            <a:r>
              <a:rPr lang="es-ES" sz="1200" b="1" dirty="0" err="1" smtClean="0">
                <a:solidFill>
                  <a:schemeClr val="accent5">
                    <a:lumMod val="50000"/>
                  </a:schemeClr>
                </a:solidFill>
                <a:effectLst>
                  <a:outerShdw blurRad="50800" dist="38100" dir="2700000" algn="tl" rotWithShape="0">
                    <a:srgbClr val="000000">
                      <a:alpha val="43000"/>
                    </a:srgbClr>
                  </a:outerShdw>
                </a:effectLst>
              </a:rPr>
              <a:t>Tapalpa</a:t>
            </a:r>
            <a:endParaRPr lang="es-ES" sz="1200" b="1" dirty="0">
              <a:solidFill>
                <a:schemeClr val="accent5">
                  <a:lumMod val="50000"/>
                </a:schemeClr>
              </a:solidFill>
              <a:effectLst>
                <a:outerShdw blurRad="50800" dist="38100" dir="2700000" algn="tl" rotWithShape="0">
                  <a:srgbClr val="000000">
                    <a:alpha val="43000"/>
                  </a:srgbClr>
                </a:outerShdw>
              </a:effectLst>
            </a:endParaRPr>
          </a:p>
        </p:txBody>
      </p:sp>
      <p:sp>
        <p:nvSpPr>
          <p:cNvPr id="23" name="CuadroTexto 22"/>
          <p:cNvSpPr txBox="1"/>
          <p:nvPr/>
        </p:nvSpPr>
        <p:spPr>
          <a:xfrm>
            <a:off x="6533525" y="3651369"/>
            <a:ext cx="1090226" cy="407376"/>
          </a:xfrm>
          <a:prstGeom prst="rect">
            <a:avLst/>
          </a:prstGeom>
          <a:noFill/>
        </p:spPr>
        <p:txBody>
          <a:bodyPr wrap="square" rtlCol="0">
            <a:spAutoFit/>
          </a:bodyPr>
          <a:lstStyle/>
          <a:p>
            <a:pPr algn="ctr">
              <a:lnSpc>
                <a:spcPts val="1220"/>
              </a:lnSpc>
            </a:pPr>
            <a:r>
              <a:rPr lang="es-ES" sz="1100" b="1" dirty="0" err="1" smtClean="0">
                <a:solidFill>
                  <a:schemeClr val="accent5">
                    <a:lumMod val="50000"/>
                  </a:schemeClr>
                </a:solidFill>
                <a:effectLst>
                  <a:outerShdw blurRad="50800" dist="38100" dir="2700000" algn="tl" rotWithShape="0">
                    <a:srgbClr val="000000">
                      <a:alpha val="43000"/>
                    </a:srgbClr>
                  </a:outerShdw>
                </a:effectLst>
              </a:rPr>
              <a:t>Techaluta</a:t>
            </a:r>
            <a:r>
              <a:rPr lang="es-ES" sz="1100" b="1" dirty="0" smtClean="0">
                <a:solidFill>
                  <a:schemeClr val="accent5">
                    <a:lumMod val="50000"/>
                  </a:schemeClr>
                </a:solidFill>
                <a:effectLst>
                  <a:outerShdw blurRad="50800" dist="38100" dir="2700000" algn="tl" rotWithShape="0">
                    <a:srgbClr val="000000">
                      <a:alpha val="43000"/>
                    </a:srgbClr>
                  </a:outerShdw>
                </a:effectLst>
              </a:rPr>
              <a:t> de Montenegro</a:t>
            </a:r>
            <a:endParaRPr lang="es-ES" sz="1100" b="1" dirty="0">
              <a:solidFill>
                <a:schemeClr val="accent5">
                  <a:lumMod val="50000"/>
                </a:schemeClr>
              </a:solidFill>
              <a:effectLst>
                <a:outerShdw blurRad="50800" dist="38100" dir="2700000" algn="tl" rotWithShape="0">
                  <a:srgbClr val="000000">
                    <a:alpha val="43000"/>
                  </a:srgbClr>
                </a:outerShdw>
              </a:effectLst>
            </a:endParaRPr>
          </a:p>
        </p:txBody>
      </p:sp>
      <p:sp>
        <p:nvSpPr>
          <p:cNvPr id="24" name="CuadroTexto 23"/>
          <p:cNvSpPr txBox="1"/>
          <p:nvPr/>
        </p:nvSpPr>
        <p:spPr>
          <a:xfrm>
            <a:off x="7570010" y="3841400"/>
            <a:ext cx="1090226" cy="407376"/>
          </a:xfrm>
          <a:prstGeom prst="rect">
            <a:avLst/>
          </a:prstGeom>
          <a:noFill/>
        </p:spPr>
        <p:txBody>
          <a:bodyPr wrap="square" rtlCol="0">
            <a:spAutoFit/>
          </a:bodyPr>
          <a:lstStyle/>
          <a:p>
            <a:pPr algn="ctr">
              <a:lnSpc>
                <a:spcPts val="1220"/>
              </a:lnSpc>
            </a:pPr>
            <a:r>
              <a:rPr lang="es-ES" sz="1100" b="1" dirty="0" err="1" smtClean="0">
                <a:solidFill>
                  <a:schemeClr val="accent5">
                    <a:lumMod val="50000"/>
                  </a:schemeClr>
                </a:solidFill>
                <a:effectLst>
                  <a:outerShdw blurRad="50800" dist="38100" dir="2700000" algn="tl" rotWithShape="0">
                    <a:srgbClr val="000000">
                      <a:alpha val="43000"/>
                    </a:srgbClr>
                  </a:outerShdw>
                </a:effectLst>
              </a:rPr>
              <a:t>Teocuitatlán</a:t>
            </a:r>
            <a:r>
              <a:rPr lang="es-ES" sz="1100" b="1" dirty="0" smtClean="0">
                <a:solidFill>
                  <a:schemeClr val="accent5">
                    <a:lumMod val="50000"/>
                  </a:schemeClr>
                </a:solidFill>
                <a:effectLst>
                  <a:outerShdw blurRad="50800" dist="38100" dir="2700000" algn="tl" rotWithShape="0">
                    <a:srgbClr val="000000">
                      <a:alpha val="43000"/>
                    </a:srgbClr>
                  </a:outerShdw>
                </a:effectLst>
              </a:rPr>
              <a:t> </a:t>
            </a:r>
          </a:p>
          <a:p>
            <a:pPr algn="ctr">
              <a:lnSpc>
                <a:spcPts val="1220"/>
              </a:lnSpc>
            </a:pPr>
            <a:r>
              <a:rPr lang="es-ES" sz="1100" b="1" dirty="0" smtClean="0">
                <a:solidFill>
                  <a:schemeClr val="accent5">
                    <a:lumMod val="50000"/>
                  </a:schemeClr>
                </a:solidFill>
                <a:effectLst>
                  <a:outerShdw blurRad="50800" dist="38100" dir="2700000" algn="tl" rotWithShape="0">
                    <a:srgbClr val="000000">
                      <a:alpha val="43000"/>
                    </a:srgbClr>
                  </a:outerShdw>
                </a:effectLst>
              </a:rPr>
              <a:t>de Corona</a:t>
            </a:r>
            <a:endParaRPr lang="es-ES" sz="1100" b="1" dirty="0">
              <a:solidFill>
                <a:schemeClr val="accent5">
                  <a:lumMod val="50000"/>
                </a:schemeClr>
              </a:solidFill>
              <a:effectLst>
                <a:outerShdw blurRad="50800" dist="38100" dir="2700000" algn="tl" rotWithShape="0">
                  <a:srgbClr val="000000">
                    <a:alpha val="43000"/>
                  </a:srgbClr>
                </a:outerShdw>
              </a:effectLst>
            </a:endParaRPr>
          </a:p>
        </p:txBody>
      </p:sp>
      <p:sp>
        <p:nvSpPr>
          <p:cNvPr id="25" name="CuadroTexto 24"/>
          <p:cNvSpPr txBox="1"/>
          <p:nvPr/>
        </p:nvSpPr>
        <p:spPr>
          <a:xfrm>
            <a:off x="5905026" y="2505000"/>
            <a:ext cx="1090226" cy="407376"/>
          </a:xfrm>
          <a:prstGeom prst="rect">
            <a:avLst/>
          </a:prstGeom>
          <a:noFill/>
        </p:spPr>
        <p:txBody>
          <a:bodyPr wrap="square" rtlCol="0">
            <a:spAutoFit/>
          </a:bodyPr>
          <a:lstStyle/>
          <a:p>
            <a:pPr algn="ctr">
              <a:lnSpc>
                <a:spcPts val="1220"/>
              </a:lnSpc>
            </a:pPr>
            <a:r>
              <a:rPr lang="es-ES" sz="1100" b="1" dirty="0" smtClean="0">
                <a:solidFill>
                  <a:schemeClr val="accent5">
                    <a:lumMod val="50000"/>
                  </a:schemeClr>
                </a:solidFill>
                <a:effectLst>
                  <a:outerShdw blurRad="50800" dist="38100" dir="2700000" algn="tl" rotWithShape="0">
                    <a:srgbClr val="000000">
                      <a:alpha val="43000"/>
                    </a:srgbClr>
                  </a:outerShdw>
                </a:effectLst>
              </a:rPr>
              <a:t>Villa</a:t>
            </a:r>
          </a:p>
          <a:p>
            <a:pPr algn="ctr">
              <a:lnSpc>
                <a:spcPts val="1220"/>
              </a:lnSpc>
            </a:pPr>
            <a:r>
              <a:rPr lang="es-ES" sz="1100" b="1" dirty="0" smtClean="0">
                <a:solidFill>
                  <a:schemeClr val="accent5">
                    <a:lumMod val="50000"/>
                  </a:schemeClr>
                </a:solidFill>
                <a:effectLst>
                  <a:outerShdw blurRad="50800" dist="38100" dir="2700000" algn="tl" rotWithShape="0">
                    <a:srgbClr val="000000">
                      <a:alpha val="43000"/>
                    </a:srgbClr>
                  </a:outerShdw>
                </a:effectLst>
              </a:rPr>
              <a:t>Corona</a:t>
            </a:r>
            <a:endParaRPr lang="es-ES" sz="1100" b="1" dirty="0">
              <a:solidFill>
                <a:schemeClr val="accent5">
                  <a:lumMod val="50000"/>
                </a:schemeClr>
              </a:solidFill>
              <a:effectLst>
                <a:outerShdw blurRad="50800" dist="38100" dir="2700000" algn="tl" rotWithShape="0">
                  <a:srgbClr val="000000">
                    <a:alpha val="43000"/>
                  </a:srgbClr>
                </a:outerShdw>
              </a:effectLst>
            </a:endParaRPr>
          </a:p>
        </p:txBody>
      </p:sp>
      <p:sp>
        <p:nvSpPr>
          <p:cNvPr id="26" name="CuadroTexto 25"/>
          <p:cNvSpPr txBox="1"/>
          <p:nvPr/>
        </p:nvSpPr>
        <p:spPr>
          <a:xfrm>
            <a:off x="6319405" y="3119572"/>
            <a:ext cx="1090226" cy="407376"/>
          </a:xfrm>
          <a:prstGeom prst="rect">
            <a:avLst/>
          </a:prstGeom>
          <a:noFill/>
        </p:spPr>
        <p:txBody>
          <a:bodyPr wrap="square" rtlCol="0">
            <a:spAutoFit/>
          </a:bodyPr>
          <a:lstStyle/>
          <a:p>
            <a:pPr algn="ctr">
              <a:lnSpc>
                <a:spcPts val="1220"/>
              </a:lnSpc>
            </a:pPr>
            <a:r>
              <a:rPr lang="es-ES" sz="1100" b="1" dirty="0" err="1" smtClean="0">
                <a:solidFill>
                  <a:schemeClr val="accent5">
                    <a:lumMod val="50000"/>
                  </a:schemeClr>
                </a:solidFill>
                <a:effectLst>
                  <a:outerShdw blurRad="50800" dist="38100" dir="2700000" algn="tl" rotWithShape="0">
                    <a:srgbClr val="000000">
                      <a:alpha val="43000"/>
                    </a:srgbClr>
                  </a:outerShdw>
                </a:effectLst>
              </a:rPr>
              <a:t>Zacoalco</a:t>
            </a:r>
            <a:r>
              <a:rPr lang="es-ES" sz="1100" b="1" dirty="0" smtClean="0">
                <a:solidFill>
                  <a:schemeClr val="accent5">
                    <a:lumMod val="50000"/>
                  </a:schemeClr>
                </a:solidFill>
                <a:effectLst>
                  <a:outerShdw blurRad="50800" dist="38100" dir="2700000" algn="tl" rotWithShape="0">
                    <a:srgbClr val="000000">
                      <a:alpha val="43000"/>
                    </a:srgbClr>
                  </a:outerShdw>
                </a:effectLst>
              </a:rPr>
              <a:t> de Torres</a:t>
            </a:r>
            <a:endParaRPr lang="es-ES" sz="1100" b="1" dirty="0">
              <a:solidFill>
                <a:schemeClr val="accent5">
                  <a:lumMod val="50000"/>
                </a:schemeClr>
              </a:solidFill>
              <a:effectLst>
                <a:outerShdw blurRad="50800" dist="38100" dir="2700000" algn="tl" rotWithShape="0">
                  <a:srgbClr val="000000">
                    <a:alpha val="43000"/>
                  </a:srgbClr>
                </a:outerShdw>
              </a:effectLst>
            </a:endParaRPr>
          </a:p>
        </p:txBody>
      </p:sp>
      <p:sp>
        <p:nvSpPr>
          <p:cNvPr id="12" name="11 Elipse"/>
          <p:cNvSpPr/>
          <p:nvPr/>
        </p:nvSpPr>
        <p:spPr>
          <a:xfrm>
            <a:off x="4870027" y="2224334"/>
            <a:ext cx="1039062" cy="450131"/>
          </a:xfrm>
          <a:prstGeom prst="ellipse">
            <a:avLst/>
          </a:prstGeom>
          <a:noFill/>
          <a:ln w="38100">
            <a:solidFill>
              <a:srgbClr val="26D3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a:p>
        </p:txBody>
      </p:sp>
      <p:sp>
        <p:nvSpPr>
          <p:cNvPr id="16" name="15 CuadroTexto"/>
          <p:cNvSpPr txBox="1"/>
          <p:nvPr/>
        </p:nvSpPr>
        <p:spPr>
          <a:xfrm>
            <a:off x="6838903" y="1751037"/>
            <a:ext cx="2472821" cy="738664"/>
          </a:xfrm>
          <a:prstGeom prst="rect">
            <a:avLst/>
          </a:prstGeom>
          <a:noFill/>
        </p:spPr>
        <p:txBody>
          <a:bodyPr wrap="square" rtlCol="0">
            <a:spAutoFit/>
          </a:bodyPr>
          <a:lstStyle/>
          <a:p>
            <a:pPr algn="ctr"/>
            <a:r>
              <a:rPr lang="es-MX" sz="1400" b="1" dirty="0" smtClean="0">
                <a:latin typeface="Century Gothic" pitchFamily="34" charset="0"/>
                <a:cs typeface="Arial" pitchFamily="34" charset="0"/>
              </a:rPr>
              <a:t>Ayuntamiento de  San </a:t>
            </a:r>
          </a:p>
          <a:p>
            <a:pPr algn="ctr"/>
            <a:r>
              <a:rPr lang="es-MX" sz="1400" b="1" dirty="0" smtClean="0">
                <a:latin typeface="Century Gothic" pitchFamily="34" charset="0"/>
                <a:cs typeface="Arial" pitchFamily="34" charset="0"/>
              </a:rPr>
              <a:t>Martín de Hidalgo</a:t>
            </a:r>
          </a:p>
          <a:p>
            <a:pPr algn="ctr"/>
            <a:r>
              <a:rPr lang="es-MX" sz="1400" b="1" dirty="0" smtClean="0">
                <a:latin typeface="Century Gothic" pitchFamily="34" charset="0"/>
                <a:cs typeface="Arial" pitchFamily="34" charset="0"/>
              </a:rPr>
              <a:t>Calificación: 31.25</a:t>
            </a:r>
          </a:p>
        </p:txBody>
      </p:sp>
    </p:spTree>
    <p:extLst>
      <p:ext uri="{BB962C8B-B14F-4D97-AF65-F5344CB8AC3E}">
        <p14:creationId xmlns:p14="http://schemas.microsoft.com/office/powerpoint/2010/main" val="93747288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627784" y="274638"/>
            <a:ext cx="6059016" cy="1143000"/>
          </a:xfrm>
        </p:spPr>
        <p:txBody>
          <a:bodyPr>
            <a:normAutofit/>
          </a:bodyPr>
          <a:lstStyle/>
          <a:p>
            <a:r>
              <a:rPr lang="es-MX"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Calificaciones</a:t>
            </a:r>
            <a:br>
              <a:rPr lang="es-MX"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br>
            <a:r>
              <a:rPr lang="es-MX"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Región </a:t>
            </a:r>
            <a:r>
              <a:rPr lang="es-MX" sz="24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11. Lagunas</a:t>
            </a:r>
            <a:endParaRPr lang="es-MX" sz="2400" dirty="0"/>
          </a:p>
        </p:txBody>
      </p:sp>
      <p:graphicFrame>
        <p:nvGraphicFramePr>
          <p:cNvPr id="4" name="1 Gráfico"/>
          <p:cNvGraphicFramePr>
            <a:graphicFrameLocks/>
          </p:cNvGraphicFramePr>
          <p:nvPr>
            <p:extLst>
              <p:ext uri="{D42A27DB-BD31-4B8C-83A1-F6EECF244321}">
                <p14:modId xmlns:p14="http://schemas.microsoft.com/office/powerpoint/2010/main" val="3688990540"/>
              </p:ext>
            </p:extLst>
          </p:nvPr>
        </p:nvGraphicFramePr>
        <p:xfrm>
          <a:off x="0" y="1628800"/>
          <a:ext cx="8964488" cy="504056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178308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
          <p:cNvSpPr>
            <a:spLocks noGrp="1" noChangeArrowheads="1"/>
          </p:cNvSpPr>
          <p:nvPr>
            <p:ph type="title"/>
          </p:nvPr>
        </p:nvSpPr>
        <p:spPr>
          <a:xfrm>
            <a:off x="1763688" y="267298"/>
            <a:ext cx="6749416" cy="1368127"/>
          </a:xfrm>
          <a:noFill/>
        </p:spPr>
        <p:txBody>
          <a:bodyPr>
            <a:normAutofit/>
          </a:bodyPr>
          <a:lstStyle/>
          <a:p>
            <a:pPr fontAlgn="base">
              <a:spcAft>
                <a:spcPct val="0"/>
              </a:spcAft>
              <a:defRPr/>
            </a:pPr>
            <a:r>
              <a:rPr lang="es-MX" sz="28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Resultado Global</a:t>
            </a:r>
            <a:endParaRPr lang="es-ES" sz="28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endParaRPr>
          </a:p>
        </p:txBody>
      </p:sp>
      <p:sp>
        <p:nvSpPr>
          <p:cNvPr id="8195" name="Rectangle 3"/>
          <p:cNvSpPr txBox="1">
            <a:spLocks noChangeArrowheads="1"/>
          </p:cNvSpPr>
          <p:nvPr/>
        </p:nvSpPr>
        <p:spPr bwMode="auto">
          <a:xfrm>
            <a:off x="1043608" y="1628776"/>
            <a:ext cx="7272808" cy="9001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L="0" indent="0" algn="just">
              <a:lnSpc>
                <a:spcPct val="120000"/>
              </a:lnSpc>
              <a:spcBef>
                <a:spcPct val="20000"/>
              </a:spcBef>
              <a:buClr>
                <a:schemeClr val="hlink"/>
              </a:buClr>
              <a:buSzPct val="95000"/>
            </a:pPr>
            <a:r>
              <a:rPr lang="es-MX" altLang="es-MX" sz="2000" dirty="0" smtClean="0">
                <a:latin typeface="Century Gothic"/>
                <a:cs typeface="Century Gothic"/>
              </a:rPr>
              <a:t>El </a:t>
            </a:r>
            <a:r>
              <a:rPr lang="es-MX" altLang="es-MX" sz="2000" dirty="0">
                <a:latin typeface="Century Gothic"/>
                <a:cs typeface="Century Gothic"/>
              </a:rPr>
              <a:t>resultado global de la evaluación practicada a </a:t>
            </a:r>
            <a:r>
              <a:rPr lang="es-MX" altLang="es-MX" sz="2000" dirty="0" smtClean="0">
                <a:latin typeface="Century Gothic"/>
                <a:cs typeface="Century Gothic"/>
              </a:rPr>
              <a:t>125 Ayuntamientos</a:t>
            </a:r>
            <a:r>
              <a:rPr lang="es-MX" altLang="es-MX" sz="2000" b="1" dirty="0">
                <a:effectLst>
                  <a:outerShdw blurRad="38100" dist="38100" dir="2700000" algn="tl">
                    <a:srgbClr val="000000">
                      <a:alpha val="43137"/>
                    </a:srgbClr>
                  </a:outerShdw>
                </a:effectLst>
                <a:latin typeface="Century Gothic"/>
                <a:cs typeface="Century Gothic"/>
              </a:rPr>
              <a:t> </a:t>
            </a:r>
            <a:r>
              <a:rPr lang="es-MX" altLang="es-MX" sz="2000" dirty="0" smtClean="0">
                <a:latin typeface="Century Gothic"/>
                <a:cs typeface="Century Gothic"/>
              </a:rPr>
              <a:t>es el siguiente:</a:t>
            </a:r>
            <a:endParaRPr lang="es-ES" altLang="es-MX" sz="2000" dirty="0">
              <a:latin typeface="Century Gothic"/>
              <a:cs typeface="Century Gothic"/>
            </a:endParaRPr>
          </a:p>
        </p:txBody>
      </p:sp>
      <p:graphicFrame>
        <p:nvGraphicFramePr>
          <p:cNvPr id="7" name="Group 4"/>
          <p:cNvGraphicFramePr>
            <a:graphicFrameLocks noGrp="1"/>
          </p:cNvGraphicFramePr>
          <p:nvPr>
            <p:extLst>
              <p:ext uri="{D42A27DB-BD31-4B8C-83A1-F6EECF244321}">
                <p14:modId xmlns:p14="http://schemas.microsoft.com/office/powerpoint/2010/main" val="2487779687"/>
              </p:ext>
            </p:extLst>
          </p:nvPr>
        </p:nvGraphicFramePr>
        <p:xfrm>
          <a:off x="1043608" y="2780928"/>
          <a:ext cx="7272808" cy="3274144"/>
        </p:xfrm>
        <a:graphic>
          <a:graphicData uri="http://schemas.openxmlformats.org/drawingml/2006/table">
            <a:tbl>
              <a:tblPr>
                <a:effectLst>
                  <a:innerShdw blurRad="63500" dist="50800" dir="3180000">
                    <a:srgbClr val="000000">
                      <a:alpha val="50000"/>
                    </a:srgbClr>
                  </a:innerShdw>
                </a:effectLst>
              </a:tblPr>
              <a:tblGrid>
                <a:gridCol w="3898825"/>
                <a:gridCol w="3373983"/>
              </a:tblGrid>
              <a:tr h="668057">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s-ES_tradnl" sz="1800" b="1" i="0" u="none" strike="noStrike" kern="1200" cap="none" normalizeH="0" baseline="0" dirty="0" smtClean="0">
                          <a:ln>
                            <a:noFill/>
                          </a:ln>
                          <a:solidFill>
                            <a:schemeClr val="bg1"/>
                          </a:solidFill>
                          <a:effectLst/>
                          <a:latin typeface="Century Gothic"/>
                          <a:ea typeface="ＭＳ Ｐゴシック" pitchFamily="34" charset="-128"/>
                          <a:cs typeface="Century Gothic"/>
                        </a:rPr>
                        <a:t> Articulo, Fracción</a:t>
                      </a:r>
                    </a:p>
                  </a:txBody>
                  <a:tcPr marL="91433" marR="91433" marT="45738" marB="45738" anchor="ctr" horzOverflow="overflow">
                    <a:lnL>
                      <a:noFill/>
                    </a:lnL>
                    <a:lnR>
                      <a:noFill/>
                    </a:lnR>
                    <a:lnT>
                      <a:noFill/>
                    </a:lnT>
                    <a:lnB>
                      <a:noFill/>
                    </a:lnB>
                    <a:lnTlToBr>
                      <a:noFill/>
                    </a:lnTlToBr>
                    <a:lnBlToTr>
                      <a:noFill/>
                    </a:lnBlToTr>
                    <a:cell3D prstMaterial="dkEdge">
                      <a:bevel h="88900"/>
                      <a:lightRig rig="flood" dir="t"/>
                    </a:cell3D>
                    <a:solidFill>
                      <a:schemeClr val="accent5"/>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s-ES_tradnl" sz="1800" b="1" i="0" u="none" strike="noStrike" cap="none" normalizeH="0" baseline="0" dirty="0" smtClean="0">
                          <a:ln>
                            <a:noFill/>
                          </a:ln>
                          <a:solidFill>
                            <a:schemeClr val="bg1"/>
                          </a:solidFill>
                          <a:effectLst/>
                          <a:latin typeface="Century Gothic"/>
                          <a:ea typeface="ＭＳ Ｐゴシック" pitchFamily="34" charset="-128"/>
                          <a:cs typeface="Century Gothic"/>
                        </a:rPr>
                        <a:t>Inciso</a:t>
                      </a:r>
                    </a:p>
                  </a:txBody>
                  <a:tcPr marL="91433" marR="91433" marT="45738" marB="45738" anchor="ctr" horzOverflow="overflow">
                    <a:lnL>
                      <a:noFill/>
                    </a:lnL>
                    <a:lnR>
                      <a:noFill/>
                    </a:lnR>
                    <a:lnT>
                      <a:noFill/>
                    </a:lnT>
                    <a:lnB>
                      <a:noFill/>
                    </a:lnB>
                    <a:lnTlToBr>
                      <a:noFill/>
                    </a:lnTlToBr>
                    <a:lnBlToTr>
                      <a:noFill/>
                    </a:lnBlToTr>
                    <a:cell3D prstMaterial="dkEdge">
                      <a:bevel h="88900"/>
                      <a:lightRig rig="flood" dir="t"/>
                    </a:cell3D>
                    <a:solidFill>
                      <a:schemeClr val="accent5"/>
                    </a:solidFill>
                  </a:tcPr>
                </a:tc>
              </a:tr>
              <a:tr h="1679378">
                <a:tc>
                  <a:txBody>
                    <a:bodyPr/>
                    <a:lstStyle/>
                    <a:p>
                      <a:pPr marL="0" marR="0" lvl="0" indent="0" algn="just" defTabSz="914400" rtl="0" eaLnBrk="0" fontAlgn="b" latinLnBrk="0" hangingPunct="0">
                        <a:lnSpc>
                          <a:spcPct val="100000"/>
                        </a:lnSpc>
                        <a:spcBef>
                          <a:spcPct val="0"/>
                        </a:spcBef>
                        <a:spcAft>
                          <a:spcPct val="0"/>
                        </a:spcAft>
                        <a:buClrTx/>
                        <a:buSzTx/>
                        <a:buFontTx/>
                        <a:buNone/>
                        <a:tabLst/>
                        <a:defRPr/>
                      </a:pPr>
                      <a:r>
                        <a:rPr kumimoji="0" lang="es-ES_tradnl" sz="1400" b="1" i="0" u="none" strike="noStrike" cap="none" normalizeH="0" baseline="0" dirty="0" smtClean="0">
                          <a:ln>
                            <a:noFill/>
                          </a:ln>
                          <a:solidFill>
                            <a:schemeClr val="tx1"/>
                          </a:solidFill>
                          <a:effectLst/>
                          <a:latin typeface="Century Gothic"/>
                          <a:ea typeface="ＭＳ Ｐゴシック" pitchFamily="34" charset="-128"/>
                          <a:cs typeface="Century Gothic"/>
                        </a:rPr>
                        <a:t>Artículo 8. </a:t>
                      </a:r>
                      <a:r>
                        <a:rPr lang="es-ES_tradnl" altLang="es-MX" sz="1400" b="1" dirty="0" smtClean="0">
                          <a:effectLst/>
                          <a:latin typeface="Century Gothic"/>
                          <a:ea typeface="+mn-ea"/>
                          <a:cs typeface="Century Gothic"/>
                        </a:rPr>
                        <a:t>Información Fundamental  General, fracción VI.- Información sobre la gestión pública </a:t>
                      </a:r>
                      <a:endParaRPr lang="es-MX" altLang="es-MX" sz="1400" b="1" dirty="0" smtClean="0">
                        <a:effectLst/>
                        <a:latin typeface="Century Gothic"/>
                        <a:ea typeface="+mn-ea"/>
                        <a:cs typeface="Century Gothic"/>
                      </a:endParaRPr>
                    </a:p>
                  </a:txBody>
                  <a:tcPr marL="91433" marR="91433" marT="45738" marB="45738" anchor="ctr" horzOverflow="overflow">
                    <a:lnL>
                      <a:noFill/>
                    </a:lnL>
                    <a:lnR>
                      <a:noFill/>
                    </a:lnR>
                    <a:lnT>
                      <a:noFill/>
                    </a:lnT>
                    <a:lnB>
                      <a:noFill/>
                    </a:lnB>
                    <a:lnTlToBr>
                      <a:noFill/>
                    </a:lnTlToBr>
                    <a:lnBlToTr>
                      <a:noFill/>
                    </a:lnBlToTr>
                    <a:cell3D prstMaterial="dkEdge">
                      <a:bevel h="114300"/>
                      <a:lightRig rig="flood" dir="t"/>
                    </a:cell3D>
                    <a:noFill/>
                  </a:tcPr>
                </a:tc>
                <a:tc>
                  <a:txBody>
                    <a:bodyPr/>
                    <a:lstStyle/>
                    <a:p>
                      <a:pPr marL="184150" lvl="4" indent="0" algn="just">
                        <a:spcBef>
                          <a:spcPts val="600"/>
                        </a:spcBef>
                        <a:spcAft>
                          <a:spcPts val="600"/>
                        </a:spcAft>
                        <a:buSzPct val="75000"/>
                        <a:buFont typeface="Arial"/>
                        <a:buNone/>
                        <a:tabLst>
                          <a:tab pos="290513" algn="l"/>
                          <a:tab pos="3048000" algn="l"/>
                          <a:tab pos="3414713" algn="l"/>
                        </a:tabLst>
                        <a:defRPr/>
                      </a:pPr>
                      <a:r>
                        <a:rPr lang="es-MX" sz="1400" b="1" dirty="0" smtClean="0">
                          <a:latin typeface="Century Gothic"/>
                          <a:ea typeface="ＭＳ Ｐゴシック"/>
                          <a:cs typeface="Century Gothic"/>
                        </a:rPr>
                        <a:t>j) Las versiones estenográficas, así como las actas o minutas de las reuniones o sesiones de sus órganos colegiados</a:t>
                      </a:r>
                      <a:r>
                        <a:rPr lang="es-ES_tradnl" sz="1400" b="1" dirty="0" smtClean="0">
                          <a:latin typeface="Century Gothic"/>
                          <a:ea typeface="ＭＳ Ｐゴシック"/>
                          <a:cs typeface="Century Gothic"/>
                        </a:rPr>
                        <a:t> </a:t>
                      </a:r>
                      <a:endParaRPr lang="es-MX" sz="1400" b="1" dirty="0">
                        <a:latin typeface="Century Gothic"/>
                        <a:ea typeface="ＭＳ Ｐゴシック"/>
                        <a:cs typeface="Century Gothic"/>
                      </a:endParaRPr>
                    </a:p>
                  </a:txBody>
                  <a:tcPr marL="9525" marR="9525" marT="9525" marB="0" anchor="ctr">
                    <a:lnL>
                      <a:noFill/>
                    </a:lnL>
                    <a:lnR>
                      <a:noFill/>
                    </a:lnR>
                    <a:lnT>
                      <a:noFill/>
                    </a:lnT>
                    <a:lnB>
                      <a:noFill/>
                    </a:lnB>
                    <a:lnTlToBr>
                      <a:noFill/>
                    </a:lnTlToBr>
                    <a:lnBlToTr>
                      <a:noFill/>
                    </a:lnBlToTr>
                    <a:cell3D prstMaterial="dkEdge">
                      <a:bevel h="114300"/>
                      <a:lightRig rig="flood" dir="t"/>
                    </a:cell3D>
                    <a:noFill/>
                  </a:tcPr>
                </a:tc>
              </a:tr>
              <a:tr h="926709">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s-ES_tradnl" sz="2400" b="1" i="0" u="none" strike="noStrike" cap="none" normalizeH="0" baseline="0" dirty="0" smtClean="0">
                          <a:ln>
                            <a:noFill/>
                          </a:ln>
                          <a:solidFill>
                            <a:schemeClr val="bg1"/>
                          </a:solidFill>
                          <a:effectLst>
                            <a:innerShdw blurRad="63500" dist="50800" dir="8100000">
                              <a:prstClr val="black">
                                <a:alpha val="50000"/>
                              </a:prstClr>
                            </a:innerShdw>
                          </a:effectLst>
                          <a:latin typeface="Century Gothic"/>
                          <a:ea typeface="ＭＳ Ｐゴシック" pitchFamily="34" charset="-128"/>
                          <a:cs typeface="Century Gothic"/>
                        </a:rPr>
                        <a:t>Cumplimiento Global </a:t>
                      </a:r>
                    </a:p>
                  </a:txBody>
                  <a:tcPr marL="91433" marR="91433" marT="45738" marB="45738" anchor="ctr" horzOverflow="overflow">
                    <a:lnL>
                      <a:noFill/>
                    </a:lnL>
                    <a:lnR>
                      <a:noFill/>
                    </a:lnR>
                    <a:lnT w="12700" cap="flat" cmpd="sng" algn="ctr">
                      <a:noFill/>
                      <a:prstDash val="solid"/>
                      <a:round/>
                      <a:headEnd type="none" w="med" len="med"/>
                      <a:tailEnd type="none" w="med" len="med"/>
                    </a:lnT>
                    <a:lnB w="25400" cap="flat" cmpd="sng" algn="ctr">
                      <a:solidFill>
                        <a:srgbClr val="808080"/>
                      </a:solidFill>
                      <a:prstDash val="solid"/>
                      <a:round/>
                      <a:headEnd type="none" w="med" len="med"/>
                      <a:tailEnd type="none" w="med" len="med"/>
                    </a:lnB>
                    <a:lnTlToBr>
                      <a:noFill/>
                    </a:lnTlToBr>
                    <a:lnBlToTr>
                      <a:noFill/>
                    </a:lnBlToTr>
                    <a:cell3D prstMaterial="dkEdge">
                      <a:bevel h="114300"/>
                      <a:lightRig rig="flood" dir="t"/>
                    </a:cell3D>
                    <a:solidFill>
                      <a:schemeClr val="accent5"/>
                    </a:solidFill>
                  </a:tcPr>
                </a:tc>
                <a:tc>
                  <a:txBody>
                    <a:bodyPr/>
                    <a:lstStyle/>
                    <a:p>
                      <a:pPr marL="0" algn="ctr" defTabSz="457200" rtl="0" eaLnBrk="1" fontAlgn="b" latinLnBrk="0" hangingPunct="1"/>
                      <a:r>
                        <a:rPr lang="es-MX" sz="2400" b="1" i="0" u="none" strike="noStrike" kern="1200" baseline="0" dirty="0" smtClean="0">
                          <a:solidFill>
                            <a:schemeClr val="bg1"/>
                          </a:solidFill>
                          <a:effectLst>
                            <a:outerShdw blurRad="38100" dist="38100" dir="2700000" algn="tl">
                              <a:srgbClr val="000000">
                                <a:alpha val="43137"/>
                              </a:srgbClr>
                            </a:outerShdw>
                          </a:effectLst>
                          <a:latin typeface="Century Gothic"/>
                          <a:ea typeface="+mn-ea"/>
                          <a:cs typeface="Century Gothic"/>
                        </a:rPr>
                        <a:t>18.80</a:t>
                      </a:r>
                      <a:endParaRPr lang="es-MX" sz="2400" b="1" i="0" u="none" strike="noStrike" kern="1200" baseline="0" dirty="0">
                        <a:solidFill>
                          <a:schemeClr val="bg1"/>
                        </a:solidFill>
                        <a:effectLst>
                          <a:outerShdw blurRad="38100" dist="38100" dir="2700000" algn="tl">
                            <a:srgbClr val="000000">
                              <a:alpha val="43137"/>
                            </a:srgbClr>
                          </a:outerShdw>
                        </a:effectLst>
                        <a:latin typeface="Century Gothic"/>
                        <a:ea typeface="+mn-ea"/>
                        <a:cs typeface="Century Gothic"/>
                      </a:endParaRPr>
                    </a:p>
                  </a:txBody>
                  <a:tcPr marL="9525" marR="9525" marT="9525" marB="0" anchor="ctr">
                    <a:lnL>
                      <a:noFill/>
                    </a:lnL>
                    <a:lnR>
                      <a:noFill/>
                    </a:lnR>
                    <a:lnT w="12700" cap="flat" cmpd="sng" algn="ctr">
                      <a:noFill/>
                      <a:prstDash val="solid"/>
                      <a:round/>
                      <a:headEnd type="none" w="med" len="med"/>
                      <a:tailEnd type="none" w="med" len="med"/>
                    </a:lnT>
                    <a:lnB w="25400" cap="flat" cmpd="sng" algn="ctr">
                      <a:solidFill>
                        <a:srgbClr val="808080"/>
                      </a:solidFill>
                      <a:prstDash val="solid"/>
                      <a:round/>
                      <a:headEnd type="none" w="med" len="med"/>
                      <a:tailEnd type="none" w="med" len="med"/>
                    </a:lnB>
                    <a:lnTlToBr>
                      <a:noFill/>
                    </a:lnTlToBr>
                    <a:lnBlToTr>
                      <a:noFill/>
                    </a:lnBlToTr>
                    <a:cell3D prstMaterial="dkEdge">
                      <a:bevel h="114300"/>
                      <a:lightRig rig="flood" dir="t"/>
                    </a:cell3D>
                    <a:solidFill>
                      <a:schemeClr val="accent5"/>
                    </a:solidFill>
                  </a:tcPr>
                </a:tc>
              </a:tr>
            </a:tbl>
          </a:graphicData>
        </a:graphic>
      </p:graphicFrame>
    </p:spTree>
    <p:extLst>
      <p:ext uri="{BB962C8B-B14F-4D97-AF65-F5344CB8AC3E}">
        <p14:creationId xmlns:p14="http://schemas.microsoft.com/office/powerpoint/2010/main" val="428719570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55776" y="274638"/>
            <a:ext cx="6131024" cy="1143000"/>
          </a:xfrm>
        </p:spPr>
        <p:txBody>
          <a:bodyPr>
            <a:normAutofit fontScale="90000"/>
          </a:bodyPr>
          <a:lstStyle/>
          <a:p>
            <a:r>
              <a:rPr lang="es-MX"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Promedio por Criterio Adjetivo </a:t>
            </a:r>
            <a:r>
              <a:rPr lang="es-MX" sz="24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por Ayuntamiento</a:t>
            </a:r>
            <a:r>
              <a:rPr lang="es-MX"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
            </a:r>
            <a:br>
              <a:rPr lang="es-MX"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br>
            <a:r>
              <a:rPr lang="es-MX"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Región </a:t>
            </a:r>
            <a:r>
              <a:rPr lang="es-MX" sz="24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12.  </a:t>
            </a:r>
            <a:r>
              <a:rPr lang="es-MX"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Centro</a:t>
            </a:r>
            <a:endParaRPr lang="es-MX" sz="2400" dirty="0"/>
          </a:p>
        </p:txBody>
      </p:sp>
      <p:graphicFrame>
        <p:nvGraphicFramePr>
          <p:cNvPr id="3" name="Tabla 2"/>
          <p:cNvGraphicFramePr>
            <a:graphicFrameLocks noGrp="1"/>
          </p:cNvGraphicFramePr>
          <p:nvPr>
            <p:extLst>
              <p:ext uri="{D42A27DB-BD31-4B8C-83A1-F6EECF244321}">
                <p14:modId xmlns:p14="http://schemas.microsoft.com/office/powerpoint/2010/main" val="4191795329"/>
              </p:ext>
            </p:extLst>
          </p:nvPr>
        </p:nvGraphicFramePr>
        <p:xfrm>
          <a:off x="179513" y="1707507"/>
          <a:ext cx="8784975" cy="5033862"/>
        </p:xfrm>
        <a:graphic>
          <a:graphicData uri="http://schemas.openxmlformats.org/drawingml/2006/table">
            <a:tbl>
              <a:tblPr/>
              <a:tblGrid>
                <a:gridCol w="2880319"/>
                <a:gridCol w="1152128"/>
                <a:gridCol w="864096"/>
                <a:gridCol w="1296144"/>
                <a:gridCol w="1349358"/>
                <a:gridCol w="1242930"/>
              </a:tblGrid>
              <a:tr h="288863">
                <a:tc>
                  <a:txBody>
                    <a:bodyPr/>
                    <a:lstStyle/>
                    <a:p>
                      <a:pPr algn="ctr" fontAlgn="ctr"/>
                      <a:r>
                        <a:rPr lang="es-ES_tradnl" sz="1400" b="1" i="0" u="none" strike="noStrike" dirty="0">
                          <a:solidFill>
                            <a:srgbClr val="FFFFFF"/>
                          </a:solidFill>
                          <a:effectLst/>
                          <a:latin typeface="Century Gothic"/>
                        </a:rPr>
                        <a:t>Ayuntamiento</a:t>
                      </a:r>
                    </a:p>
                  </a:txBody>
                  <a:tcPr marL="8823" marR="8823" marT="8823" marB="0" anchor="ctr">
                    <a:lnL>
                      <a:noFill/>
                    </a:lnL>
                    <a:lnR>
                      <a:noFill/>
                    </a:lnR>
                    <a:lnT>
                      <a:noFill/>
                    </a:lnT>
                    <a:lnB>
                      <a:noFill/>
                    </a:lnB>
                    <a:solidFill>
                      <a:srgbClr val="4BACC6"/>
                    </a:solidFill>
                  </a:tcPr>
                </a:tc>
                <a:tc>
                  <a:txBody>
                    <a:bodyPr/>
                    <a:lstStyle/>
                    <a:p>
                      <a:pPr algn="ctr" fontAlgn="ctr"/>
                      <a:r>
                        <a:rPr lang="pt-BR" sz="1400" b="1" i="0" u="none" strike="noStrike">
                          <a:solidFill>
                            <a:srgbClr val="FFFFFF"/>
                          </a:solidFill>
                          <a:effectLst/>
                          <a:latin typeface="Century Gothic"/>
                        </a:rPr>
                        <a:t>Publicidad</a:t>
                      </a:r>
                    </a:p>
                  </a:txBody>
                  <a:tcPr marL="8823" marR="8823" marT="8823" marB="0" anchor="ctr">
                    <a:lnL>
                      <a:noFill/>
                    </a:lnL>
                    <a:lnR>
                      <a:noFill/>
                    </a:lnR>
                    <a:lnT>
                      <a:noFill/>
                    </a:lnT>
                    <a:lnB>
                      <a:noFill/>
                    </a:lnB>
                    <a:solidFill>
                      <a:srgbClr val="4BACC6"/>
                    </a:solidFill>
                  </a:tcPr>
                </a:tc>
                <a:tc>
                  <a:txBody>
                    <a:bodyPr/>
                    <a:lstStyle/>
                    <a:p>
                      <a:pPr algn="ctr" fontAlgn="ctr"/>
                      <a:r>
                        <a:rPr lang="es-ES_tradnl" sz="1400" b="1" i="0" u="none" strike="noStrike" dirty="0">
                          <a:solidFill>
                            <a:srgbClr val="FFFFFF"/>
                          </a:solidFill>
                          <a:effectLst/>
                          <a:latin typeface="Century Gothic"/>
                        </a:rPr>
                        <a:t>Vigencia</a:t>
                      </a:r>
                    </a:p>
                  </a:txBody>
                  <a:tcPr marL="8823" marR="8823" marT="8823" marB="0" anchor="ctr">
                    <a:lnL>
                      <a:noFill/>
                    </a:lnL>
                    <a:lnR>
                      <a:noFill/>
                    </a:lnR>
                    <a:lnT>
                      <a:noFill/>
                    </a:lnT>
                    <a:lnB>
                      <a:noFill/>
                    </a:lnB>
                    <a:solidFill>
                      <a:srgbClr val="4BACC6"/>
                    </a:solidFill>
                  </a:tcPr>
                </a:tc>
                <a:tc>
                  <a:txBody>
                    <a:bodyPr/>
                    <a:lstStyle/>
                    <a:p>
                      <a:pPr algn="ctr" fontAlgn="ctr"/>
                      <a:r>
                        <a:rPr lang="es-ES_tradnl" sz="1400" b="1" i="0" u="none" strike="noStrike">
                          <a:solidFill>
                            <a:srgbClr val="FFFFFF"/>
                          </a:solidFill>
                          <a:effectLst/>
                          <a:latin typeface="Century Gothic"/>
                        </a:rPr>
                        <a:t>Accesibilidad</a:t>
                      </a:r>
                    </a:p>
                  </a:txBody>
                  <a:tcPr marL="8823" marR="8823" marT="8823" marB="0" anchor="ctr">
                    <a:lnL>
                      <a:noFill/>
                    </a:lnL>
                    <a:lnR>
                      <a:noFill/>
                    </a:lnR>
                    <a:lnT>
                      <a:noFill/>
                    </a:lnT>
                    <a:lnB>
                      <a:noFill/>
                    </a:lnB>
                    <a:solidFill>
                      <a:srgbClr val="4BACC6"/>
                    </a:solidFill>
                  </a:tcPr>
                </a:tc>
                <a:tc>
                  <a:txBody>
                    <a:bodyPr/>
                    <a:lstStyle/>
                    <a:p>
                      <a:pPr algn="ctr" fontAlgn="ctr"/>
                      <a:r>
                        <a:rPr lang="es-ES_tradnl" sz="1400" b="1" i="0" u="none" strike="noStrike" dirty="0">
                          <a:solidFill>
                            <a:srgbClr val="FFFFFF"/>
                          </a:solidFill>
                          <a:effectLst/>
                          <a:latin typeface="Century Gothic"/>
                        </a:rPr>
                        <a:t>Información</a:t>
                      </a:r>
                      <a:br>
                        <a:rPr lang="es-ES_tradnl" sz="1400" b="1" i="0" u="none" strike="noStrike" dirty="0">
                          <a:solidFill>
                            <a:srgbClr val="FFFFFF"/>
                          </a:solidFill>
                          <a:effectLst/>
                          <a:latin typeface="Century Gothic"/>
                        </a:rPr>
                      </a:br>
                      <a:r>
                        <a:rPr lang="es-ES_tradnl" sz="1400" b="1" i="0" u="none" strike="noStrike" dirty="0">
                          <a:solidFill>
                            <a:srgbClr val="FFFFFF"/>
                          </a:solidFill>
                          <a:effectLst/>
                          <a:latin typeface="Century Gothic"/>
                        </a:rPr>
                        <a:t>Completa</a:t>
                      </a:r>
                    </a:p>
                  </a:txBody>
                  <a:tcPr marL="8823" marR="8823" marT="8823" marB="0" anchor="ctr">
                    <a:lnL>
                      <a:noFill/>
                    </a:lnL>
                    <a:lnR>
                      <a:noFill/>
                    </a:lnR>
                    <a:lnT>
                      <a:noFill/>
                    </a:lnT>
                    <a:lnB>
                      <a:noFill/>
                    </a:lnB>
                    <a:solidFill>
                      <a:srgbClr val="4BACC6"/>
                    </a:solidFill>
                  </a:tcPr>
                </a:tc>
                <a:tc>
                  <a:txBody>
                    <a:bodyPr/>
                    <a:lstStyle/>
                    <a:p>
                      <a:pPr algn="ctr" fontAlgn="ctr"/>
                      <a:r>
                        <a:rPr lang="es-ES_tradnl" sz="1400" b="1" i="0" u="none" strike="noStrike">
                          <a:solidFill>
                            <a:srgbClr val="FFFFFF"/>
                          </a:solidFill>
                          <a:effectLst/>
                          <a:latin typeface="Century Gothic"/>
                        </a:rPr>
                        <a:t>Cumplimiento Global</a:t>
                      </a:r>
                    </a:p>
                  </a:txBody>
                  <a:tcPr marL="8823" marR="8823" marT="8823" marB="0" anchor="ctr">
                    <a:lnL>
                      <a:noFill/>
                    </a:lnL>
                    <a:lnR>
                      <a:noFill/>
                    </a:lnR>
                    <a:lnT>
                      <a:noFill/>
                    </a:lnT>
                    <a:lnB>
                      <a:noFill/>
                    </a:lnB>
                    <a:solidFill>
                      <a:srgbClr val="4BACC6"/>
                    </a:solidFill>
                  </a:tcPr>
                </a:tc>
              </a:tr>
              <a:tr h="298314">
                <a:tc>
                  <a:txBody>
                    <a:bodyPr/>
                    <a:lstStyle/>
                    <a:p>
                      <a:pPr algn="l" fontAlgn="ctr"/>
                      <a:r>
                        <a:rPr lang="es-ES_tradnl" sz="1400" b="1" i="0" u="none" strike="noStrike">
                          <a:solidFill>
                            <a:srgbClr val="000000"/>
                          </a:solidFill>
                          <a:effectLst/>
                          <a:latin typeface="Century Gothic"/>
                        </a:rPr>
                        <a:t>Ayuntamiento de Guadalajara</a:t>
                      </a:r>
                    </a:p>
                  </a:txBody>
                  <a:tcPr marL="8823" marR="8823" marT="8823" marB="0" anchor="ctr">
                    <a:lnL>
                      <a:noFill/>
                    </a:lnL>
                    <a:lnR>
                      <a:noFill/>
                    </a:lnR>
                    <a:lnT>
                      <a:noFill/>
                    </a:lnT>
                    <a:lnB>
                      <a:noFill/>
                    </a:lnB>
                  </a:tcPr>
                </a:tc>
                <a:tc>
                  <a:txBody>
                    <a:bodyPr/>
                    <a:lstStyle/>
                    <a:p>
                      <a:pPr algn="ctr" fontAlgn="ctr"/>
                      <a:r>
                        <a:rPr lang="is-IS" sz="1400" b="1" i="0" u="none" strike="noStrike">
                          <a:solidFill>
                            <a:srgbClr val="000000"/>
                          </a:solidFill>
                          <a:effectLst/>
                          <a:latin typeface="Century Gothic"/>
                        </a:rPr>
                        <a:t>100</a:t>
                      </a:r>
                    </a:p>
                  </a:txBody>
                  <a:tcPr marL="8823" marR="8823" marT="8823" marB="0" anchor="ctr">
                    <a:lnL>
                      <a:noFill/>
                    </a:lnL>
                    <a:lnR>
                      <a:noFill/>
                    </a:lnR>
                    <a:lnT>
                      <a:noFill/>
                    </a:lnT>
                    <a:lnB>
                      <a:noFill/>
                    </a:lnB>
                  </a:tcPr>
                </a:tc>
                <a:tc>
                  <a:txBody>
                    <a:bodyPr/>
                    <a:lstStyle/>
                    <a:p>
                      <a:pPr algn="ctr" fontAlgn="ctr"/>
                      <a:r>
                        <a:rPr lang="is-IS" sz="1400" b="1" i="0" u="none" strike="noStrike">
                          <a:solidFill>
                            <a:srgbClr val="000000"/>
                          </a:solidFill>
                          <a:effectLst/>
                          <a:latin typeface="Century Gothic"/>
                        </a:rPr>
                        <a:t>100</a:t>
                      </a:r>
                    </a:p>
                  </a:txBody>
                  <a:tcPr marL="8823" marR="8823" marT="8823" marB="0" anchor="ctr">
                    <a:lnL>
                      <a:noFill/>
                    </a:lnL>
                    <a:lnR>
                      <a:noFill/>
                    </a:lnR>
                    <a:lnT>
                      <a:noFill/>
                    </a:lnT>
                    <a:lnB>
                      <a:noFill/>
                    </a:lnB>
                  </a:tcPr>
                </a:tc>
                <a:tc>
                  <a:txBody>
                    <a:bodyPr/>
                    <a:lstStyle/>
                    <a:p>
                      <a:pPr algn="ctr" fontAlgn="ctr"/>
                      <a:r>
                        <a:rPr lang="is-IS" sz="1400" b="1" i="0" u="none" strike="noStrike">
                          <a:solidFill>
                            <a:srgbClr val="000000"/>
                          </a:solidFill>
                          <a:effectLst/>
                          <a:latin typeface="Century Gothic"/>
                        </a:rPr>
                        <a:t>100</a:t>
                      </a:r>
                    </a:p>
                  </a:txBody>
                  <a:tcPr marL="8823" marR="8823" marT="8823" marB="0" anchor="ctr">
                    <a:lnL>
                      <a:noFill/>
                    </a:lnL>
                    <a:lnR>
                      <a:noFill/>
                    </a:lnR>
                    <a:lnT>
                      <a:noFill/>
                    </a:lnT>
                    <a:lnB>
                      <a:noFill/>
                    </a:lnB>
                  </a:tcPr>
                </a:tc>
                <a:tc>
                  <a:txBody>
                    <a:bodyPr/>
                    <a:lstStyle/>
                    <a:p>
                      <a:pPr algn="ctr" fontAlgn="ctr"/>
                      <a:r>
                        <a:rPr lang="es-ES" sz="1400" b="1" i="0" u="none" strike="noStrike">
                          <a:solidFill>
                            <a:srgbClr val="000000"/>
                          </a:solidFill>
                          <a:effectLst/>
                          <a:latin typeface="Century Gothic"/>
                        </a:rPr>
                        <a:t>50</a:t>
                      </a:r>
                    </a:p>
                  </a:txBody>
                  <a:tcPr marL="8823" marR="8823" marT="8823" marB="0" anchor="ctr">
                    <a:lnL>
                      <a:noFill/>
                    </a:lnL>
                    <a:lnR>
                      <a:noFill/>
                    </a:lnR>
                    <a:lnT>
                      <a:noFill/>
                    </a:lnT>
                    <a:lnB>
                      <a:noFill/>
                    </a:lnB>
                  </a:tcPr>
                </a:tc>
                <a:tc>
                  <a:txBody>
                    <a:bodyPr/>
                    <a:lstStyle/>
                    <a:p>
                      <a:pPr algn="ctr" fontAlgn="ctr"/>
                      <a:r>
                        <a:rPr lang="fi-FI" sz="1400" b="1" i="0" u="none" strike="noStrike" dirty="0">
                          <a:solidFill>
                            <a:srgbClr val="000000"/>
                          </a:solidFill>
                          <a:effectLst/>
                          <a:latin typeface="Century Gothic"/>
                        </a:rPr>
                        <a:t>87.50</a:t>
                      </a:r>
                    </a:p>
                  </a:txBody>
                  <a:tcPr marL="8823" marR="8823" marT="8823" marB="0" anchor="ctr">
                    <a:lnL>
                      <a:noFill/>
                    </a:lnL>
                    <a:lnR>
                      <a:noFill/>
                    </a:lnR>
                    <a:lnT>
                      <a:noFill/>
                    </a:lnT>
                    <a:lnB>
                      <a:noFill/>
                    </a:lnB>
                  </a:tcPr>
                </a:tc>
              </a:tr>
              <a:tr h="387778">
                <a:tc>
                  <a:txBody>
                    <a:bodyPr/>
                    <a:lstStyle/>
                    <a:p>
                      <a:pPr algn="l" fontAlgn="ctr"/>
                      <a:r>
                        <a:rPr lang="es-ES_tradnl" sz="1400" b="1" i="0" u="none" strike="noStrike">
                          <a:solidFill>
                            <a:srgbClr val="000000"/>
                          </a:solidFill>
                          <a:effectLst/>
                          <a:latin typeface="Century Gothic"/>
                        </a:rPr>
                        <a:t>Ayuntamiento de San Pedro Tlaquepaque</a:t>
                      </a:r>
                    </a:p>
                  </a:txBody>
                  <a:tcPr marL="8823" marR="8823" marT="8823" marB="0" anchor="ctr">
                    <a:lnL>
                      <a:noFill/>
                    </a:lnL>
                    <a:lnR>
                      <a:noFill/>
                    </a:lnR>
                    <a:lnT>
                      <a:noFill/>
                    </a:lnT>
                    <a:lnB>
                      <a:noFill/>
                    </a:lnB>
                    <a:solidFill>
                      <a:srgbClr val="B7DEE8"/>
                    </a:solidFill>
                  </a:tcPr>
                </a:tc>
                <a:tc>
                  <a:txBody>
                    <a:bodyPr/>
                    <a:lstStyle/>
                    <a:p>
                      <a:pPr algn="ctr" fontAlgn="ctr"/>
                      <a:r>
                        <a:rPr lang="is-IS" sz="1400" b="1" i="0" u="none" strike="noStrike">
                          <a:solidFill>
                            <a:srgbClr val="000000"/>
                          </a:solidFill>
                          <a:effectLst/>
                          <a:latin typeface="Century Gothic"/>
                        </a:rPr>
                        <a:t>100</a:t>
                      </a:r>
                    </a:p>
                  </a:txBody>
                  <a:tcPr marL="8823" marR="8823" marT="8823" marB="0" anchor="ctr">
                    <a:lnL>
                      <a:noFill/>
                    </a:lnL>
                    <a:lnR>
                      <a:noFill/>
                    </a:lnR>
                    <a:lnT>
                      <a:noFill/>
                    </a:lnT>
                    <a:lnB>
                      <a:noFill/>
                    </a:lnB>
                    <a:solidFill>
                      <a:srgbClr val="B7DEE8"/>
                    </a:solidFill>
                  </a:tcPr>
                </a:tc>
                <a:tc>
                  <a:txBody>
                    <a:bodyPr/>
                    <a:lstStyle/>
                    <a:p>
                      <a:pPr algn="ctr" fontAlgn="ctr"/>
                      <a:r>
                        <a:rPr lang="es-ES" sz="1400" b="1" i="0" u="none" strike="noStrike">
                          <a:solidFill>
                            <a:srgbClr val="000000"/>
                          </a:solidFill>
                          <a:effectLst/>
                          <a:latin typeface="Century Gothic"/>
                        </a:rPr>
                        <a:t>75</a:t>
                      </a:r>
                    </a:p>
                  </a:txBody>
                  <a:tcPr marL="8823" marR="8823" marT="8823" marB="0" anchor="ctr">
                    <a:lnL>
                      <a:noFill/>
                    </a:lnL>
                    <a:lnR>
                      <a:noFill/>
                    </a:lnR>
                    <a:lnT>
                      <a:noFill/>
                    </a:lnT>
                    <a:lnB>
                      <a:noFill/>
                    </a:lnB>
                    <a:solidFill>
                      <a:srgbClr val="B7DEE8"/>
                    </a:solidFill>
                  </a:tcPr>
                </a:tc>
                <a:tc>
                  <a:txBody>
                    <a:bodyPr/>
                    <a:lstStyle/>
                    <a:p>
                      <a:pPr algn="ctr" fontAlgn="ctr"/>
                      <a:r>
                        <a:rPr lang="is-IS" sz="1400" b="1" i="0" u="none" strike="noStrike">
                          <a:solidFill>
                            <a:srgbClr val="000000"/>
                          </a:solidFill>
                          <a:effectLst/>
                          <a:latin typeface="Century Gothic"/>
                        </a:rPr>
                        <a:t>100</a:t>
                      </a:r>
                    </a:p>
                  </a:txBody>
                  <a:tcPr marL="8823" marR="8823" marT="8823" marB="0" anchor="ctr">
                    <a:lnL>
                      <a:noFill/>
                    </a:lnL>
                    <a:lnR>
                      <a:noFill/>
                    </a:lnR>
                    <a:lnT>
                      <a:noFill/>
                    </a:lnT>
                    <a:lnB>
                      <a:noFill/>
                    </a:lnB>
                    <a:solidFill>
                      <a:srgbClr val="B7DEE8"/>
                    </a:solidFill>
                  </a:tcPr>
                </a:tc>
                <a:tc>
                  <a:txBody>
                    <a:bodyPr/>
                    <a:lstStyle/>
                    <a:p>
                      <a:pPr algn="ctr" fontAlgn="ctr"/>
                      <a:r>
                        <a:rPr lang="es-ES" sz="1400" b="1" i="0" u="none" strike="noStrike">
                          <a:solidFill>
                            <a:srgbClr val="000000"/>
                          </a:solidFill>
                          <a:effectLst/>
                          <a:latin typeface="Century Gothic"/>
                        </a:rPr>
                        <a:t>75</a:t>
                      </a:r>
                    </a:p>
                  </a:txBody>
                  <a:tcPr marL="8823" marR="8823" marT="8823" marB="0" anchor="ctr">
                    <a:lnL>
                      <a:noFill/>
                    </a:lnL>
                    <a:lnR>
                      <a:noFill/>
                    </a:lnR>
                    <a:lnT>
                      <a:noFill/>
                    </a:lnT>
                    <a:lnB>
                      <a:noFill/>
                    </a:lnB>
                    <a:solidFill>
                      <a:srgbClr val="B7DEE8"/>
                    </a:solidFill>
                  </a:tcPr>
                </a:tc>
                <a:tc>
                  <a:txBody>
                    <a:bodyPr/>
                    <a:lstStyle/>
                    <a:p>
                      <a:pPr algn="ctr" fontAlgn="ctr"/>
                      <a:r>
                        <a:rPr lang="fi-FI" sz="1400" b="1" i="0" u="none" strike="noStrike" dirty="0">
                          <a:solidFill>
                            <a:srgbClr val="000000"/>
                          </a:solidFill>
                          <a:effectLst/>
                          <a:latin typeface="Century Gothic"/>
                        </a:rPr>
                        <a:t>87.50</a:t>
                      </a:r>
                    </a:p>
                  </a:txBody>
                  <a:tcPr marL="8823" marR="8823" marT="8823" marB="0" anchor="ctr">
                    <a:lnL>
                      <a:noFill/>
                    </a:lnL>
                    <a:lnR>
                      <a:noFill/>
                    </a:lnR>
                    <a:lnT>
                      <a:noFill/>
                    </a:lnT>
                    <a:lnB>
                      <a:noFill/>
                    </a:lnB>
                    <a:solidFill>
                      <a:srgbClr val="B7DEE8"/>
                    </a:solidFill>
                  </a:tcPr>
                </a:tc>
              </a:tr>
              <a:tr h="298314">
                <a:tc>
                  <a:txBody>
                    <a:bodyPr/>
                    <a:lstStyle/>
                    <a:p>
                      <a:pPr algn="l" fontAlgn="ctr"/>
                      <a:r>
                        <a:rPr lang="es-ES_tradnl" sz="1400" b="1" i="0" u="none" strike="noStrike">
                          <a:solidFill>
                            <a:srgbClr val="000000"/>
                          </a:solidFill>
                          <a:effectLst/>
                          <a:latin typeface="Century Gothic"/>
                        </a:rPr>
                        <a:t>Ayuntamiento de Zapopan</a:t>
                      </a:r>
                    </a:p>
                  </a:txBody>
                  <a:tcPr marL="8823" marR="8823" marT="8823" marB="0" anchor="ctr">
                    <a:lnL>
                      <a:noFill/>
                    </a:lnL>
                    <a:lnR>
                      <a:noFill/>
                    </a:lnR>
                    <a:lnT>
                      <a:noFill/>
                    </a:lnT>
                    <a:lnB>
                      <a:noFill/>
                    </a:lnB>
                  </a:tcPr>
                </a:tc>
                <a:tc>
                  <a:txBody>
                    <a:bodyPr/>
                    <a:lstStyle/>
                    <a:p>
                      <a:pPr algn="ctr" fontAlgn="ctr"/>
                      <a:r>
                        <a:rPr lang="is-IS" sz="1400" b="1" i="0" u="none" strike="noStrike">
                          <a:solidFill>
                            <a:srgbClr val="000000"/>
                          </a:solidFill>
                          <a:effectLst/>
                          <a:latin typeface="Century Gothic"/>
                        </a:rPr>
                        <a:t>100</a:t>
                      </a:r>
                    </a:p>
                  </a:txBody>
                  <a:tcPr marL="8823" marR="8823" marT="8823" marB="0" anchor="ctr">
                    <a:lnL>
                      <a:noFill/>
                    </a:lnL>
                    <a:lnR>
                      <a:noFill/>
                    </a:lnR>
                    <a:lnT>
                      <a:noFill/>
                    </a:lnT>
                    <a:lnB>
                      <a:noFill/>
                    </a:lnB>
                  </a:tcPr>
                </a:tc>
                <a:tc>
                  <a:txBody>
                    <a:bodyPr/>
                    <a:lstStyle/>
                    <a:p>
                      <a:pPr algn="ctr" fontAlgn="ctr"/>
                      <a:r>
                        <a:rPr lang="is-IS" sz="1400" b="1" i="0" u="none" strike="noStrike">
                          <a:solidFill>
                            <a:srgbClr val="000000"/>
                          </a:solidFill>
                          <a:effectLst/>
                          <a:latin typeface="Century Gothic"/>
                        </a:rPr>
                        <a:t>100</a:t>
                      </a:r>
                    </a:p>
                  </a:txBody>
                  <a:tcPr marL="8823" marR="8823" marT="8823" marB="0" anchor="ctr">
                    <a:lnL>
                      <a:noFill/>
                    </a:lnL>
                    <a:lnR>
                      <a:noFill/>
                    </a:lnR>
                    <a:lnT>
                      <a:noFill/>
                    </a:lnT>
                    <a:lnB>
                      <a:noFill/>
                    </a:lnB>
                  </a:tcPr>
                </a:tc>
                <a:tc>
                  <a:txBody>
                    <a:bodyPr/>
                    <a:lstStyle/>
                    <a:p>
                      <a:pPr algn="ctr" fontAlgn="ctr"/>
                      <a:r>
                        <a:rPr lang="is-IS" sz="1400" b="1" i="0" u="none" strike="noStrike">
                          <a:solidFill>
                            <a:srgbClr val="000000"/>
                          </a:solidFill>
                          <a:effectLst/>
                          <a:latin typeface="Century Gothic"/>
                        </a:rPr>
                        <a:t>100</a:t>
                      </a:r>
                    </a:p>
                  </a:txBody>
                  <a:tcPr marL="8823" marR="8823" marT="8823" marB="0" anchor="ctr">
                    <a:lnL>
                      <a:noFill/>
                    </a:lnL>
                    <a:lnR>
                      <a:noFill/>
                    </a:lnR>
                    <a:lnT>
                      <a:noFill/>
                    </a:lnT>
                    <a:lnB>
                      <a:noFill/>
                    </a:lnB>
                  </a:tcPr>
                </a:tc>
                <a:tc>
                  <a:txBody>
                    <a:bodyPr/>
                    <a:lstStyle/>
                    <a:p>
                      <a:pPr algn="ctr" fontAlgn="ctr"/>
                      <a:r>
                        <a:rPr lang="es-ES" sz="1400" b="1" i="0" u="none" strike="noStrike">
                          <a:solidFill>
                            <a:srgbClr val="000000"/>
                          </a:solidFill>
                          <a:effectLst/>
                          <a:latin typeface="Century Gothic"/>
                        </a:rPr>
                        <a:t>50</a:t>
                      </a:r>
                    </a:p>
                  </a:txBody>
                  <a:tcPr marL="8823" marR="8823" marT="8823" marB="0" anchor="ctr">
                    <a:lnL>
                      <a:noFill/>
                    </a:lnL>
                    <a:lnR>
                      <a:noFill/>
                    </a:lnR>
                    <a:lnT>
                      <a:noFill/>
                    </a:lnT>
                    <a:lnB>
                      <a:noFill/>
                    </a:lnB>
                  </a:tcPr>
                </a:tc>
                <a:tc>
                  <a:txBody>
                    <a:bodyPr/>
                    <a:lstStyle/>
                    <a:p>
                      <a:pPr algn="ctr" fontAlgn="ctr"/>
                      <a:r>
                        <a:rPr lang="fi-FI" sz="1400" b="1" i="0" u="none" strike="noStrike" dirty="0">
                          <a:solidFill>
                            <a:srgbClr val="000000"/>
                          </a:solidFill>
                          <a:effectLst/>
                          <a:latin typeface="Century Gothic"/>
                        </a:rPr>
                        <a:t>87.50</a:t>
                      </a:r>
                    </a:p>
                  </a:txBody>
                  <a:tcPr marL="8823" marR="8823" marT="8823" marB="0" anchor="ctr">
                    <a:lnL>
                      <a:noFill/>
                    </a:lnL>
                    <a:lnR>
                      <a:noFill/>
                    </a:lnR>
                    <a:lnT>
                      <a:noFill/>
                    </a:lnT>
                    <a:lnB>
                      <a:noFill/>
                    </a:lnB>
                  </a:tcPr>
                </a:tc>
              </a:tr>
              <a:tr h="387778">
                <a:tc>
                  <a:txBody>
                    <a:bodyPr/>
                    <a:lstStyle/>
                    <a:p>
                      <a:pPr algn="l" fontAlgn="ctr"/>
                      <a:r>
                        <a:rPr lang="es-ES_tradnl" sz="1400" b="0" i="0" u="none" strike="noStrike">
                          <a:solidFill>
                            <a:srgbClr val="000000"/>
                          </a:solidFill>
                          <a:effectLst/>
                          <a:latin typeface="Century Gothic"/>
                        </a:rPr>
                        <a:t>Ayuntamiento de Tlajomulco de Zúñiga</a:t>
                      </a:r>
                    </a:p>
                  </a:txBody>
                  <a:tcPr marL="8823" marR="8823" marT="8823" marB="0" anchor="ctr">
                    <a:lnL>
                      <a:noFill/>
                    </a:lnL>
                    <a:lnR>
                      <a:noFill/>
                    </a:lnR>
                    <a:lnT>
                      <a:noFill/>
                    </a:lnT>
                    <a:lnB>
                      <a:noFill/>
                    </a:lnB>
                    <a:solidFill>
                      <a:srgbClr val="B7DEE8"/>
                    </a:solidFill>
                  </a:tcPr>
                </a:tc>
                <a:tc>
                  <a:txBody>
                    <a:bodyPr/>
                    <a:lstStyle/>
                    <a:p>
                      <a:pPr algn="ctr" fontAlgn="ctr"/>
                      <a:r>
                        <a:rPr lang="is-IS" sz="1400" b="0" i="0" u="none" strike="noStrike">
                          <a:solidFill>
                            <a:srgbClr val="000000"/>
                          </a:solidFill>
                          <a:effectLst/>
                          <a:latin typeface="Century Gothic"/>
                        </a:rPr>
                        <a:t>100</a:t>
                      </a:r>
                    </a:p>
                  </a:txBody>
                  <a:tcPr marL="8823" marR="8823" marT="8823" marB="0" anchor="ctr">
                    <a:lnL>
                      <a:noFill/>
                    </a:lnL>
                    <a:lnR>
                      <a:noFill/>
                    </a:lnR>
                    <a:lnT>
                      <a:noFill/>
                    </a:lnT>
                    <a:lnB>
                      <a:noFill/>
                    </a:lnB>
                    <a:solidFill>
                      <a:srgbClr val="B7DEE8"/>
                    </a:solidFill>
                  </a:tcPr>
                </a:tc>
                <a:tc>
                  <a:txBody>
                    <a:bodyPr/>
                    <a:lstStyle/>
                    <a:p>
                      <a:pPr algn="ctr" fontAlgn="ctr"/>
                      <a:r>
                        <a:rPr lang="es-ES" sz="1400" b="0" i="0" u="none" strike="noStrike">
                          <a:solidFill>
                            <a:srgbClr val="000000"/>
                          </a:solidFill>
                          <a:effectLst/>
                          <a:latin typeface="Century Gothic"/>
                        </a:rPr>
                        <a:t>50</a:t>
                      </a:r>
                    </a:p>
                  </a:txBody>
                  <a:tcPr marL="8823" marR="8823" marT="8823" marB="0" anchor="ctr">
                    <a:lnL>
                      <a:noFill/>
                    </a:lnL>
                    <a:lnR>
                      <a:noFill/>
                    </a:lnR>
                    <a:lnT>
                      <a:noFill/>
                    </a:lnT>
                    <a:lnB>
                      <a:noFill/>
                    </a:lnB>
                    <a:solidFill>
                      <a:srgbClr val="B7DEE8"/>
                    </a:solidFill>
                  </a:tcPr>
                </a:tc>
                <a:tc>
                  <a:txBody>
                    <a:bodyPr/>
                    <a:lstStyle/>
                    <a:p>
                      <a:pPr algn="ctr" fontAlgn="ctr"/>
                      <a:r>
                        <a:rPr lang="is-IS" sz="1400" b="0" i="0" u="none" strike="noStrike">
                          <a:solidFill>
                            <a:srgbClr val="000000"/>
                          </a:solidFill>
                          <a:effectLst/>
                          <a:latin typeface="Century Gothic"/>
                        </a:rPr>
                        <a:t>100</a:t>
                      </a:r>
                    </a:p>
                  </a:txBody>
                  <a:tcPr marL="8823" marR="8823" marT="8823" marB="0" anchor="ctr">
                    <a:lnL>
                      <a:noFill/>
                    </a:lnL>
                    <a:lnR>
                      <a:noFill/>
                    </a:lnR>
                    <a:lnT>
                      <a:noFill/>
                    </a:lnT>
                    <a:lnB>
                      <a:noFill/>
                    </a:lnB>
                    <a:solidFill>
                      <a:srgbClr val="B7DEE8"/>
                    </a:solidFill>
                  </a:tcPr>
                </a:tc>
                <a:tc>
                  <a:txBody>
                    <a:bodyPr/>
                    <a:lstStyle/>
                    <a:p>
                      <a:pPr algn="ctr" fontAlgn="ctr"/>
                      <a:r>
                        <a:rPr lang="es-ES" sz="1400" b="0" i="0" u="none" strike="noStrike" dirty="0">
                          <a:solidFill>
                            <a:srgbClr val="000000"/>
                          </a:solidFill>
                          <a:effectLst/>
                          <a:latin typeface="Century Gothic"/>
                        </a:rPr>
                        <a:t>75</a:t>
                      </a:r>
                    </a:p>
                  </a:txBody>
                  <a:tcPr marL="8823" marR="8823" marT="8823" marB="0" anchor="ctr">
                    <a:lnL>
                      <a:noFill/>
                    </a:lnL>
                    <a:lnR>
                      <a:noFill/>
                    </a:lnR>
                    <a:lnT>
                      <a:noFill/>
                    </a:lnT>
                    <a:lnB>
                      <a:noFill/>
                    </a:lnB>
                    <a:solidFill>
                      <a:srgbClr val="B7DEE8"/>
                    </a:solidFill>
                  </a:tcPr>
                </a:tc>
                <a:tc>
                  <a:txBody>
                    <a:bodyPr/>
                    <a:lstStyle/>
                    <a:p>
                      <a:pPr algn="ctr" fontAlgn="ctr"/>
                      <a:r>
                        <a:rPr lang="nb-NO" sz="1400" b="0" i="0" u="none" strike="noStrike">
                          <a:solidFill>
                            <a:srgbClr val="000000"/>
                          </a:solidFill>
                          <a:effectLst/>
                          <a:latin typeface="Century Gothic"/>
                        </a:rPr>
                        <a:t>81.25</a:t>
                      </a:r>
                    </a:p>
                  </a:txBody>
                  <a:tcPr marL="8823" marR="8823" marT="8823" marB="0" anchor="ctr">
                    <a:lnL>
                      <a:noFill/>
                    </a:lnL>
                    <a:lnR>
                      <a:noFill/>
                    </a:lnR>
                    <a:lnT>
                      <a:noFill/>
                    </a:lnT>
                    <a:lnB>
                      <a:noFill/>
                    </a:lnB>
                    <a:solidFill>
                      <a:srgbClr val="B7DEE8"/>
                    </a:solidFill>
                  </a:tcPr>
                </a:tc>
              </a:tr>
              <a:tr h="298314">
                <a:tc>
                  <a:txBody>
                    <a:bodyPr/>
                    <a:lstStyle/>
                    <a:p>
                      <a:pPr algn="l" fontAlgn="ctr"/>
                      <a:r>
                        <a:rPr lang="es-ES_tradnl" sz="1400" b="0" i="0" u="none" strike="noStrike">
                          <a:solidFill>
                            <a:srgbClr val="000000"/>
                          </a:solidFill>
                          <a:effectLst/>
                          <a:latin typeface="Century Gothic"/>
                        </a:rPr>
                        <a:t>Ayuntamiento de Tonalá</a:t>
                      </a:r>
                    </a:p>
                  </a:txBody>
                  <a:tcPr marL="8823" marR="8823" marT="8823" marB="0" anchor="ctr">
                    <a:lnL>
                      <a:noFill/>
                    </a:lnL>
                    <a:lnR>
                      <a:noFill/>
                    </a:lnR>
                    <a:lnT>
                      <a:noFill/>
                    </a:lnT>
                    <a:lnB>
                      <a:noFill/>
                    </a:lnB>
                  </a:tcPr>
                </a:tc>
                <a:tc>
                  <a:txBody>
                    <a:bodyPr/>
                    <a:lstStyle/>
                    <a:p>
                      <a:pPr algn="ctr" fontAlgn="ctr"/>
                      <a:r>
                        <a:rPr lang="is-IS" sz="1400" b="0" i="0" u="none" strike="noStrike" dirty="0">
                          <a:solidFill>
                            <a:srgbClr val="000000"/>
                          </a:solidFill>
                          <a:effectLst/>
                          <a:latin typeface="Century Gothic"/>
                        </a:rPr>
                        <a:t>100</a:t>
                      </a:r>
                    </a:p>
                  </a:txBody>
                  <a:tcPr marL="8823" marR="8823" marT="8823" marB="0" anchor="ctr">
                    <a:lnL>
                      <a:noFill/>
                    </a:lnL>
                    <a:lnR>
                      <a:noFill/>
                    </a:lnR>
                    <a:lnT>
                      <a:noFill/>
                    </a:lnT>
                    <a:lnB>
                      <a:noFill/>
                    </a:lnB>
                  </a:tcPr>
                </a:tc>
                <a:tc>
                  <a:txBody>
                    <a:bodyPr/>
                    <a:lstStyle/>
                    <a:p>
                      <a:pPr algn="ctr" fontAlgn="ctr"/>
                      <a:r>
                        <a:rPr lang="es-ES" sz="1400" b="0" i="0" u="none" strike="noStrike" dirty="0" smtClean="0">
                          <a:solidFill>
                            <a:srgbClr val="000000"/>
                          </a:solidFill>
                          <a:effectLst/>
                          <a:latin typeface="Century Gothic"/>
                        </a:rPr>
                        <a:t>75</a:t>
                      </a:r>
                      <a:endParaRPr lang="es-ES" sz="1400" b="0" i="0" u="none" strike="noStrike" dirty="0">
                        <a:solidFill>
                          <a:srgbClr val="000000"/>
                        </a:solidFill>
                        <a:effectLst/>
                        <a:latin typeface="Century Gothic"/>
                      </a:endParaRPr>
                    </a:p>
                  </a:txBody>
                  <a:tcPr marL="8823" marR="8823" marT="8823" marB="0" anchor="ctr">
                    <a:lnL>
                      <a:noFill/>
                    </a:lnL>
                    <a:lnR>
                      <a:noFill/>
                    </a:lnR>
                    <a:lnT>
                      <a:noFill/>
                    </a:lnT>
                    <a:lnB>
                      <a:noFill/>
                    </a:lnB>
                  </a:tcPr>
                </a:tc>
                <a:tc>
                  <a:txBody>
                    <a:bodyPr/>
                    <a:lstStyle/>
                    <a:p>
                      <a:pPr algn="ctr" fontAlgn="ctr"/>
                      <a:r>
                        <a:rPr lang="is-IS" sz="1400" b="0" i="0" u="none" strike="noStrike">
                          <a:solidFill>
                            <a:srgbClr val="000000"/>
                          </a:solidFill>
                          <a:effectLst/>
                          <a:latin typeface="Century Gothic"/>
                        </a:rPr>
                        <a:t>100</a:t>
                      </a:r>
                    </a:p>
                  </a:txBody>
                  <a:tcPr marL="8823" marR="8823" marT="8823" marB="0" anchor="ctr">
                    <a:lnL>
                      <a:noFill/>
                    </a:lnL>
                    <a:lnR>
                      <a:noFill/>
                    </a:lnR>
                    <a:lnT>
                      <a:noFill/>
                    </a:lnT>
                    <a:lnB>
                      <a:noFill/>
                    </a:lnB>
                  </a:tcPr>
                </a:tc>
                <a:tc>
                  <a:txBody>
                    <a:bodyPr/>
                    <a:lstStyle/>
                    <a:p>
                      <a:pPr algn="ctr" fontAlgn="ctr"/>
                      <a:r>
                        <a:rPr lang="is-IS" sz="1400" b="0" i="0" u="none" strike="noStrike">
                          <a:solidFill>
                            <a:srgbClr val="000000"/>
                          </a:solidFill>
                          <a:effectLst/>
                          <a:latin typeface="Century Gothic"/>
                        </a:rPr>
                        <a:t>25</a:t>
                      </a:r>
                    </a:p>
                  </a:txBody>
                  <a:tcPr marL="8823" marR="8823" marT="8823" marB="0" anchor="ctr">
                    <a:lnL>
                      <a:noFill/>
                    </a:lnL>
                    <a:lnR>
                      <a:noFill/>
                    </a:lnR>
                    <a:lnT>
                      <a:noFill/>
                    </a:lnT>
                    <a:lnB>
                      <a:noFill/>
                    </a:lnB>
                  </a:tcPr>
                </a:tc>
                <a:tc>
                  <a:txBody>
                    <a:bodyPr/>
                    <a:lstStyle/>
                    <a:p>
                      <a:pPr algn="ctr" fontAlgn="ctr"/>
                      <a:r>
                        <a:rPr lang="es-MX" sz="1400" b="0" i="0" u="none" strike="noStrike" dirty="0" smtClean="0">
                          <a:solidFill>
                            <a:srgbClr val="000000"/>
                          </a:solidFill>
                          <a:effectLst/>
                          <a:latin typeface="Century Gothic"/>
                        </a:rPr>
                        <a:t>75.00</a:t>
                      </a:r>
                      <a:endParaRPr lang="hr-HR" sz="1400" b="0" i="0" u="none" strike="noStrike" dirty="0">
                        <a:solidFill>
                          <a:srgbClr val="000000"/>
                        </a:solidFill>
                        <a:effectLst/>
                        <a:latin typeface="Century Gothic"/>
                      </a:endParaRPr>
                    </a:p>
                  </a:txBody>
                  <a:tcPr marL="8823" marR="8823" marT="8823" marB="0" anchor="ctr">
                    <a:lnL>
                      <a:noFill/>
                    </a:lnL>
                    <a:lnR>
                      <a:noFill/>
                    </a:lnR>
                    <a:lnT>
                      <a:noFill/>
                    </a:lnT>
                    <a:lnB>
                      <a:noFill/>
                    </a:lnB>
                  </a:tcPr>
                </a:tc>
              </a:tr>
              <a:tr h="298314">
                <a:tc>
                  <a:txBody>
                    <a:bodyPr/>
                    <a:lstStyle/>
                    <a:p>
                      <a:pPr algn="l" fontAlgn="ctr"/>
                      <a:r>
                        <a:rPr lang="es-ES_tradnl" sz="1400" b="0" i="0" u="none" strike="noStrike">
                          <a:solidFill>
                            <a:srgbClr val="000000"/>
                          </a:solidFill>
                          <a:effectLst/>
                          <a:latin typeface="Century Gothic"/>
                        </a:rPr>
                        <a:t>Ayuntamiento de El Salto</a:t>
                      </a:r>
                    </a:p>
                  </a:txBody>
                  <a:tcPr marL="8823" marR="8823" marT="8823" marB="0" anchor="ctr">
                    <a:lnL>
                      <a:noFill/>
                    </a:lnL>
                    <a:lnR>
                      <a:noFill/>
                    </a:lnR>
                    <a:lnT>
                      <a:noFill/>
                    </a:lnT>
                    <a:lnB>
                      <a:noFill/>
                    </a:lnB>
                    <a:solidFill>
                      <a:srgbClr val="B7DEE8"/>
                    </a:solidFill>
                  </a:tcPr>
                </a:tc>
                <a:tc>
                  <a:txBody>
                    <a:bodyPr/>
                    <a:lstStyle/>
                    <a:p>
                      <a:pPr algn="ctr" fontAlgn="ctr"/>
                      <a:r>
                        <a:rPr lang="es-ES" sz="1400" b="0" i="0" u="none" strike="noStrike">
                          <a:solidFill>
                            <a:srgbClr val="000000"/>
                          </a:solidFill>
                          <a:effectLst/>
                          <a:latin typeface="Century Gothic"/>
                        </a:rPr>
                        <a:t>50</a:t>
                      </a:r>
                    </a:p>
                  </a:txBody>
                  <a:tcPr marL="8823" marR="8823" marT="8823" marB="0" anchor="ctr">
                    <a:lnL>
                      <a:noFill/>
                    </a:lnL>
                    <a:lnR>
                      <a:noFill/>
                    </a:lnR>
                    <a:lnT>
                      <a:noFill/>
                    </a:lnT>
                    <a:lnB>
                      <a:noFill/>
                    </a:lnB>
                    <a:solidFill>
                      <a:srgbClr val="B7DEE8"/>
                    </a:solidFill>
                  </a:tcPr>
                </a:tc>
                <a:tc>
                  <a:txBody>
                    <a:bodyPr/>
                    <a:lstStyle/>
                    <a:p>
                      <a:pPr algn="ctr" fontAlgn="ctr"/>
                      <a:r>
                        <a:rPr lang="is-IS" sz="1400" b="0" i="0" u="none" strike="noStrike">
                          <a:solidFill>
                            <a:srgbClr val="000000"/>
                          </a:solidFill>
                          <a:effectLst/>
                          <a:latin typeface="Century Gothic"/>
                        </a:rPr>
                        <a:t>25</a:t>
                      </a:r>
                    </a:p>
                  </a:txBody>
                  <a:tcPr marL="8823" marR="8823" marT="8823" marB="0" anchor="ctr">
                    <a:lnL>
                      <a:noFill/>
                    </a:lnL>
                    <a:lnR>
                      <a:noFill/>
                    </a:lnR>
                    <a:lnT>
                      <a:noFill/>
                    </a:lnT>
                    <a:lnB>
                      <a:noFill/>
                    </a:lnB>
                    <a:solidFill>
                      <a:srgbClr val="B7DEE8"/>
                    </a:solidFill>
                  </a:tcPr>
                </a:tc>
                <a:tc>
                  <a:txBody>
                    <a:bodyPr/>
                    <a:lstStyle/>
                    <a:p>
                      <a:pPr algn="ctr" fontAlgn="ctr"/>
                      <a:r>
                        <a:rPr lang="es-ES" sz="1400" b="0" i="0" u="none" strike="noStrike">
                          <a:solidFill>
                            <a:srgbClr val="000000"/>
                          </a:solidFill>
                          <a:effectLst/>
                          <a:latin typeface="Century Gothic"/>
                        </a:rPr>
                        <a:t>50</a:t>
                      </a:r>
                    </a:p>
                  </a:txBody>
                  <a:tcPr marL="8823" marR="8823" marT="8823" marB="0" anchor="ctr">
                    <a:lnL>
                      <a:noFill/>
                    </a:lnL>
                    <a:lnR>
                      <a:noFill/>
                    </a:lnR>
                    <a:lnT>
                      <a:noFill/>
                    </a:lnT>
                    <a:lnB>
                      <a:noFill/>
                    </a:lnB>
                    <a:solidFill>
                      <a:srgbClr val="B7DEE8"/>
                    </a:solidFill>
                  </a:tcPr>
                </a:tc>
                <a:tc>
                  <a:txBody>
                    <a:bodyPr/>
                    <a:lstStyle/>
                    <a:p>
                      <a:pPr algn="ctr" fontAlgn="ctr"/>
                      <a:r>
                        <a:rPr lang="es-ES" sz="1400" b="0" i="0" u="none" strike="noStrike">
                          <a:solidFill>
                            <a:srgbClr val="000000"/>
                          </a:solidFill>
                          <a:effectLst/>
                          <a:latin typeface="Century Gothic"/>
                        </a:rPr>
                        <a:t>0</a:t>
                      </a:r>
                    </a:p>
                  </a:txBody>
                  <a:tcPr marL="8823" marR="8823" marT="8823" marB="0" anchor="ctr">
                    <a:lnL>
                      <a:noFill/>
                    </a:lnL>
                    <a:lnR>
                      <a:noFill/>
                    </a:lnR>
                    <a:lnT>
                      <a:noFill/>
                    </a:lnT>
                    <a:lnB>
                      <a:noFill/>
                    </a:lnB>
                    <a:solidFill>
                      <a:srgbClr val="B7DEE8"/>
                    </a:solidFill>
                  </a:tcPr>
                </a:tc>
                <a:tc>
                  <a:txBody>
                    <a:bodyPr/>
                    <a:lstStyle/>
                    <a:p>
                      <a:pPr algn="ctr" fontAlgn="ctr"/>
                      <a:r>
                        <a:rPr lang="nb-NO" sz="1400" b="0" i="0" u="none" strike="noStrike">
                          <a:solidFill>
                            <a:srgbClr val="000000"/>
                          </a:solidFill>
                          <a:effectLst/>
                          <a:latin typeface="Century Gothic"/>
                        </a:rPr>
                        <a:t>31.25</a:t>
                      </a:r>
                    </a:p>
                  </a:txBody>
                  <a:tcPr marL="8823" marR="8823" marT="8823" marB="0" anchor="ctr">
                    <a:lnL>
                      <a:noFill/>
                    </a:lnL>
                    <a:lnR>
                      <a:noFill/>
                    </a:lnR>
                    <a:lnT>
                      <a:noFill/>
                    </a:lnT>
                    <a:lnB>
                      <a:noFill/>
                    </a:lnB>
                    <a:solidFill>
                      <a:srgbClr val="B7DEE8"/>
                    </a:solidFill>
                  </a:tcPr>
                </a:tc>
              </a:tr>
              <a:tr h="298314">
                <a:tc>
                  <a:txBody>
                    <a:bodyPr/>
                    <a:lstStyle/>
                    <a:p>
                      <a:pPr algn="l" fontAlgn="ctr"/>
                      <a:r>
                        <a:rPr lang="es-ES_tradnl" sz="1400" b="0" i="0" u="none" strike="noStrike">
                          <a:solidFill>
                            <a:srgbClr val="000000"/>
                          </a:solidFill>
                          <a:effectLst/>
                          <a:latin typeface="Century Gothic"/>
                        </a:rPr>
                        <a:t>Ayuntamiento de Zapotlanejo</a:t>
                      </a:r>
                    </a:p>
                  </a:txBody>
                  <a:tcPr marL="8823" marR="8823" marT="8823" marB="0" anchor="ctr">
                    <a:lnL>
                      <a:noFill/>
                    </a:lnL>
                    <a:lnR>
                      <a:noFill/>
                    </a:lnR>
                    <a:lnT>
                      <a:noFill/>
                    </a:lnT>
                    <a:lnB>
                      <a:noFill/>
                    </a:lnB>
                  </a:tcPr>
                </a:tc>
                <a:tc>
                  <a:txBody>
                    <a:bodyPr/>
                    <a:lstStyle/>
                    <a:p>
                      <a:pPr algn="ctr" fontAlgn="ctr"/>
                      <a:r>
                        <a:rPr lang="is-IS" sz="1400" b="0" i="0" u="none" strike="noStrike">
                          <a:solidFill>
                            <a:srgbClr val="000000"/>
                          </a:solidFill>
                          <a:effectLst/>
                          <a:latin typeface="Century Gothic"/>
                        </a:rPr>
                        <a:t>25</a:t>
                      </a:r>
                    </a:p>
                  </a:txBody>
                  <a:tcPr marL="8823" marR="8823" marT="8823" marB="0" anchor="ctr">
                    <a:lnL>
                      <a:noFill/>
                    </a:lnL>
                    <a:lnR>
                      <a:noFill/>
                    </a:lnR>
                    <a:lnT>
                      <a:noFill/>
                    </a:lnT>
                    <a:lnB>
                      <a:noFill/>
                    </a:lnB>
                  </a:tcPr>
                </a:tc>
                <a:tc>
                  <a:txBody>
                    <a:bodyPr/>
                    <a:lstStyle/>
                    <a:p>
                      <a:pPr algn="ctr" fontAlgn="ctr"/>
                      <a:r>
                        <a:rPr lang="is-IS" sz="1400" b="0" i="0" u="none" strike="noStrike">
                          <a:solidFill>
                            <a:srgbClr val="000000"/>
                          </a:solidFill>
                          <a:effectLst/>
                          <a:latin typeface="Century Gothic"/>
                        </a:rPr>
                        <a:t>25</a:t>
                      </a:r>
                    </a:p>
                  </a:txBody>
                  <a:tcPr marL="8823" marR="8823" marT="8823" marB="0" anchor="ctr">
                    <a:lnL>
                      <a:noFill/>
                    </a:lnL>
                    <a:lnR>
                      <a:noFill/>
                    </a:lnR>
                    <a:lnT>
                      <a:noFill/>
                    </a:lnT>
                    <a:lnB>
                      <a:noFill/>
                    </a:lnB>
                  </a:tcPr>
                </a:tc>
                <a:tc>
                  <a:txBody>
                    <a:bodyPr/>
                    <a:lstStyle/>
                    <a:p>
                      <a:pPr algn="ctr" fontAlgn="ctr"/>
                      <a:r>
                        <a:rPr lang="is-IS" sz="1400" b="0" i="0" u="none" strike="noStrike">
                          <a:solidFill>
                            <a:srgbClr val="000000"/>
                          </a:solidFill>
                          <a:effectLst/>
                          <a:latin typeface="Century Gothic"/>
                        </a:rPr>
                        <a:t>25</a:t>
                      </a:r>
                    </a:p>
                  </a:txBody>
                  <a:tcPr marL="8823" marR="8823" marT="8823" marB="0" anchor="ctr">
                    <a:lnL>
                      <a:noFill/>
                    </a:lnL>
                    <a:lnR>
                      <a:noFill/>
                    </a:lnR>
                    <a:lnT>
                      <a:noFill/>
                    </a:lnT>
                    <a:lnB>
                      <a:noFill/>
                    </a:lnB>
                  </a:tcPr>
                </a:tc>
                <a:tc>
                  <a:txBody>
                    <a:bodyPr/>
                    <a:lstStyle/>
                    <a:p>
                      <a:pPr algn="ctr" fontAlgn="ctr"/>
                      <a:r>
                        <a:rPr lang="es-ES" sz="1400" b="0" i="0" u="none" strike="noStrike">
                          <a:solidFill>
                            <a:srgbClr val="000000"/>
                          </a:solidFill>
                          <a:effectLst/>
                          <a:latin typeface="Century Gothic"/>
                        </a:rPr>
                        <a:t>0</a:t>
                      </a:r>
                    </a:p>
                  </a:txBody>
                  <a:tcPr marL="8823" marR="8823" marT="8823" marB="0" anchor="ctr">
                    <a:lnL>
                      <a:noFill/>
                    </a:lnL>
                    <a:lnR>
                      <a:noFill/>
                    </a:lnR>
                    <a:lnT>
                      <a:noFill/>
                    </a:lnT>
                    <a:lnB>
                      <a:noFill/>
                    </a:lnB>
                  </a:tcPr>
                </a:tc>
                <a:tc>
                  <a:txBody>
                    <a:bodyPr/>
                    <a:lstStyle/>
                    <a:p>
                      <a:pPr algn="ctr" fontAlgn="ctr"/>
                      <a:r>
                        <a:rPr lang="hr-HR" sz="1400" b="0" i="0" u="none" strike="noStrike">
                          <a:solidFill>
                            <a:srgbClr val="000000"/>
                          </a:solidFill>
                          <a:effectLst/>
                          <a:latin typeface="Century Gothic"/>
                        </a:rPr>
                        <a:t>18.75</a:t>
                      </a:r>
                    </a:p>
                  </a:txBody>
                  <a:tcPr marL="8823" marR="8823" marT="8823" marB="0" anchor="ctr">
                    <a:lnL>
                      <a:noFill/>
                    </a:lnL>
                    <a:lnR>
                      <a:noFill/>
                    </a:lnR>
                    <a:lnT>
                      <a:noFill/>
                    </a:lnT>
                    <a:lnB>
                      <a:noFill/>
                    </a:lnB>
                  </a:tcPr>
                </a:tc>
              </a:tr>
              <a:tr h="387778">
                <a:tc>
                  <a:txBody>
                    <a:bodyPr/>
                    <a:lstStyle/>
                    <a:p>
                      <a:pPr algn="l" fontAlgn="ctr"/>
                      <a:r>
                        <a:rPr lang="es-ES_tradnl" sz="1400" b="0" i="0" u="none" strike="noStrike">
                          <a:solidFill>
                            <a:srgbClr val="000000"/>
                          </a:solidFill>
                          <a:effectLst/>
                          <a:latin typeface="Century Gothic"/>
                        </a:rPr>
                        <a:t>Ayuntamiento de Ixtlahuacán de los Membrillos</a:t>
                      </a:r>
                    </a:p>
                  </a:txBody>
                  <a:tcPr marL="8823" marR="8823" marT="8823" marB="0" anchor="ctr">
                    <a:lnL>
                      <a:noFill/>
                    </a:lnL>
                    <a:lnR>
                      <a:noFill/>
                    </a:lnR>
                    <a:lnT>
                      <a:noFill/>
                    </a:lnT>
                    <a:lnB>
                      <a:noFill/>
                    </a:lnB>
                    <a:solidFill>
                      <a:srgbClr val="B7DEE8"/>
                    </a:solidFill>
                  </a:tcPr>
                </a:tc>
                <a:tc>
                  <a:txBody>
                    <a:bodyPr/>
                    <a:lstStyle/>
                    <a:p>
                      <a:pPr algn="ctr" fontAlgn="ctr"/>
                      <a:r>
                        <a:rPr lang="is-IS" sz="1400" b="0" i="0" u="none" strike="noStrike">
                          <a:solidFill>
                            <a:srgbClr val="000000"/>
                          </a:solidFill>
                          <a:effectLst/>
                          <a:latin typeface="Century Gothic"/>
                        </a:rPr>
                        <a:t>25</a:t>
                      </a:r>
                    </a:p>
                  </a:txBody>
                  <a:tcPr marL="8823" marR="8823" marT="8823" marB="0" anchor="ctr">
                    <a:lnL>
                      <a:noFill/>
                    </a:lnL>
                    <a:lnR>
                      <a:noFill/>
                    </a:lnR>
                    <a:lnT>
                      <a:noFill/>
                    </a:lnT>
                    <a:lnB>
                      <a:noFill/>
                    </a:lnB>
                    <a:solidFill>
                      <a:srgbClr val="B7DEE8"/>
                    </a:solidFill>
                  </a:tcPr>
                </a:tc>
                <a:tc>
                  <a:txBody>
                    <a:bodyPr/>
                    <a:lstStyle/>
                    <a:p>
                      <a:pPr algn="ctr" fontAlgn="ctr"/>
                      <a:r>
                        <a:rPr lang="es-ES" sz="1400" b="0" i="0" u="none" strike="noStrike">
                          <a:solidFill>
                            <a:srgbClr val="000000"/>
                          </a:solidFill>
                          <a:effectLst/>
                          <a:latin typeface="Century Gothic"/>
                        </a:rPr>
                        <a:t>0</a:t>
                      </a:r>
                    </a:p>
                  </a:txBody>
                  <a:tcPr marL="8823" marR="8823" marT="8823" marB="0" anchor="ctr">
                    <a:lnL>
                      <a:noFill/>
                    </a:lnL>
                    <a:lnR>
                      <a:noFill/>
                    </a:lnR>
                    <a:lnT>
                      <a:noFill/>
                    </a:lnT>
                    <a:lnB>
                      <a:noFill/>
                    </a:lnB>
                    <a:solidFill>
                      <a:srgbClr val="B7DEE8"/>
                    </a:solidFill>
                  </a:tcPr>
                </a:tc>
                <a:tc>
                  <a:txBody>
                    <a:bodyPr/>
                    <a:lstStyle/>
                    <a:p>
                      <a:pPr algn="ctr" fontAlgn="ctr"/>
                      <a:r>
                        <a:rPr lang="is-IS" sz="1400" b="0" i="0" u="none" strike="noStrike">
                          <a:solidFill>
                            <a:srgbClr val="000000"/>
                          </a:solidFill>
                          <a:effectLst/>
                          <a:latin typeface="Century Gothic"/>
                        </a:rPr>
                        <a:t>25</a:t>
                      </a:r>
                    </a:p>
                  </a:txBody>
                  <a:tcPr marL="8823" marR="8823" marT="8823" marB="0" anchor="ctr">
                    <a:lnL>
                      <a:noFill/>
                    </a:lnL>
                    <a:lnR>
                      <a:noFill/>
                    </a:lnR>
                    <a:lnT>
                      <a:noFill/>
                    </a:lnT>
                    <a:lnB>
                      <a:noFill/>
                    </a:lnB>
                    <a:solidFill>
                      <a:srgbClr val="B7DEE8"/>
                    </a:solidFill>
                  </a:tcPr>
                </a:tc>
                <a:tc>
                  <a:txBody>
                    <a:bodyPr/>
                    <a:lstStyle/>
                    <a:p>
                      <a:pPr algn="ctr" fontAlgn="ctr"/>
                      <a:r>
                        <a:rPr lang="es-ES" sz="1400" b="0" i="0" u="none" strike="noStrike">
                          <a:solidFill>
                            <a:srgbClr val="000000"/>
                          </a:solidFill>
                          <a:effectLst/>
                          <a:latin typeface="Century Gothic"/>
                        </a:rPr>
                        <a:t>0</a:t>
                      </a:r>
                    </a:p>
                  </a:txBody>
                  <a:tcPr marL="8823" marR="8823" marT="8823" marB="0" anchor="ctr">
                    <a:lnL>
                      <a:noFill/>
                    </a:lnL>
                    <a:lnR>
                      <a:noFill/>
                    </a:lnR>
                    <a:lnT>
                      <a:noFill/>
                    </a:lnT>
                    <a:lnB>
                      <a:noFill/>
                    </a:lnB>
                    <a:solidFill>
                      <a:srgbClr val="B7DEE8"/>
                    </a:solidFill>
                  </a:tcPr>
                </a:tc>
                <a:tc>
                  <a:txBody>
                    <a:bodyPr/>
                    <a:lstStyle/>
                    <a:p>
                      <a:pPr algn="ctr" fontAlgn="ctr"/>
                      <a:r>
                        <a:rPr lang="hr-HR" sz="1400" b="0" i="0" u="none" strike="noStrike" dirty="0">
                          <a:solidFill>
                            <a:srgbClr val="000000"/>
                          </a:solidFill>
                          <a:effectLst/>
                          <a:latin typeface="Century Gothic"/>
                        </a:rPr>
                        <a:t>12.50</a:t>
                      </a:r>
                    </a:p>
                  </a:txBody>
                  <a:tcPr marL="8823" marR="8823" marT="8823" marB="0" anchor="ctr">
                    <a:lnL>
                      <a:noFill/>
                    </a:lnL>
                    <a:lnR>
                      <a:noFill/>
                    </a:lnR>
                    <a:lnT>
                      <a:noFill/>
                    </a:lnT>
                    <a:lnB>
                      <a:noFill/>
                    </a:lnB>
                    <a:solidFill>
                      <a:srgbClr val="B7DEE8"/>
                    </a:solidFill>
                  </a:tcPr>
                </a:tc>
              </a:tr>
              <a:tr h="387778">
                <a:tc>
                  <a:txBody>
                    <a:bodyPr/>
                    <a:lstStyle/>
                    <a:p>
                      <a:pPr algn="l" fontAlgn="ctr"/>
                      <a:r>
                        <a:rPr lang="es-ES_tradnl" sz="1400" b="0" i="0" u="none" strike="noStrike">
                          <a:solidFill>
                            <a:srgbClr val="000000"/>
                          </a:solidFill>
                          <a:effectLst/>
                          <a:latin typeface="Century Gothic"/>
                        </a:rPr>
                        <a:t>Ayuntamiento de Ixtlahuacán del Río</a:t>
                      </a:r>
                    </a:p>
                  </a:txBody>
                  <a:tcPr marL="8823" marR="8823" marT="8823" marB="0" anchor="ctr">
                    <a:lnL>
                      <a:noFill/>
                    </a:lnL>
                    <a:lnR>
                      <a:noFill/>
                    </a:lnR>
                    <a:lnT>
                      <a:noFill/>
                    </a:lnT>
                    <a:lnB>
                      <a:noFill/>
                    </a:lnB>
                  </a:tcPr>
                </a:tc>
                <a:tc>
                  <a:txBody>
                    <a:bodyPr/>
                    <a:lstStyle/>
                    <a:p>
                      <a:pPr algn="ctr" fontAlgn="ctr"/>
                      <a:r>
                        <a:rPr lang="is-IS" sz="1400" b="0" i="0" u="none" strike="noStrike">
                          <a:solidFill>
                            <a:srgbClr val="000000"/>
                          </a:solidFill>
                          <a:effectLst/>
                          <a:latin typeface="Century Gothic"/>
                        </a:rPr>
                        <a:t>25</a:t>
                      </a:r>
                    </a:p>
                  </a:txBody>
                  <a:tcPr marL="8823" marR="8823" marT="8823" marB="0" anchor="ctr">
                    <a:lnL>
                      <a:noFill/>
                    </a:lnL>
                    <a:lnR>
                      <a:noFill/>
                    </a:lnR>
                    <a:lnT>
                      <a:noFill/>
                    </a:lnT>
                    <a:lnB>
                      <a:noFill/>
                    </a:lnB>
                  </a:tcPr>
                </a:tc>
                <a:tc>
                  <a:txBody>
                    <a:bodyPr/>
                    <a:lstStyle/>
                    <a:p>
                      <a:pPr algn="ctr" fontAlgn="ctr"/>
                      <a:r>
                        <a:rPr lang="es-ES" sz="1400" b="0" i="0" u="none" strike="noStrike">
                          <a:solidFill>
                            <a:srgbClr val="000000"/>
                          </a:solidFill>
                          <a:effectLst/>
                          <a:latin typeface="Century Gothic"/>
                        </a:rPr>
                        <a:t>0</a:t>
                      </a:r>
                    </a:p>
                  </a:txBody>
                  <a:tcPr marL="8823" marR="8823" marT="8823" marB="0" anchor="ctr">
                    <a:lnL>
                      <a:noFill/>
                    </a:lnL>
                    <a:lnR>
                      <a:noFill/>
                    </a:lnR>
                    <a:lnT>
                      <a:noFill/>
                    </a:lnT>
                    <a:lnB>
                      <a:noFill/>
                    </a:lnB>
                  </a:tcPr>
                </a:tc>
                <a:tc>
                  <a:txBody>
                    <a:bodyPr/>
                    <a:lstStyle/>
                    <a:p>
                      <a:pPr algn="ctr" fontAlgn="ctr"/>
                      <a:r>
                        <a:rPr lang="is-IS" sz="1400" b="0" i="0" u="none" strike="noStrike" dirty="0">
                          <a:solidFill>
                            <a:srgbClr val="000000"/>
                          </a:solidFill>
                          <a:effectLst/>
                          <a:latin typeface="Century Gothic"/>
                        </a:rPr>
                        <a:t>25</a:t>
                      </a:r>
                    </a:p>
                  </a:txBody>
                  <a:tcPr marL="8823" marR="8823" marT="8823" marB="0" anchor="ctr">
                    <a:lnL>
                      <a:noFill/>
                    </a:lnL>
                    <a:lnR>
                      <a:noFill/>
                    </a:lnR>
                    <a:lnT>
                      <a:noFill/>
                    </a:lnT>
                    <a:lnB>
                      <a:noFill/>
                    </a:lnB>
                  </a:tcPr>
                </a:tc>
                <a:tc>
                  <a:txBody>
                    <a:bodyPr/>
                    <a:lstStyle/>
                    <a:p>
                      <a:pPr algn="ctr" fontAlgn="ctr"/>
                      <a:r>
                        <a:rPr lang="es-ES" sz="1400" b="0" i="0" u="none" strike="noStrike">
                          <a:solidFill>
                            <a:srgbClr val="000000"/>
                          </a:solidFill>
                          <a:effectLst/>
                          <a:latin typeface="Century Gothic"/>
                        </a:rPr>
                        <a:t>0</a:t>
                      </a:r>
                    </a:p>
                  </a:txBody>
                  <a:tcPr marL="8823" marR="8823" marT="8823" marB="0" anchor="ctr">
                    <a:lnL>
                      <a:noFill/>
                    </a:lnL>
                    <a:lnR>
                      <a:noFill/>
                    </a:lnR>
                    <a:lnT>
                      <a:noFill/>
                    </a:lnT>
                    <a:lnB>
                      <a:noFill/>
                    </a:lnB>
                  </a:tcPr>
                </a:tc>
                <a:tc>
                  <a:txBody>
                    <a:bodyPr/>
                    <a:lstStyle/>
                    <a:p>
                      <a:pPr algn="ctr" fontAlgn="ctr"/>
                      <a:r>
                        <a:rPr lang="hr-HR" sz="1400" b="0" i="0" u="none" strike="noStrike">
                          <a:solidFill>
                            <a:srgbClr val="000000"/>
                          </a:solidFill>
                          <a:effectLst/>
                          <a:latin typeface="Century Gothic"/>
                        </a:rPr>
                        <a:t>12.50</a:t>
                      </a:r>
                    </a:p>
                  </a:txBody>
                  <a:tcPr marL="8823" marR="8823" marT="8823" marB="0" anchor="ctr">
                    <a:lnL>
                      <a:noFill/>
                    </a:lnL>
                    <a:lnR>
                      <a:noFill/>
                    </a:lnR>
                    <a:lnT>
                      <a:noFill/>
                    </a:lnT>
                    <a:lnB>
                      <a:noFill/>
                    </a:lnB>
                  </a:tcPr>
                </a:tc>
              </a:tr>
              <a:tr h="298314">
                <a:tc>
                  <a:txBody>
                    <a:bodyPr/>
                    <a:lstStyle/>
                    <a:p>
                      <a:pPr algn="l" fontAlgn="ctr"/>
                      <a:r>
                        <a:rPr lang="es-ES_tradnl" sz="1400" b="0" i="0" u="none" strike="noStrike">
                          <a:solidFill>
                            <a:srgbClr val="000000"/>
                          </a:solidFill>
                          <a:effectLst/>
                          <a:latin typeface="Century Gothic"/>
                        </a:rPr>
                        <a:t>Ayuntamiento de Juanacatlán</a:t>
                      </a:r>
                    </a:p>
                  </a:txBody>
                  <a:tcPr marL="8823" marR="8823" marT="8823" marB="0" anchor="ctr">
                    <a:lnL>
                      <a:noFill/>
                    </a:lnL>
                    <a:lnR>
                      <a:noFill/>
                    </a:lnR>
                    <a:lnT>
                      <a:noFill/>
                    </a:lnT>
                    <a:lnB>
                      <a:noFill/>
                    </a:lnB>
                    <a:solidFill>
                      <a:srgbClr val="B7DEE8"/>
                    </a:solidFill>
                  </a:tcPr>
                </a:tc>
                <a:tc>
                  <a:txBody>
                    <a:bodyPr/>
                    <a:lstStyle/>
                    <a:p>
                      <a:pPr algn="ctr" fontAlgn="ctr"/>
                      <a:r>
                        <a:rPr lang="is-IS" sz="1400" b="0" i="0" u="none" strike="noStrike">
                          <a:solidFill>
                            <a:srgbClr val="000000"/>
                          </a:solidFill>
                          <a:effectLst/>
                          <a:latin typeface="Century Gothic"/>
                        </a:rPr>
                        <a:t>25</a:t>
                      </a:r>
                    </a:p>
                  </a:txBody>
                  <a:tcPr marL="8823" marR="8823" marT="8823" marB="0" anchor="ctr">
                    <a:lnL>
                      <a:noFill/>
                    </a:lnL>
                    <a:lnR>
                      <a:noFill/>
                    </a:lnR>
                    <a:lnT>
                      <a:noFill/>
                    </a:lnT>
                    <a:lnB>
                      <a:noFill/>
                    </a:lnB>
                    <a:solidFill>
                      <a:srgbClr val="B7DEE8"/>
                    </a:solidFill>
                  </a:tcPr>
                </a:tc>
                <a:tc>
                  <a:txBody>
                    <a:bodyPr/>
                    <a:lstStyle/>
                    <a:p>
                      <a:pPr algn="ctr" fontAlgn="ctr"/>
                      <a:r>
                        <a:rPr lang="es-ES" sz="1400" b="0" i="0" u="none" strike="noStrike">
                          <a:solidFill>
                            <a:srgbClr val="000000"/>
                          </a:solidFill>
                          <a:effectLst/>
                          <a:latin typeface="Century Gothic"/>
                        </a:rPr>
                        <a:t>0</a:t>
                      </a:r>
                    </a:p>
                  </a:txBody>
                  <a:tcPr marL="8823" marR="8823" marT="8823" marB="0" anchor="ctr">
                    <a:lnL>
                      <a:noFill/>
                    </a:lnL>
                    <a:lnR>
                      <a:noFill/>
                    </a:lnR>
                    <a:lnT>
                      <a:noFill/>
                    </a:lnT>
                    <a:lnB>
                      <a:noFill/>
                    </a:lnB>
                    <a:solidFill>
                      <a:srgbClr val="B7DEE8"/>
                    </a:solidFill>
                  </a:tcPr>
                </a:tc>
                <a:tc>
                  <a:txBody>
                    <a:bodyPr/>
                    <a:lstStyle/>
                    <a:p>
                      <a:pPr algn="ctr" fontAlgn="ctr"/>
                      <a:r>
                        <a:rPr lang="is-IS" sz="1400" b="0" i="0" u="none" strike="noStrike">
                          <a:solidFill>
                            <a:srgbClr val="000000"/>
                          </a:solidFill>
                          <a:effectLst/>
                          <a:latin typeface="Century Gothic"/>
                        </a:rPr>
                        <a:t>25</a:t>
                      </a:r>
                    </a:p>
                  </a:txBody>
                  <a:tcPr marL="8823" marR="8823" marT="8823" marB="0" anchor="ctr">
                    <a:lnL>
                      <a:noFill/>
                    </a:lnL>
                    <a:lnR>
                      <a:noFill/>
                    </a:lnR>
                    <a:lnT>
                      <a:noFill/>
                    </a:lnT>
                    <a:lnB>
                      <a:noFill/>
                    </a:lnB>
                    <a:solidFill>
                      <a:srgbClr val="B7DEE8"/>
                    </a:solidFill>
                  </a:tcPr>
                </a:tc>
                <a:tc>
                  <a:txBody>
                    <a:bodyPr/>
                    <a:lstStyle/>
                    <a:p>
                      <a:pPr algn="ctr" fontAlgn="ctr"/>
                      <a:r>
                        <a:rPr lang="es-ES" sz="1400" b="0" i="0" u="none" strike="noStrike">
                          <a:solidFill>
                            <a:srgbClr val="000000"/>
                          </a:solidFill>
                          <a:effectLst/>
                          <a:latin typeface="Century Gothic"/>
                        </a:rPr>
                        <a:t>0</a:t>
                      </a:r>
                    </a:p>
                  </a:txBody>
                  <a:tcPr marL="8823" marR="8823" marT="8823" marB="0" anchor="ctr">
                    <a:lnL>
                      <a:noFill/>
                    </a:lnL>
                    <a:lnR>
                      <a:noFill/>
                    </a:lnR>
                    <a:lnT>
                      <a:noFill/>
                    </a:lnT>
                    <a:lnB>
                      <a:noFill/>
                    </a:lnB>
                    <a:solidFill>
                      <a:srgbClr val="B7DEE8"/>
                    </a:solidFill>
                  </a:tcPr>
                </a:tc>
                <a:tc>
                  <a:txBody>
                    <a:bodyPr/>
                    <a:lstStyle/>
                    <a:p>
                      <a:pPr algn="ctr" fontAlgn="ctr"/>
                      <a:r>
                        <a:rPr lang="hr-HR" sz="1400" b="0" i="0" u="none" strike="noStrike">
                          <a:solidFill>
                            <a:srgbClr val="000000"/>
                          </a:solidFill>
                          <a:effectLst/>
                          <a:latin typeface="Century Gothic"/>
                        </a:rPr>
                        <a:t>12.50</a:t>
                      </a:r>
                    </a:p>
                  </a:txBody>
                  <a:tcPr marL="8823" marR="8823" marT="8823" marB="0" anchor="ctr">
                    <a:lnL>
                      <a:noFill/>
                    </a:lnL>
                    <a:lnR>
                      <a:noFill/>
                    </a:lnR>
                    <a:lnT>
                      <a:noFill/>
                    </a:lnT>
                    <a:lnB>
                      <a:noFill/>
                    </a:lnB>
                    <a:solidFill>
                      <a:srgbClr val="B7DEE8"/>
                    </a:solidFill>
                  </a:tcPr>
                </a:tc>
              </a:tr>
              <a:tr h="387778">
                <a:tc>
                  <a:txBody>
                    <a:bodyPr/>
                    <a:lstStyle/>
                    <a:p>
                      <a:pPr algn="l" fontAlgn="ctr"/>
                      <a:r>
                        <a:rPr lang="es-ES_tradnl" sz="1400" b="0" i="0" u="none" strike="noStrike">
                          <a:solidFill>
                            <a:srgbClr val="000000"/>
                          </a:solidFill>
                          <a:effectLst/>
                          <a:latin typeface="Century Gothic"/>
                        </a:rPr>
                        <a:t>Ayuntamiento de San Cristóbal de la Barranca</a:t>
                      </a:r>
                    </a:p>
                  </a:txBody>
                  <a:tcPr marL="8823" marR="8823" marT="8823" marB="0" anchor="ctr">
                    <a:lnL>
                      <a:noFill/>
                    </a:lnL>
                    <a:lnR>
                      <a:noFill/>
                    </a:lnR>
                    <a:lnT>
                      <a:noFill/>
                    </a:lnT>
                    <a:lnB>
                      <a:noFill/>
                    </a:lnB>
                  </a:tcPr>
                </a:tc>
                <a:tc>
                  <a:txBody>
                    <a:bodyPr/>
                    <a:lstStyle/>
                    <a:p>
                      <a:pPr algn="ctr" fontAlgn="ctr"/>
                      <a:r>
                        <a:rPr lang="is-IS" sz="1400" b="0" i="0" u="none" strike="noStrike">
                          <a:solidFill>
                            <a:srgbClr val="000000"/>
                          </a:solidFill>
                          <a:effectLst/>
                          <a:latin typeface="Century Gothic"/>
                        </a:rPr>
                        <a:t>25</a:t>
                      </a:r>
                    </a:p>
                  </a:txBody>
                  <a:tcPr marL="8823" marR="8823" marT="8823" marB="0" anchor="ctr">
                    <a:lnL>
                      <a:noFill/>
                    </a:lnL>
                    <a:lnR>
                      <a:noFill/>
                    </a:lnR>
                    <a:lnT>
                      <a:noFill/>
                    </a:lnT>
                    <a:lnB>
                      <a:noFill/>
                    </a:lnB>
                  </a:tcPr>
                </a:tc>
                <a:tc>
                  <a:txBody>
                    <a:bodyPr/>
                    <a:lstStyle/>
                    <a:p>
                      <a:pPr algn="ctr" fontAlgn="ctr"/>
                      <a:r>
                        <a:rPr lang="es-ES" sz="1400" b="0" i="0" u="none" strike="noStrike">
                          <a:solidFill>
                            <a:srgbClr val="000000"/>
                          </a:solidFill>
                          <a:effectLst/>
                          <a:latin typeface="Century Gothic"/>
                        </a:rPr>
                        <a:t>0</a:t>
                      </a:r>
                    </a:p>
                  </a:txBody>
                  <a:tcPr marL="8823" marR="8823" marT="8823" marB="0" anchor="ctr">
                    <a:lnL>
                      <a:noFill/>
                    </a:lnL>
                    <a:lnR>
                      <a:noFill/>
                    </a:lnR>
                    <a:lnT>
                      <a:noFill/>
                    </a:lnT>
                    <a:lnB>
                      <a:noFill/>
                    </a:lnB>
                  </a:tcPr>
                </a:tc>
                <a:tc>
                  <a:txBody>
                    <a:bodyPr/>
                    <a:lstStyle/>
                    <a:p>
                      <a:pPr algn="ctr" fontAlgn="ctr"/>
                      <a:r>
                        <a:rPr lang="is-IS" sz="1400" b="0" i="0" u="none" strike="noStrike">
                          <a:solidFill>
                            <a:srgbClr val="000000"/>
                          </a:solidFill>
                          <a:effectLst/>
                          <a:latin typeface="Century Gothic"/>
                        </a:rPr>
                        <a:t>25</a:t>
                      </a:r>
                    </a:p>
                  </a:txBody>
                  <a:tcPr marL="8823" marR="8823" marT="8823" marB="0" anchor="ctr">
                    <a:lnL>
                      <a:noFill/>
                    </a:lnL>
                    <a:lnR>
                      <a:noFill/>
                    </a:lnR>
                    <a:lnT>
                      <a:noFill/>
                    </a:lnT>
                    <a:lnB>
                      <a:noFill/>
                    </a:lnB>
                  </a:tcPr>
                </a:tc>
                <a:tc>
                  <a:txBody>
                    <a:bodyPr/>
                    <a:lstStyle/>
                    <a:p>
                      <a:pPr algn="ctr" fontAlgn="ctr"/>
                      <a:r>
                        <a:rPr lang="es-ES" sz="1400" b="0" i="0" u="none" strike="noStrike">
                          <a:solidFill>
                            <a:srgbClr val="000000"/>
                          </a:solidFill>
                          <a:effectLst/>
                          <a:latin typeface="Century Gothic"/>
                        </a:rPr>
                        <a:t>0</a:t>
                      </a:r>
                    </a:p>
                  </a:txBody>
                  <a:tcPr marL="8823" marR="8823" marT="8823" marB="0" anchor="ctr">
                    <a:lnL>
                      <a:noFill/>
                    </a:lnL>
                    <a:lnR>
                      <a:noFill/>
                    </a:lnR>
                    <a:lnT>
                      <a:noFill/>
                    </a:lnT>
                    <a:lnB>
                      <a:noFill/>
                    </a:lnB>
                  </a:tcPr>
                </a:tc>
                <a:tc>
                  <a:txBody>
                    <a:bodyPr/>
                    <a:lstStyle/>
                    <a:p>
                      <a:pPr algn="ctr" fontAlgn="ctr"/>
                      <a:r>
                        <a:rPr lang="hr-HR" sz="1400" b="0" i="0" u="none" strike="noStrike">
                          <a:solidFill>
                            <a:srgbClr val="000000"/>
                          </a:solidFill>
                          <a:effectLst/>
                          <a:latin typeface="Century Gothic"/>
                        </a:rPr>
                        <a:t>12.50</a:t>
                      </a:r>
                    </a:p>
                  </a:txBody>
                  <a:tcPr marL="8823" marR="8823" marT="8823" marB="0" anchor="ctr">
                    <a:lnL>
                      <a:noFill/>
                    </a:lnL>
                    <a:lnR>
                      <a:noFill/>
                    </a:lnR>
                    <a:lnT>
                      <a:noFill/>
                    </a:lnT>
                    <a:lnB>
                      <a:noFill/>
                    </a:lnB>
                  </a:tcPr>
                </a:tc>
              </a:tr>
              <a:tr h="298314">
                <a:tc>
                  <a:txBody>
                    <a:bodyPr/>
                    <a:lstStyle/>
                    <a:p>
                      <a:pPr algn="l" fontAlgn="ctr"/>
                      <a:r>
                        <a:rPr lang="es-ES_tradnl" sz="1400" b="0" i="0" u="none" strike="noStrike">
                          <a:solidFill>
                            <a:srgbClr val="000000"/>
                          </a:solidFill>
                          <a:effectLst/>
                          <a:latin typeface="Century Gothic"/>
                        </a:rPr>
                        <a:t>Ayuntamiento de Cuquio</a:t>
                      </a:r>
                    </a:p>
                  </a:txBody>
                  <a:tcPr marL="8823" marR="8823" marT="8823" marB="0" anchor="ctr">
                    <a:lnL>
                      <a:noFill/>
                    </a:lnL>
                    <a:lnR>
                      <a:noFill/>
                    </a:lnR>
                    <a:lnT>
                      <a:noFill/>
                    </a:lnT>
                    <a:lnB>
                      <a:noFill/>
                    </a:lnB>
                    <a:solidFill>
                      <a:srgbClr val="B7DEE8"/>
                    </a:solidFill>
                  </a:tcPr>
                </a:tc>
                <a:tc>
                  <a:txBody>
                    <a:bodyPr/>
                    <a:lstStyle/>
                    <a:p>
                      <a:pPr algn="ctr" fontAlgn="ctr"/>
                      <a:r>
                        <a:rPr lang="es-ES" sz="1400" b="0" i="0" u="none" strike="noStrike">
                          <a:solidFill>
                            <a:srgbClr val="000000"/>
                          </a:solidFill>
                          <a:effectLst/>
                          <a:latin typeface="Century Gothic"/>
                        </a:rPr>
                        <a:t>0</a:t>
                      </a:r>
                    </a:p>
                  </a:txBody>
                  <a:tcPr marL="8823" marR="8823" marT="8823" marB="0" anchor="ctr">
                    <a:lnL>
                      <a:noFill/>
                    </a:lnL>
                    <a:lnR>
                      <a:noFill/>
                    </a:lnR>
                    <a:lnT>
                      <a:noFill/>
                    </a:lnT>
                    <a:lnB>
                      <a:noFill/>
                    </a:lnB>
                    <a:solidFill>
                      <a:srgbClr val="B7DEE8"/>
                    </a:solidFill>
                  </a:tcPr>
                </a:tc>
                <a:tc>
                  <a:txBody>
                    <a:bodyPr/>
                    <a:lstStyle/>
                    <a:p>
                      <a:pPr algn="ctr" fontAlgn="ctr"/>
                      <a:r>
                        <a:rPr lang="es-ES" sz="1400" b="0" i="0" u="none" strike="noStrike">
                          <a:solidFill>
                            <a:srgbClr val="000000"/>
                          </a:solidFill>
                          <a:effectLst/>
                          <a:latin typeface="Century Gothic"/>
                        </a:rPr>
                        <a:t>0</a:t>
                      </a:r>
                    </a:p>
                  </a:txBody>
                  <a:tcPr marL="8823" marR="8823" marT="8823" marB="0" anchor="ctr">
                    <a:lnL>
                      <a:noFill/>
                    </a:lnL>
                    <a:lnR>
                      <a:noFill/>
                    </a:lnR>
                    <a:lnT>
                      <a:noFill/>
                    </a:lnT>
                    <a:lnB>
                      <a:noFill/>
                    </a:lnB>
                    <a:solidFill>
                      <a:srgbClr val="B7DEE8"/>
                    </a:solidFill>
                  </a:tcPr>
                </a:tc>
                <a:tc>
                  <a:txBody>
                    <a:bodyPr/>
                    <a:lstStyle/>
                    <a:p>
                      <a:pPr algn="ctr" fontAlgn="ctr"/>
                      <a:r>
                        <a:rPr lang="es-ES" sz="1400" b="0" i="0" u="none" strike="noStrike">
                          <a:solidFill>
                            <a:srgbClr val="000000"/>
                          </a:solidFill>
                          <a:effectLst/>
                          <a:latin typeface="Century Gothic"/>
                        </a:rPr>
                        <a:t>0</a:t>
                      </a:r>
                    </a:p>
                  </a:txBody>
                  <a:tcPr marL="8823" marR="8823" marT="8823" marB="0" anchor="ctr">
                    <a:lnL>
                      <a:noFill/>
                    </a:lnL>
                    <a:lnR>
                      <a:noFill/>
                    </a:lnR>
                    <a:lnT>
                      <a:noFill/>
                    </a:lnT>
                    <a:lnB>
                      <a:noFill/>
                    </a:lnB>
                    <a:solidFill>
                      <a:srgbClr val="B7DEE8"/>
                    </a:solidFill>
                  </a:tcPr>
                </a:tc>
                <a:tc>
                  <a:txBody>
                    <a:bodyPr/>
                    <a:lstStyle/>
                    <a:p>
                      <a:pPr algn="ctr" fontAlgn="ctr"/>
                      <a:r>
                        <a:rPr lang="es-ES" sz="1400" b="0" i="0" u="none" strike="noStrike">
                          <a:solidFill>
                            <a:srgbClr val="000000"/>
                          </a:solidFill>
                          <a:effectLst/>
                          <a:latin typeface="Century Gothic"/>
                        </a:rPr>
                        <a:t>0</a:t>
                      </a:r>
                    </a:p>
                  </a:txBody>
                  <a:tcPr marL="8823" marR="8823" marT="8823" marB="0" anchor="ctr">
                    <a:lnL>
                      <a:noFill/>
                    </a:lnL>
                    <a:lnR>
                      <a:noFill/>
                    </a:lnR>
                    <a:lnT>
                      <a:noFill/>
                    </a:lnT>
                    <a:lnB>
                      <a:noFill/>
                    </a:lnB>
                    <a:solidFill>
                      <a:srgbClr val="B7DEE8"/>
                    </a:solidFill>
                  </a:tcPr>
                </a:tc>
                <a:tc>
                  <a:txBody>
                    <a:bodyPr/>
                    <a:lstStyle/>
                    <a:p>
                      <a:pPr algn="ctr" fontAlgn="ctr"/>
                      <a:r>
                        <a:rPr lang="nb-NO" sz="1400" b="0" i="0" u="none" strike="noStrike">
                          <a:solidFill>
                            <a:srgbClr val="000000"/>
                          </a:solidFill>
                          <a:effectLst/>
                          <a:latin typeface="Century Gothic"/>
                        </a:rPr>
                        <a:t>0.00</a:t>
                      </a:r>
                    </a:p>
                  </a:txBody>
                  <a:tcPr marL="8823" marR="8823" marT="8823" marB="0" anchor="ctr">
                    <a:lnL>
                      <a:noFill/>
                    </a:lnL>
                    <a:lnR>
                      <a:noFill/>
                    </a:lnR>
                    <a:lnT>
                      <a:noFill/>
                    </a:lnT>
                    <a:lnB>
                      <a:noFill/>
                    </a:lnB>
                    <a:solidFill>
                      <a:srgbClr val="B7DEE8"/>
                    </a:solidFill>
                  </a:tcPr>
                </a:tc>
              </a:tr>
              <a:tr h="332406">
                <a:tc>
                  <a:txBody>
                    <a:bodyPr/>
                    <a:lstStyle/>
                    <a:p>
                      <a:pPr algn="ctr" fontAlgn="ctr"/>
                      <a:r>
                        <a:rPr lang="es-ES_tradnl" sz="1400" b="1" i="0" u="none" strike="noStrike">
                          <a:solidFill>
                            <a:srgbClr val="FFFFFF"/>
                          </a:solidFill>
                          <a:effectLst/>
                          <a:latin typeface="Century Gothic"/>
                        </a:rPr>
                        <a:t>Promedio</a:t>
                      </a:r>
                    </a:p>
                  </a:txBody>
                  <a:tcPr marL="8823" marR="8823" marT="8823" marB="0" anchor="ctr">
                    <a:lnL>
                      <a:noFill/>
                    </a:lnL>
                    <a:lnR>
                      <a:noFill/>
                    </a:lnR>
                    <a:lnT>
                      <a:noFill/>
                    </a:lnT>
                    <a:lnB>
                      <a:noFill/>
                    </a:lnB>
                    <a:solidFill>
                      <a:srgbClr val="4BACC6"/>
                    </a:solidFill>
                  </a:tcPr>
                </a:tc>
                <a:tc>
                  <a:txBody>
                    <a:bodyPr/>
                    <a:lstStyle/>
                    <a:p>
                      <a:pPr algn="ctr" fontAlgn="ctr"/>
                      <a:r>
                        <a:rPr lang="hr-HR" sz="1400" b="1" i="0" u="none" strike="noStrike">
                          <a:solidFill>
                            <a:srgbClr val="FFFFFF"/>
                          </a:solidFill>
                          <a:effectLst/>
                          <a:latin typeface="Century Gothic"/>
                        </a:rPr>
                        <a:t>56.25</a:t>
                      </a:r>
                    </a:p>
                  </a:txBody>
                  <a:tcPr marL="8823" marR="8823" marT="8823" marB="0" anchor="ctr">
                    <a:lnL>
                      <a:noFill/>
                    </a:lnL>
                    <a:lnR>
                      <a:noFill/>
                    </a:lnR>
                    <a:lnT>
                      <a:noFill/>
                    </a:lnT>
                    <a:lnB>
                      <a:noFill/>
                    </a:lnB>
                    <a:solidFill>
                      <a:srgbClr val="4BACC6"/>
                    </a:solidFill>
                  </a:tcPr>
                </a:tc>
                <a:tc>
                  <a:txBody>
                    <a:bodyPr/>
                    <a:lstStyle/>
                    <a:p>
                      <a:pPr algn="ctr" fontAlgn="ctr"/>
                      <a:r>
                        <a:rPr lang="nb-NO" sz="1400" b="1" i="0" u="none" strike="noStrike" dirty="0" smtClean="0">
                          <a:solidFill>
                            <a:srgbClr val="FFFFFF"/>
                          </a:solidFill>
                          <a:effectLst/>
                          <a:latin typeface="Century Gothic"/>
                        </a:rPr>
                        <a:t>37.50</a:t>
                      </a:r>
                      <a:endParaRPr lang="nb-NO" sz="1400" b="1" i="0" u="none" strike="noStrike" dirty="0">
                        <a:solidFill>
                          <a:srgbClr val="FFFFFF"/>
                        </a:solidFill>
                        <a:effectLst/>
                        <a:latin typeface="Century Gothic"/>
                      </a:endParaRPr>
                    </a:p>
                  </a:txBody>
                  <a:tcPr marL="8823" marR="8823" marT="8823" marB="0" anchor="ctr">
                    <a:lnL>
                      <a:noFill/>
                    </a:lnL>
                    <a:lnR>
                      <a:noFill/>
                    </a:lnR>
                    <a:lnT>
                      <a:noFill/>
                    </a:lnT>
                    <a:lnB>
                      <a:noFill/>
                    </a:lnB>
                    <a:solidFill>
                      <a:srgbClr val="4BACC6"/>
                    </a:solidFill>
                  </a:tcPr>
                </a:tc>
                <a:tc>
                  <a:txBody>
                    <a:bodyPr/>
                    <a:lstStyle/>
                    <a:p>
                      <a:pPr algn="ctr" fontAlgn="ctr"/>
                      <a:r>
                        <a:rPr lang="hr-HR" sz="1400" b="1" i="0" u="none" strike="noStrike">
                          <a:solidFill>
                            <a:srgbClr val="FFFFFF"/>
                          </a:solidFill>
                          <a:effectLst/>
                          <a:latin typeface="Century Gothic"/>
                        </a:rPr>
                        <a:t>56.25</a:t>
                      </a:r>
                    </a:p>
                  </a:txBody>
                  <a:tcPr marL="8823" marR="8823" marT="8823" marB="0" anchor="ctr">
                    <a:lnL>
                      <a:noFill/>
                    </a:lnL>
                    <a:lnR>
                      <a:noFill/>
                    </a:lnR>
                    <a:lnT>
                      <a:noFill/>
                    </a:lnT>
                    <a:lnB>
                      <a:noFill/>
                    </a:lnB>
                    <a:solidFill>
                      <a:srgbClr val="4BACC6"/>
                    </a:solidFill>
                  </a:tcPr>
                </a:tc>
                <a:tc>
                  <a:txBody>
                    <a:bodyPr/>
                    <a:lstStyle/>
                    <a:p>
                      <a:pPr algn="ctr" fontAlgn="ctr"/>
                      <a:r>
                        <a:rPr lang="hr-HR" sz="1400" b="1" i="0" u="none" strike="noStrike">
                          <a:solidFill>
                            <a:srgbClr val="FFFFFF"/>
                          </a:solidFill>
                          <a:effectLst/>
                          <a:latin typeface="Century Gothic"/>
                        </a:rPr>
                        <a:t>22.92</a:t>
                      </a:r>
                    </a:p>
                  </a:txBody>
                  <a:tcPr marL="8823" marR="8823" marT="8823" marB="0" anchor="ctr">
                    <a:lnL>
                      <a:noFill/>
                    </a:lnL>
                    <a:lnR>
                      <a:noFill/>
                    </a:lnR>
                    <a:lnT>
                      <a:noFill/>
                    </a:lnT>
                    <a:lnB>
                      <a:noFill/>
                    </a:lnB>
                    <a:solidFill>
                      <a:srgbClr val="4BACC6"/>
                    </a:solidFill>
                  </a:tcPr>
                </a:tc>
                <a:tc>
                  <a:txBody>
                    <a:bodyPr/>
                    <a:lstStyle/>
                    <a:p>
                      <a:pPr algn="ctr" fontAlgn="ctr"/>
                      <a:r>
                        <a:rPr lang="hr-HR" sz="1400" b="1" i="0" u="none" strike="noStrike" dirty="0" smtClean="0">
                          <a:solidFill>
                            <a:srgbClr val="FFFFFF"/>
                          </a:solidFill>
                          <a:effectLst/>
                          <a:latin typeface="Century Gothic"/>
                        </a:rPr>
                        <a:t>4</a:t>
                      </a:r>
                      <a:r>
                        <a:rPr lang="es-MX" sz="1400" b="1" i="0" u="none" strike="noStrike" dirty="0" smtClean="0">
                          <a:solidFill>
                            <a:srgbClr val="FFFFFF"/>
                          </a:solidFill>
                          <a:effectLst/>
                          <a:latin typeface="Century Gothic"/>
                        </a:rPr>
                        <a:t>3.23</a:t>
                      </a:r>
                      <a:endParaRPr lang="hr-HR" sz="1400" b="1" i="0" u="none" strike="noStrike" dirty="0">
                        <a:solidFill>
                          <a:srgbClr val="FFFFFF"/>
                        </a:solidFill>
                        <a:effectLst/>
                        <a:latin typeface="Century Gothic"/>
                      </a:endParaRPr>
                    </a:p>
                  </a:txBody>
                  <a:tcPr marL="8823" marR="8823" marT="8823" marB="0" anchor="ctr">
                    <a:lnL>
                      <a:noFill/>
                    </a:lnL>
                    <a:lnR>
                      <a:noFill/>
                    </a:lnR>
                    <a:lnT>
                      <a:noFill/>
                    </a:lnT>
                    <a:lnB>
                      <a:noFill/>
                    </a:lnB>
                    <a:solidFill>
                      <a:srgbClr val="4BACC6"/>
                    </a:solidFill>
                  </a:tcPr>
                </a:tc>
              </a:tr>
            </a:tbl>
          </a:graphicData>
        </a:graphic>
      </p:graphicFrame>
    </p:spTree>
    <p:extLst>
      <p:ext uri="{BB962C8B-B14F-4D97-AF65-F5344CB8AC3E}">
        <p14:creationId xmlns:p14="http://schemas.microsoft.com/office/powerpoint/2010/main" val="264762597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771800" y="274638"/>
            <a:ext cx="5915000" cy="1143000"/>
          </a:xfrm>
        </p:spPr>
        <p:txBody>
          <a:bodyPr>
            <a:normAutofit/>
          </a:bodyPr>
          <a:lstStyle/>
          <a:p>
            <a:r>
              <a:rPr lang="es-MX"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Promedio por Criterio Adjetivo </a:t>
            </a:r>
            <a:r>
              <a:rPr lang="es-MX" sz="24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
            </a:r>
            <a:br>
              <a:rPr lang="es-MX" sz="24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br>
            <a:r>
              <a:rPr lang="es-MX" sz="24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Región 12  Centro</a:t>
            </a:r>
            <a:endParaRPr lang="es-MX" sz="2400" dirty="0"/>
          </a:p>
        </p:txBody>
      </p:sp>
      <p:graphicFrame>
        <p:nvGraphicFramePr>
          <p:cNvPr id="3" name="Tabla 2"/>
          <p:cNvGraphicFramePr>
            <a:graphicFrameLocks noGrp="1"/>
          </p:cNvGraphicFramePr>
          <p:nvPr>
            <p:extLst>
              <p:ext uri="{D42A27DB-BD31-4B8C-83A1-F6EECF244321}">
                <p14:modId xmlns:p14="http://schemas.microsoft.com/office/powerpoint/2010/main" val="2098844370"/>
              </p:ext>
            </p:extLst>
          </p:nvPr>
        </p:nvGraphicFramePr>
        <p:xfrm>
          <a:off x="323528" y="1856515"/>
          <a:ext cx="3396344" cy="3982714"/>
        </p:xfrm>
        <a:graphic>
          <a:graphicData uri="http://schemas.openxmlformats.org/drawingml/2006/table">
            <a:tbl>
              <a:tblPr/>
              <a:tblGrid>
                <a:gridCol w="1728192"/>
                <a:gridCol w="1668152"/>
              </a:tblGrid>
              <a:tr h="680714">
                <a:tc>
                  <a:txBody>
                    <a:bodyPr/>
                    <a:lstStyle/>
                    <a:p>
                      <a:pPr algn="ctr" fontAlgn="ctr"/>
                      <a:r>
                        <a:rPr lang="hr-HR" sz="1600" b="1" i="0" u="none" strike="noStrike" dirty="0">
                          <a:solidFill>
                            <a:srgbClr val="FFFFFF"/>
                          </a:solidFill>
                          <a:effectLst/>
                          <a:latin typeface="Century Gothic"/>
                        </a:rPr>
                        <a:t>Criterio Adjetivo</a:t>
                      </a:r>
                    </a:p>
                  </a:txBody>
                  <a:tcPr marL="12700" marR="12700" marT="12700"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solidFill>
                      <a:srgbClr val="4BACC6"/>
                    </a:solidFill>
                  </a:tcPr>
                </a:tc>
                <a:tc>
                  <a:txBody>
                    <a:bodyPr/>
                    <a:lstStyle/>
                    <a:p>
                      <a:pPr algn="ctr" fontAlgn="ctr"/>
                      <a:r>
                        <a:rPr lang="es-ES_tradnl" sz="1600" b="1" i="0" u="none" strike="noStrike" dirty="0" smtClean="0">
                          <a:solidFill>
                            <a:srgbClr val="FFFFFF"/>
                          </a:solidFill>
                          <a:effectLst/>
                          <a:latin typeface="Century Gothic"/>
                        </a:rPr>
                        <a:t>Promedio de la Región Centro</a:t>
                      </a:r>
                      <a:endParaRPr lang="es-ES_tradnl" sz="1600" b="1" i="0" u="none" strike="noStrike" dirty="0">
                        <a:solidFill>
                          <a:srgbClr val="FFFFFF"/>
                        </a:solidFill>
                        <a:effectLst/>
                        <a:latin typeface="Century Gothic"/>
                      </a:endParaRPr>
                    </a:p>
                  </a:txBody>
                  <a:tcPr marL="12700" marR="12700" marT="12700"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solidFill>
                      <a:srgbClr val="4BACC6"/>
                    </a:solidFill>
                  </a:tcPr>
                </a:tc>
              </a:tr>
              <a:tr h="660400">
                <a:tc>
                  <a:txBody>
                    <a:bodyPr/>
                    <a:lstStyle/>
                    <a:p>
                      <a:pPr algn="ctr" fontAlgn="ctr"/>
                      <a:r>
                        <a:rPr lang="pt-BR" sz="1600" b="1" i="0" u="none" strike="noStrike" dirty="0" err="1">
                          <a:solidFill>
                            <a:srgbClr val="FFFFFF"/>
                          </a:solidFill>
                          <a:effectLst/>
                          <a:latin typeface="Century Gothic"/>
                        </a:rPr>
                        <a:t>Publicidad</a:t>
                      </a:r>
                      <a:endParaRPr lang="pt-BR" sz="1600" b="1" i="0" u="none" strike="noStrike" dirty="0">
                        <a:solidFill>
                          <a:srgbClr val="FFFFFF"/>
                        </a:solidFill>
                        <a:effectLst/>
                        <a:latin typeface="Century Gothic"/>
                      </a:endParaRPr>
                    </a:p>
                  </a:txBody>
                  <a:tcPr marL="12700" marR="12700" marT="12700"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solidFill>
                      <a:srgbClr val="4BACC6"/>
                    </a:solidFill>
                  </a:tcPr>
                </a:tc>
                <a:tc>
                  <a:txBody>
                    <a:bodyPr/>
                    <a:lstStyle/>
                    <a:p>
                      <a:pPr algn="ctr" fontAlgn="ctr"/>
                      <a:r>
                        <a:rPr lang="hr-HR" sz="1800" b="1" i="0" u="none" strike="noStrike">
                          <a:solidFill>
                            <a:srgbClr val="000000"/>
                          </a:solidFill>
                          <a:effectLst/>
                          <a:latin typeface="Century Gothic"/>
                        </a:rPr>
                        <a:t>56.25</a:t>
                      </a:r>
                    </a:p>
                  </a:txBody>
                  <a:tcPr marL="12700" marR="12700" marT="12700"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tcPr>
                </a:tc>
              </a:tr>
              <a:tr h="660400">
                <a:tc>
                  <a:txBody>
                    <a:bodyPr/>
                    <a:lstStyle/>
                    <a:p>
                      <a:pPr algn="ctr" fontAlgn="ctr"/>
                      <a:r>
                        <a:rPr lang="es-ES_tradnl" sz="1600" b="1" i="0" u="none" strike="noStrike">
                          <a:solidFill>
                            <a:srgbClr val="FFFFFF"/>
                          </a:solidFill>
                          <a:effectLst/>
                          <a:latin typeface="Century Gothic"/>
                        </a:rPr>
                        <a:t>Vigencia</a:t>
                      </a:r>
                    </a:p>
                  </a:txBody>
                  <a:tcPr marL="12700" marR="12700" marT="12700"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solidFill>
                      <a:srgbClr val="4BACC6"/>
                    </a:solidFill>
                  </a:tcPr>
                </a:tc>
                <a:tc>
                  <a:txBody>
                    <a:bodyPr/>
                    <a:lstStyle/>
                    <a:p>
                      <a:pPr algn="ctr" fontAlgn="ctr"/>
                      <a:r>
                        <a:rPr lang="nb-NO" sz="1800" b="1" i="0" u="none" strike="noStrike" dirty="0" smtClean="0">
                          <a:solidFill>
                            <a:srgbClr val="000000"/>
                          </a:solidFill>
                          <a:effectLst/>
                          <a:latin typeface="Century Gothic"/>
                        </a:rPr>
                        <a:t>37.50</a:t>
                      </a:r>
                      <a:endParaRPr lang="nb-NO" sz="1800" b="1" i="0" u="none" strike="noStrike" dirty="0">
                        <a:solidFill>
                          <a:srgbClr val="000000"/>
                        </a:solidFill>
                        <a:effectLst/>
                        <a:latin typeface="Century Gothic"/>
                      </a:endParaRPr>
                    </a:p>
                  </a:txBody>
                  <a:tcPr marL="12700" marR="12700" marT="12700"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tcPr>
                </a:tc>
              </a:tr>
              <a:tr h="660400">
                <a:tc>
                  <a:txBody>
                    <a:bodyPr/>
                    <a:lstStyle/>
                    <a:p>
                      <a:pPr algn="ctr" fontAlgn="ctr"/>
                      <a:r>
                        <a:rPr lang="es-ES_tradnl" sz="1600" b="1" i="0" u="none" strike="noStrike">
                          <a:solidFill>
                            <a:srgbClr val="FFFFFF"/>
                          </a:solidFill>
                          <a:effectLst/>
                          <a:latin typeface="Century Gothic"/>
                        </a:rPr>
                        <a:t>Accesibilidad</a:t>
                      </a:r>
                    </a:p>
                  </a:txBody>
                  <a:tcPr marL="12700" marR="12700" marT="12700"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solidFill>
                      <a:srgbClr val="4BACC6"/>
                    </a:solidFill>
                  </a:tcPr>
                </a:tc>
                <a:tc>
                  <a:txBody>
                    <a:bodyPr/>
                    <a:lstStyle/>
                    <a:p>
                      <a:pPr algn="ctr" fontAlgn="ctr"/>
                      <a:r>
                        <a:rPr lang="hr-HR" sz="1800" b="1" i="0" u="none" strike="noStrike" dirty="0">
                          <a:solidFill>
                            <a:srgbClr val="000000"/>
                          </a:solidFill>
                          <a:effectLst/>
                          <a:latin typeface="Century Gothic"/>
                        </a:rPr>
                        <a:t>56.25</a:t>
                      </a:r>
                    </a:p>
                  </a:txBody>
                  <a:tcPr marL="12700" marR="12700" marT="12700"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tcPr>
                </a:tc>
              </a:tr>
              <a:tr h="660400">
                <a:tc>
                  <a:txBody>
                    <a:bodyPr/>
                    <a:lstStyle/>
                    <a:p>
                      <a:pPr algn="ctr" fontAlgn="ctr"/>
                      <a:r>
                        <a:rPr lang="es-ES_tradnl" sz="1600" b="1" i="0" u="none" strike="noStrike">
                          <a:solidFill>
                            <a:srgbClr val="FFFFFF"/>
                          </a:solidFill>
                          <a:effectLst/>
                          <a:latin typeface="Century Gothic"/>
                        </a:rPr>
                        <a:t>Información</a:t>
                      </a:r>
                      <a:br>
                        <a:rPr lang="es-ES_tradnl" sz="1600" b="1" i="0" u="none" strike="noStrike">
                          <a:solidFill>
                            <a:srgbClr val="FFFFFF"/>
                          </a:solidFill>
                          <a:effectLst/>
                          <a:latin typeface="Century Gothic"/>
                        </a:rPr>
                      </a:br>
                      <a:r>
                        <a:rPr lang="es-ES_tradnl" sz="1600" b="1" i="0" u="none" strike="noStrike">
                          <a:solidFill>
                            <a:srgbClr val="FFFFFF"/>
                          </a:solidFill>
                          <a:effectLst/>
                          <a:latin typeface="Century Gothic"/>
                        </a:rPr>
                        <a:t>Completa</a:t>
                      </a:r>
                    </a:p>
                  </a:txBody>
                  <a:tcPr marL="12700" marR="12700" marT="12700"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solidFill>
                      <a:srgbClr val="4BACC6"/>
                    </a:solidFill>
                  </a:tcPr>
                </a:tc>
                <a:tc>
                  <a:txBody>
                    <a:bodyPr/>
                    <a:lstStyle/>
                    <a:p>
                      <a:pPr algn="ctr" fontAlgn="ctr"/>
                      <a:r>
                        <a:rPr lang="hr-HR" sz="1800" b="1" i="0" u="none" strike="noStrike">
                          <a:solidFill>
                            <a:srgbClr val="000000"/>
                          </a:solidFill>
                          <a:effectLst/>
                          <a:latin typeface="Century Gothic"/>
                        </a:rPr>
                        <a:t>22.92</a:t>
                      </a:r>
                    </a:p>
                  </a:txBody>
                  <a:tcPr marL="12700" marR="12700" marT="12700"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tcPr>
                </a:tc>
              </a:tr>
              <a:tr h="660400">
                <a:tc>
                  <a:txBody>
                    <a:bodyPr/>
                    <a:lstStyle/>
                    <a:p>
                      <a:pPr algn="ctr" fontAlgn="ctr"/>
                      <a:r>
                        <a:rPr lang="es-ES_tradnl" sz="1600" b="1" i="0" u="none" strike="noStrike">
                          <a:solidFill>
                            <a:srgbClr val="FFFFFF"/>
                          </a:solidFill>
                          <a:effectLst/>
                          <a:latin typeface="Century Gothic"/>
                        </a:rPr>
                        <a:t>Cumplimiento Global</a:t>
                      </a:r>
                    </a:p>
                  </a:txBody>
                  <a:tcPr marL="12700" marR="12700" marT="12700"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solidFill>
                      <a:srgbClr val="4BACC6"/>
                    </a:solidFill>
                  </a:tcPr>
                </a:tc>
                <a:tc>
                  <a:txBody>
                    <a:bodyPr/>
                    <a:lstStyle/>
                    <a:p>
                      <a:pPr algn="ctr" fontAlgn="ctr"/>
                      <a:r>
                        <a:rPr lang="es-MX" sz="1800" b="1" i="0" u="none" strike="noStrike" dirty="0" smtClean="0">
                          <a:solidFill>
                            <a:srgbClr val="000000"/>
                          </a:solidFill>
                          <a:effectLst/>
                          <a:latin typeface="Century Gothic"/>
                        </a:rPr>
                        <a:t>43.23</a:t>
                      </a:r>
                      <a:endParaRPr lang="hr-HR" sz="1800" b="1" i="0" u="none" strike="noStrike" dirty="0">
                        <a:solidFill>
                          <a:srgbClr val="000000"/>
                        </a:solidFill>
                        <a:effectLst/>
                        <a:latin typeface="Century Gothic"/>
                      </a:endParaRPr>
                    </a:p>
                  </a:txBody>
                  <a:tcPr marL="12700" marR="12700" marT="12700"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tcPr>
                </a:tc>
              </a:tr>
            </a:tbl>
          </a:graphicData>
        </a:graphic>
      </p:graphicFrame>
      <p:pic>
        <p:nvPicPr>
          <p:cNvPr id="4099" name="Picture 3"/>
          <p:cNvPicPr>
            <a:picLocks noChangeAspect="1" noChangeArrowheads="1"/>
          </p:cNvPicPr>
          <p:nvPr/>
        </p:nvPicPr>
        <p:blipFill>
          <a:blip r:embed="rId2">
            <a:duotone>
              <a:schemeClr val="accent5">
                <a:shade val="45000"/>
                <a:satMod val="135000"/>
              </a:schemeClr>
              <a:prstClr val="white"/>
            </a:duotone>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4972050" y="1492082"/>
            <a:ext cx="3714750" cy="4257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Elipse"/>
          <p:cNvSpPr/>
          <p:nvPr/>
        </p:nvSpPr>
        <p:spPr>
          <a:xfrm>
            <a:off x="5641801" y="2708920"/>
            <a:ext cx="1162447" cy="546822"/>
          </a:xfrm>
          <a:prstGeom prst="ellipse">
            <a:avLst/>
          </a:prstGeom>
          <a:noFill/>
          <a:ln w="28575">
            <a:solidFill>
              <a:srgbClr val="26D3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a:p>
        </p:txBody>
      </p:sp>
      <p:sp>
        <p:nvSpPr>
          <p:cNvPr id="6" name="5 CuadroTexto"/>
          <p:cNvSpPr txBox="1"/>
          <p:nvPr/>
        </p:nvSpPr>
        <p:spPr>
          <a:xfrm>
            <a:off x="5508104" y="5085184"/>
            <a:ext cx="2467326" cy="646331"/>
          </a:xfrm>
          <a:prstGeom prst="rect">
            <a:avLst/>
          </a:prstGeom>
          <a:noFill/>
        </p:spPr>
        <p:txBody>
          <a:bodyPr wrap="square" rtlCol="0">
            <a:spAutoFit/>
          </a:bodyPr>
          <a:lstStyle/>
          <a:p>
            <a:pPr algn="ctr"/>
            <a:r>
              <a:rPr lang="es-MX" sz="1200" b="1" dirty="0" smtClean="0">
                <a:latin typeface="Century Gothic" pitchFamily="34" charset="0"/>
              </a:rPr>
              <a:t>Ayuntamiento de Tlaquepaque</a:t>
            </a:r>
          </a:p>
          <a:p>
            <a:pPr algn="ctr"/>
            <a:r>
              <a:rPr lang="es-MX" sz="1200" b="1" dirty="0" smtClean="0">
                <a:latin typeface="Century Gothic" pitchFamily="34" charset="0"/>
              </a:rPr>
              <a:t>Calificación: 87.50  </a:t>
            </a:r>
            <a:endParaRPr lang="es-MX" sz="1200" b="1" dirty="0">
              <a:latin typeface="Century Gothic" pitchFamily="34" charset="0"/>
            </a:endParaRPr>
          </a:p>
        </p:txBody>
      </p:sp>
      <p:sp>
        <p:nvSpPr>
          <p:cNvPr id="8" name="7 Elipse"/>
          <p:cNvSpPr/>
          <p:nvPr/>
        </p:nvSpPr>
        <p:spPr>
          <a:xfrm>
            <a:off x="6444208" y="3679287"/>
            <a:ext cx="764404" cy="397785"/>
          </a:xfrm>
          <a:prstGeom prst="ellipse">
            <a:avLst/>
          </a:prstGeom>
          <a:noFill/>
          <a:ln>
            <a:solidFill>
              <a:srgbClr val="26D3FF"/>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s-MX">
              <a:ln w="19050" cmpd="sng">
                <a:solidFill>
                  <a:schemeClr val="tx1"/>
                </a:solidFill>
              </a:ln>
            </a:endParaRPr>
          </a:p>
        </p:txBody>
      </p:sp>
      <p:sp>
        <p:nvSpPr>
          <p:cNvPr id="10" name="9 CuadroTexto"/>
          <p:cNvSpPr txBox="1"/>
          <p:nvPr/>
        </p:nvSpPr>
        <p:spPr>
          <a:xfrm>
            <a:off x="3275856" y="2566645"/>
            <a:ext cx="3312368" cy="646331"/>
          </a:xfrm>
          <a:prstGeom prst="rect">
            <a:avLst/>
          </a:prstGeom>
          <a:noFill/>
        </p:spPr>
        <p:txBody>
          <a:bodyPr wrap="square" rtlCol="0">
            <a:spAutoFit/>
          </a:bodyPr>
          <a:lstStyle/>
          <a:p>
            <a:pPr algn="ctr"/>
            <a:r>
              <a:rPr lang="es-MX" sz="1200" b="1" dirty="0" smtClean="0">
                <a:latin typeface="Century Gothic" pitchFamily="34" charset="0"/>
              </a:rPr>
              <a:t>Ayuntamiento de </a:t>
            </a:r>
          </a:p>
          <a:p>
            <a:pPr algn="ctr"/>
            <a:r>
              <a:rPr lang="es-MX" sz="1200" b="1" dirty="0" smtClean="0">
                <a:latin typeface="Century Gothic" pitchFamily="34" charset="0"/>
              </a:rPr>
              <a:t>Zapopan</a:t>
            </a:r>
          </a:p>
          <a:p>
            <a:pPr algn="ctr"/>
            <a:r>
              <a:rPr lang="es-MX" sz="1200" b="1" dirty="0" smtClean="0">
                <a:latin typeface="Century Gothic" pitchFamily="34" charset="0"/>
              </a:rPr>
              <a:t>Calificación: 87.50</a:t>
            </a:r>
            <a:endParaRPr lang="es-MX" sz="1200" b="1" dirty="0">
              <a:latin typeface="Century Gothic" pitchFamily="34" charset="0"/>
            </a:endParaRPr>
          </a:p>
        </p:txBody>
      </p:sp>
      <p:sp>
        <p:nvSpPr>
          <p:cNvPr id="7" name="6 Elipse"/>
          <p:cNvSpPr/>
          <p:nvPr/>
        </p:nvSpPr>
        <p:spPr>
          <a:xfrm>
            <a:off x="6444208" y="3284984"/>
            <a:ext cx="792088" cy="394303"/>
          </a:xfrm>
          <a:prstGeom prst="ellipse">
            <a:avLst/>
          </a:prstGeom>
          <a:noFill/>
          <a:ln>
            <a:solidFill>
              <a:srgbClr val="26D3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a:ln w="19050" cmpd="sng">
                <a:solidFill>
                  <a:schemeClr val="tx1"/>
                </a:solidFill>
              </a:ln>
            </a:endParaRPr>
          </a:p>
        </p:txBody>
      </p:sp>
      <p:sp>
        <p:nvSpPr>
          <p:cNvPr id="11" name="5 CuadroTexto"/>
          <p:cNvSpPr txBox="1"/>
          <p:nvPr/>
        </p:nvSpPr>
        <p:spPr>
          <a:xfrm>
            <a:off x="3976882" y="3430741"/>
            <a:ext cx="2467326" cy="646331"/>
          </a:xfrm>
          <a:prstGeom prst="rect">
            <a:avLst/>
          </a:prstGeom>
          <a:noFill/>
        </p:spPr>
        <p:txBody>
          <a:bodyPr wrap="square" rtlCol="0">
            <a:spAutoFit/>
          </a:bodyPr>
          <a:lstStyle/>
          <a:p>
            <a:pPr algn="ctr"/>
            <a:r>
              <a:rPr lang="es-MX" sz="1200" b="1" dirty="0" smtClean="0">
                <a:latin typeface="Century Gothic" pitchFamily="34" charset="0"/>
              </a:rPr>
              <a:t>Ayuntamiento de </a:t>
            </a:r>
          </a:p>
          <a:p>
            <a:pPr algn="ctr"/>
            <a:r>
              <a:rPr lang="es-MX" sz="1200" b="1" dirty="0" smtClean="0">
                <a:latin typeface="Century Gothic" pitchFamily="34" charset="0"/>
              </a:rPr>
              <a:t>Guadalajara</a:t>
            </a:r>
          </a:p>
          <a:p>
            <a:pPr algn="ctr"/>
            <a:r>
              <a:rPr lang="es-MX" sz="1200" b="1" dirty="0" smtClean="0">
                <a:latin typeface="Century Gothic" pitchFamily="34" charset="0"/>
              </a:rPr>
              <a:t>Calificación: 87.50  </a:t>
            </a:r>
            <a:endParaRPr lang="es-MX" sz="1200" b="1" dirty="0">
              <a:latin typeface="Century Gothic" pitchFamily="34" charset="0"/>
            </a:endParaRPr>
          </a:p>
        </p:txBody>
      </p:sp>
    </p:spTree>
    <p:extLst>
      <p:ext uri="{BB962C8B-B14F-4D97-AF65-F5344CB8AC3E}">
        <p14:creationId xmlns:p14="http://schemas.microsoft.com/office/powerpoint/2010/main" val="293138502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2555776" y="274638"/>
            <a:ext cx="6131024" cy="1143000"/>
          </a:xfrm>
          <a:noFill/>
        </p:spPr>
        <p:txBody>
          <a:bodyPr>
            <a:normAutofit/>
          </a:bodyPr>
          <a:lstStyle/>
          <a:p>
            <a:r>
              <a:rPr lang="es-MX" sz="24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Calificación</a:t>
            </a:r>
            <a:r>
              <a:rPr lang="es-MX"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
            </a:r>
            <a:br>
              <a:rPr lang="es-MX"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br>
            <a:r>
              <a:rPr lang="es-MX"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Región </a:t>
            </a:r>
            <a:r>
              <a:rPr lang="es-MX" sz="24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12. </a:t>
            </a:r>
            <a:r>
              <a:rPr lang="es-MX"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Centro</a:t>
            </a:r>
            <a:endParaRPr lang="es-MX" sz="2400" dirty="0"/>
          </a:p>
        </p:txBody>
      </p:sp>
      <p:graphicFrame>
        <p:nvGraphicFramePr>
          <p:cNvPr id="5" name="1 Gráfico"/>
          <p:cNvGraphicFramePr>
            <a:graphicFrameLocks/>
          </p:cNvGraphicFramePr>
          <p:nvPr>
            <p:extLst>
              <p:ext uri="{D42A27DB-BD31-4B8C-83A1-F6EECF244321}">
                <p14:modId xmlns:p14="http://schemas.microsoft.com/office/powerpoint/2010/main" val="3618044170"/>
              </p:ext>
            </p:extLst>
          </p:nvPr>
        </p:nvGraphicFramePr>
        <p:xfrm>
          <a:off x="5190" y="1438802"/>
          <a:ext cx="9138810" cy="541919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770667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Marcador de contenido"/>
          <p:cNvPicPr>
            <a:picLocks noGrp="1" noChangeAspect="1"/>
          </p:cNvPicPr>
          <p:nvPr>
            <p:ph idx="1"/>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691680" y="1772816"/>
            <a:ext cx="6192688" cy="4423100"/>
          </a:xfrm>
        </p:spPr>
      </p:pic>
      <p:sp>
        <p:nvSpPr>
          <p:cNvPr id="4" name="1 Título"/>
          <p:cNvSpPr>
            <a:spLocks noGrp="1"/>
          </p:cNvSpPr>
          <p:nvPr>
            <p:ph type="title"/>
          </p:nvPr>
        </p:nvSpPr>
        <p:spPr>
          <a:xfrm>
            <a:off x="2267744" y="302615"/>
            <a:ext cx="6408712" cy="1642194"/>
          </a:xfrm>
          <a:noFill/>
        </p:spPr>
        <p:txBody>
          <a:bodyPr>
            <a:normAutofit/>
          </a:bodyPr>
          <a:lstStyle/>
          <a:p>
            <a:r>
              <a:rPr lang="es-MX" sz="32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Ranking focalizado por </a:t>
            </a:r>
            <a:br>
              <a:rPr lang="es-MX" sz="32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br>
            <a:r>
              <a:rPr lang="es-MX" sz="32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Tipo de Órgano Colegiado</a:t>
            </a:r>
            <a:endParaRPr lang="es-MX" sz="3200" dirty="0"/>
          </a:p>
        </p:txBody>
      </p:sp>
    </p:spTree>
    <p:extLst>
      <p:ext uri="{BB962C8B-B14F-4D97-AF65-F5344CB8AC3E}">
        <p14:creationId xmlns:p14="http://schemas.microsoft.com/office/powerpoint/2010/main" val="414470240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2483768" y="476671"/>
            <a:ext cx="6408712" cy="1368153"/>
          </a:xfrm>
          <a:prstGeom prst="rect">
            <a:avLst/>
          </a:prstGeom>
          <a:noFill/>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MX" sz="32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Actas de las Sesiones del Pleno del Ayuntamiento</a:t>
            </a:r>
            <a:endParaRPr lang="es-MX" sz="3200" dirty="0"/>
          </a:p>
        </p:txBody>
      </p:sp>
      <p:graphicFrame>
        <p:nvGraphicFramePr>
          <p:cNvPr id="14" name="13 Tabla"/>
          <p:cNvGraphicFramePr>
            <a:graphicFrameLocks noGrp="1"/>
          </p:cNvGraphicFramePr>
          <p:nvPr>
            <p:extLst>
              <p:ext uri="{D42A27DB-BD31-4B8C-83A1-F6EECF244321}">
                <p14:modId xmlns:p14="http://schemas.microsoft.com/office/powerpoint/2010/main" val="719243373"/>
              </p:ext>
            </p:extLst>
          </p:nvPr>
        </p:nvGraphicFramePr>
        <p:xfrm>
          <a:off x="251521" y="2708920"/>
          <a:ext cx="3096344" cy="2304256"/>
        </p:xfrm>
        <a:graphic>
          <a:graphicData uri="http://schemas.openxmlformats.org/drawingml/2006/table">
            <a:tbl>
              <a:tblPr/>
              <a:tblGrid>
                <a:gridCol w="1008112"/>
                <a:gridCol w="1224136"/>
                <a:gridCol w="864096"/>
              </a:tblGrid>
              <a:tr h="470256">
                <a:tc>
                  <a:txBody>
                    <a:bodyPr/>
                    <a:lstStyle/>
                    <a:p>
                      <a:pPr algn="ctr" fontAlgn="ctr"/>
                      <a:r>
                        <a:rPr lang="es-MX" sz="1200" b="1" i="0" u="none" strike="noStrike" dirty="0">
                          <a:solidFill>
                            <a:srgbClr val="FFFFFF"/>
                          </a:solidFill>
                          <a:effectLst/>
                          <a:latin typeface="Century Gothic"/>
                        </a:rPr>
                        <a:t>Calificación</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BACC6"/>
                    </a:solidFill>
                  </a:tcPr>
                </a:tc>
                <a:tc>
                  <a:txBody>
                    <a:bodyPr/>
                    <a:lstStyle/>
                    <a:p>
                      <a:pPr algn="ctr" fontAlgn="ctr"/>
                      <a:r>
                        <a:rPr lang="es-MX" sz="1200" b="1" i="0" u="none" strike="noStrike" dirty="0">
                          <a:solidFill>
                            <a:srgbClr val="FFFFFF"/>
                          </a:solidFill>
                          <a:effectLst/>
                          <a:latin typeface="Century Gothic"/>
                        </a:rPr>
                        <a:t>Ayuntamientos</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BACC6"/>
                    </a:solidFill>
                  </a:tcPr>
                </a:tc>
                <a:tc>
                  <a:txBody>
                    <a:bodyPr/>
                    <a:lstStyle/>
                    <a:p>
                      <a:pPr algn="ctr" fontAlgn="ctr"/>
                      <a:r>
                        <a:rPr lang="es-MX" sz="1200" b="1" i="0" u="none" strike="noStrike">
                          <a:solidFill>
                            <a:srgbClr val="FFFFFF"/>
                          </a:solidFill>
                          <a:effectLst/>
                          <a:latin typeface="Century Gothic"/>
                        </a:rPr>
                        <a:t>Porcentaje</a:t>
                      </a:r>
                    </a:p>
                  </a:txBody>
                  <a:tcPr marL="9525" marR="9525" marT="9525"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BACC6"/>
                    </a:solidFill>
                  </a:tcPr>
                </a:tc>
              </a:tr>
              <a:tr h="340936">
                <a:tc>
                  <a:txBody>
                    <a:bodyPr/>
                    <a:lstStyle/>
                    <a:p>
                      <a:pPr algn="ctr" fontAlgn="ctr"/>
                      <a:r>
                        <a:rPr lang="es-MX" sz="1200" b="1" i="0" u="none" strike="noStrike">
                          <a:solidFill>
                            <a:srgbClr val="FFFFFF"/>
                          </a:solidFill>
                          <a:effectLst/>
                          <a:latin typeface="Century Gothic"/>
                        </a:rPr>
                        <a:t>100</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BACC6"/>
                    </a:solidFill>
                  </a:tcPr>
                </a:tc>
                <a:tc>
                  <a:txBody>
                    <a:bodyPr/>
                    <a:lstStyle/>
                    <a:p>
                      <a:pPr algn="ctr" fontAlgn="ctr"/>
                      <a:r>
                        <a:rPr lang="es-MX" sz="1200" b="1" i="0" u="none" strike="noStrike" dirty="0" smtClean="0">
                          <a:solidFill>
                            <a:srgbClr val="000000"/>
                          </a:solidFill>
                          <a:effectLst/>
                          <a:latin typeface="Century Gothic"/>
                        </a:rPr>
                        <a:t>14</a:t>
                      </a:r>
                      <a:endParaRPr lang="es-MX" sz="1200" b="1" i="0" u="none" strike="noStrike" dirty="0">
                        <a:solidFill>
                          <a:srgbClr val="000000"/>
                        </a:solidFill>
                        <a:effectLst/>
                        <a:latin typeface="Century Gothic"/>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31869B"/>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31869B"/>
                      </a:solidFill>
                      <a:prstDash val="solid"/>
                      <a:round/>
                      <a:headEnd type="none" w="med" len="med"/>
                      <a:tailEnd type="none" w="med" len="med"/>
                    </a:lnB>
                  </a:tcPr>
                </a:tc>
                <a:tc>
                  <a:txBody>
                    <a:bodyPr/>
                    <a:lstStyle/>
                    <a:p>
                      <a:pPr algn="ctr" fontAlgn="ctr"/>
                      <a:r>
                        <a:rPr lang="es-MX" sz="1200" b="1" i="0" u="none" strike="noStrike" dirty="0" smtClean="0">
                          <a:solidFill>
                            <a:srgbClr val="000000"/>
                          </a:solidFill>
                          <a:effectLst/>
                          <a:latin typeface="Century Gothic"/>
                        </a:rPr>
                        <a:t>11.20%</a:t>
                      </a:r>
                      <a:endParaRPr lang="es-MX" sz="1200" b="1" i="0" u="none" strike="noStrike" dirty="0">
                        <a:solidFill>
                          <a:srgbClr val="000000"/>
                        </a:solidFill>
                        <a:effectLst/>
                        <a:latin typeface="Century Gothic"/>
                      </a:endParaRPr>
                    </a:p>
                  </a:txBody>
                  <a:tcPr marL="9525" marR="9525" marT="9525" marB="0" anchor="ctr">
                    <a:lnL w="6350" cap="flat" cmpd="sng" algn="ctr">
                      <a:solidFill>
                        <a:srgbClr val="31869B"/>
                      </a:solidFill>
                      <a:prstDash val="solid"/>
                      <a:round/>
                      <a:headEnd type="none" w="med" len="med"/>
                      <a:tailEnd type="none" w="med" len="med"/>
                    </a:lnL>
                    <a:lnR w="6350" cap="flat" cmpd="sng" algn="ctr">
                      <a:solidFill>
                        <a:srgbClr val="31869B"/>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31869B"/>
                      </a:solidFill>
                      <a:prstDash val="solid"/>
                      <a:round/>
                      <a:headEnd type="none" w="med" len="med"/>
                      <a:tailEnd type="none" w="med" len="med"/>
                    </a:lnB>
                  </a:tcPr>
                </a:tc>
              </a:tr>
              <a:tr h="340936">
                <a:tc>
                  <a:txBody>
                    <a:bodyPr/>
                    <a:lstStyle/>
                    <a:p>
                      <a:pPr algn="ctr" fontAlgn="ctr"/>
                      <a:r>
                        <a:rPr lang="es-MX" sz="1200" b="1" i="0" u="none" strike="noStrike">
                          <a:solidFill>
                            <a:srgbClr val="FFFFFF"/>
                          </a:solidFill>
                          <a:effectLst/>
                          <a:latin typeface="Century Gothic"/>
                        </a:rPr>
                        <a:t>75</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BACC6"/>
                    </a:solidFill>
                  </a:tcPr>
                </a:tc>
                <a:tc>
                  <a:txBody>
                    <a:bodyPr/>
                    <a:lstStyle/>
                    <a:p>
                      <a:pPr algn="ctr" fontAlgn="ctr"/>
                      <a:r>
                        <a:rPr lang="es-MX" sz="1200" b="1" i="0" u="none" strike="noStrike" dirty="0" smtClean="0">
                          <a:solidFill>
                            <a:srgbClr val="000000"/>
                          </a:solidFill>
                          <a:effectLst/>
                          <a:latin typeface="Century Gothic"/>
                        </a:rPr>
                        <a:t>45</a:t>
                      </a:r>
                      <a:endParaRPr lang="es-MX" sz="1200" b="1" i="0" u="none" strike="noStrike" dirty="0">
                        <a:solidFill>
                          <a:srgbClr val="000000"/>
                        </a:solidFill>
                        <a:effectLst/>
                        <a:latin typeface="Century Gothic"/>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31869B"/>
                      </a:solidFill>
                      <a:prstDash val="solid"/>
                      <a:round/>
                      <a:headEnd type="none" w="med" len="med"/>
                      <a:tailEnd type="none" w="med" len="med"/>
                    </a:lnR>
                    <a:lnT w="6350" cap="flat" cmpd="sng" algn="ctr">
                      <a:solidFill>
                        <a:srgbClr val="31869B"/>
                      </a:solidFill>
                      <a:prstDash val="solid"/>
                      <a:round/>
                      <a:headEnd type="none" w="med" len="med"/>
                      <a:tailEnd type="none" w="med" len="med"/>
                    </a:lnT>
                    <a:lnB w="6350" cap="flat" cmpd="sng" algn="ctr">
                      <a:solidFill>
                        <a:srgbClr val="31869B"/>
                      </a:solidFill>
                      <a:prstDash val="solid"/>
                      <a:round/>
                      <a:headEnd type="none" w="med" len="med"/>
                      <a:tailEnd type="none" w="med" len="med"/>
                    </a:lnB>
                  </a:tcPr>
                </a:tc>
                <a:tc>
                  <a:txBody>
                    <a:bodyPr/>
                    <a:lstStyle/>
                    <a:p>
                      <a:pPr algn="ctr" fontAlgn="ctr"/>
                      <a:r>
                        <a:rPr lang="es-MX" sz="1200" b="1" i="0" u="none" strike="noStrike" dirty="0" smtClean="0">
                          <a:solidFill>
                            <a:srgbClr val="000000"/>
                          </a:solidFill>
                          <a:effectLst/>
                          <a:latin typeface="Century Gothic"/>
                        </a:rPr>
                        <a:t>36%</a:t>
                      </a:r>
                      <a:endParaRPr lang="es-MX" sz="1200" b="1" i="0" u="none" strike="noStrike" dirty="0">
                        <a:solidFill>
                          <a:srgbClr val="000000"/>
                        </a:solidFill>
                        <a:effectLst/>
                        <a:latin typeface="Century Gothic"/>
                      </a:endParaRPr>
                    </a:p>
                  </a:txBody>
                  <a:tcPr marL="9525" marR="9525" marT="9525" marB="0" anchor="ctr">
                    <a:lnL w="6350" cap="flat" cmpd="sng" algn="ctr">
                      <a:solidFill>
                        <a:srgbClr val="31869B"/>
                      </a:solidFill>
                      <a:prstDash val="solid"/>
                      <a:round/>
                      <a:headEnd type="none" w="med" len="med"/>
                      <a:tailEnd type="none" w="med" len="med"/>
                    </a:lnL>
                    <a:lnR w="6350" cap="flat" cmpd="sng" algn="ctr">
                      <a:solidFill>
                        <a:srgbClr val="31869B"/>
                      </a:solidFill>
                      <a:prstDash val="solid"/>
                      <a:round/>
                      <a:headEnd type="none" w="med" len="med"/>
                      <a:tailEnd type="none" w="med" len="med"/>
                    </a:lnR>
                    <a:lnT w="6350" cap="flat" cmpd="sng" algn="ctr">
                      <a:solidFill>
                        <a:srgbClr val="31869B"/>
                      </a:solidFill>
                      <a:prstDash val="solid"/>
                      <a:round/>
                      <a:headEnd type="none" w="med" len="med"/>
                      <a:tailEnd type="none" w="med" len="med"/>
                    </a:lnT>
                    <a:lnB w="6350" cap="flat" cmpd="sng" algn="ctr">
                      <a:solidFill>
                        <a:srgbClr val="31869B"/>
                      </a:solidFill>
                      <a:prstDash val="solid"/>
                      <a:round/>
                      <a:headEnd type="none" w="med" len="med"/>
                      <a:tailEnd type="none" w="med" len="med"/>
                    </a:lnB>
                  </a:tcPr>
                </a:tc>
              </a:tr>
              <a:tr h="340936">
                <a:tc>
                  <a:txBody>
                    <a:bodyPr/>
                    <a:lstStyle/>
                    <a:p>
                      <a:pPr algn="ctr" fontAlgn="ctr"/>
                      <a:r>
                        <a:rPr lang="es-MX" sz="1200" b="1" i="0" u="none" strike="noStrike">
                          <a:solidFill>
                            <a:srgbClr val="FFFFFF"/>
                          </a:solidFill>
                          <a:effectLst/>
                          <a:latin typeface="Century Gothic"/>
                        </a:rPr>
                        <a:t>50</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BACC6"/>
                    </a:solidFill>
                  </a:tcPr>
                </a:tc>
                <a:tc>
                  <a:txBody>
                    <a:bodyPr/>
                    <a:lstStyle/>
                    <a:p>
                      <a:pPr algn="ctr" fontAlgn="ctr"/>
                      <a:r>
                        <a:rPr lang="es-MX" sz="1200" b="1" i="0" u="none" strike="noStrike">
                          <a:solidFill>
                            <a:srgbClr val="000000"/>
                          </a:solidFill>
                          <a:effectLst/>
                          <a:latin typeface="Century Gothic"/>
                        </a:rPr>
                        <a:t>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31869B"/>
                      </a:solidFill>
                      <a:prstDash val="solid"/>
                      <a:round/>
                      <a:headEnd type="none" w="med" len="med"/>
                      <a:tailEnd type="none" w="med" len="med"/>
                    </a:lnR>
                    <a:lnT w="6350" cap="flat" cmpd="sng" algn="ctr">
                      <a:solidFill>
                        <a:srgbClr val="31869B"/>
                      </a:solidFill>
                      <a:prstDash val="solid"/>
                      <a:round/>
                      <a:headEnd type="none" w="med" len="med"/>
                      <a:tailEnd type="none" w="med" len="med"/>
                    </a:lnT>
                    <a:lnB w="6350" cap="flat" cmpd="sng" algn="ctr">
                      <a:solidFill>
                        <a:srgbClr val="31869B"/>
                      </a:solidFill>
                      <a:prstDash val="solid"/>
                      <a:round/>
                      <a:headEnd type="none" w="med" len="med"/>
                      <a:tailEnd type="none" w="med" len="med"/>
                    </a:lnB>
                  </a:tcPr>
                </a:tc>
                <a:tc>
                  <a:txBody>
                    <a:bodyPr/>
                    <a:lstStyle/>
                    <a:p>
                      <a:pPr algn="ctr" fontAlgn="ctr"/>
                      <a:r>
                        <a:rPr lang="es-MX" sz="1200" b="1" i="0" u="none" strike="noStrike" dirty="0">
                          <a:solidFill>
                            <a:srgbClr val="000000"/>
                          </a:solidFill>
                          <a:effectLst/>
                          <a:latin typeface="Century Gothic"/>
                        </a:rPr>
                        <a:t>7.20%</a:t>
                      </a:r>
                    </a:p>
                  </a:txBody>
                  <a:tcPr marL="9525" marR="9525" marT="9525" marB="0" anchor="ctr">
                    <a:lnL w="6350" cap="flat" cmpd="sng" algn="ctr">
                      <a:solidFill>
                        <a:srgbClr val="31869B"/>
                      </a:solidFill>
                      <a:prstDash val="solid"/>
                      <a:round/>
                      <a:headEnd type="none" w="med" len="med"/>
                      <a:tailEnd type="none" w="med" len="med"/>
                    </a:lnL>
                    <a:lnR w="6350" cap="flat" cmpd="sng" algn="ctr">
                      <a:solidFill>
                        <a:srgbClr val="31869B"/>
                      </a:solidFill>
                      <a:prstDash val="solid"/>
                      <a:round/>
                      <a:headEnd type="none" w="med" len="med"/>
                      <a:tailEnd type="none" w="med" len="med"/>
                    </a:lnR>
                    <a:lnT w="6350" cap="flat" cmpd="sng" algn="ctr">
                      <a:solidFill>
                        <a:srgbClr val="31869B"/>
                      </a:solidFill>
                      <a:prstDash val="solid"/>
                      <a:round/>
                      <a:headEnd type="none" w="med" len="med"/>
                      <a:tailEnd type="none" w="med" len="med"/>
                    </a:lnT>
                    <a:lnB w="6350" cap="flat" cmpd="sng" algn="ctr">
                      <a:solidFill>
                        <a:srgbClr val="31869B"/>
                      </a:solidFill>
                      <a:prstDash val="solid"/>
                      <a:round/>
                      <a:headEnd type="none" w="med" len="med"/>
                      <a:tailEnd type="none" w="med" len="med"/>
                    </a:lnB>
                  </a:tcPr>
                </a:tc>
              </a:tr>
              <a:tr h="340936">
                <a:tc>
                  <a:txBody>
                    <a:bodyPr/>
                    <a:lstStyle/>
                    <a:p>
                      <a:pPr algn="ctr" fontAlgn="ctr"/>
                      <a:r>
                        <a:rPr lang="es-MX" sz="1200" b="1" i="0" u="none" strike="noStrike">
                          <a:solidFill>
                            <a:srgbClr val="FFFFFF"/>
                          </a:solidFill>
                          <a:effectLst/>
                          <a:latin typeface="Century Gothic"/>
                        </a:rPr>
                        <a:t>0</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BACC6"/>
                    </a:solidFill>
                  </a:tcPr>
                </a:tc>
                <a:tc>
                  <a:txBody>
                    <a:bodyPr/>
                    <a:lstStyle/>
                    <a:p>
                      <a:pPr algn="ctr" fontAlgn="ctr"/>
                      <a:r>
                        <a:rPr lang="es-MX" sz="1200" b="1" i="0" u="none" strike="noStrike">
                          <a:solidFill>
                            <a:srgbClr val="000000"/>
                          </a:solidFill>
                          <a:effectLst/>
                          <a:latin typeface="Century Gothic"/>
                        </a:rPr>
                        <a:t>55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31869B"/>
                      </a:solidFill>
                      <a:prstDash val="solid"/>
                      <a:round/>
                      <a:headEnd type="none" w="med" len="med"/>
                      <a:tailEnd type="none" w="med" len="med"/>
                    </a:lnR>
                    <a:lnT w="6350" cap="flat" cmpd="sng" algn="ctr">
                      <a:solidFill>
                        <a:srgbClr val="31869B"/>
                      </a:solidFill>
                      <a:prstDash val="solid"/>
                      <a:round/>
                      <a:headEnd type="none" w="med" len="med"/>
                      <a:tailEnd type="none" w="med" len="med"/>
                    </a:lnT>
                    <a:lnB w="6350" cap="flat" cmpd="sng" algn="ctr">
                      <a:solidFill>
                        <a:srgbClr val="31869B"/>
                      </a:solidFill>
                      <a:prstDash val="solid"/>
                      <a:round/>
                      <a:headEnd type="none" w="med" len="med"/>
                      <a:tailEnd type="none" w="med" len="med"/>
                    </a:lnB>
                  </a:tcPr>
                </a:tc>
                <a:tc>
                  <a:txBody>
                    <a:bodyPr/>
                    <a:lstStyle/>
                    <a:p>
                      <a:pPr algn="ctr" fontAlgn="ctr"/>
                      <a:r>
                        <a:rPr lang="es-MX" sz="1200" b="1" i="0" u="none" strike="noStrike">
                          <a:solidFill>
                            <a:srgbClr val="000000"/>
                          </a:solidFill>
                          <a:effectLst/>
                          <a:latin typeface="Century Gothic"/>
                        </a:rPr>
                        <a:t>44%</a:t>
                      </a:r>
                    </a:p>
                  </a:txBody>
                  <a:tcPr marL="9525" marR="9525" marT="9525" marB="0" anchor="ctr">
                    <a:lnL w="6350" cap="flat" cmpd="sng" algn="ctr">
                      <a:solidFill>
                        <a:srgbClr val="31869B"/>
                      </a:solidFill>
                      <a:prstDash val="solid"/>
                      <a:round/>
                      <a:headEnd type="none" w="med" len="med"/>
                      <a:tailEnd type="none" w="med" len="med"/>
                    </a:lnL>
                    <a:lnR w="6350" cap="flat" cmpd="sng" algn="ctr">
                      <a:solidFill>
                        <a:srgbClr val="31869B"/>
                      </a:solidFill>
                      <a:prstDash val="solid"/>
                      <a:round/>
                      <a:headEnd type="none" w="med" len="med"/>
                      <a:tailEnd type="none" w="med" len="med"/>
                    </a:lnR>
                    <a:lnT w="6350" cap="flat" cmpd="sng" algn="ctr">
                      <a:solidFill>
                        <a:srgbClr val="31869B"/>
                      </a:solidFill>
                      <a:prstDash val="solid"/>
                      <a:round/>
                      <a:headEnd type="none" w="med" len="med"/>
                      <a:tailEnd type="none" w="med" len="med"/>
                    </a:lnT>
                    <a:lnB w="6350" cap="flat" cmpd="sng" algn="ctr">
                      <a:solidFill>
                        <a:srgbClr val="31869B"/>
                      </a:solidFill>
                      <a:prstDash val="solid"/>
                      <a:round/>
                      <a:headEnd type="none" w="med" len="med"/>
                      <a:tailEnd type="none" w="med" len="med"/>
                    </a:lnB>
                  </a:tcPr>
                </a:tc>
              </a:tr>
              <a:tr h="470256">
                <a:tc>
                  <a:txBody>
                    <a:bodyPr/>
                    <a:lstStyle/>
                    <a:p>
                      <a:pPr algn="ctr" fontAlgn="ctr"/>
                      <a:r>
                        <a:rPr lang="es-MX" sz="1200" b="1" i="0" u="none" strike="noStrike">
                          <a:solidFill>
                            <a:srgbClr val="FFFFFF"/>
                          </a:solidFill>
                          <a:effectLst/>
                          <a:latin typeface="Century Gothic"/>
                        </a:rPr>
                        <a:t>Sin Página Web</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4BACC6"/>
                    </a:solidFill>
                  </a:tcPr>
                </a:tc>
                <a:tc>
                  <a:txBody>
                    <a:bodyPr/>
                    <a:lstStyle/>
                    <a:p>
                      <a:pPr algn="ctr" fontAlgn="ctr"/>
                      <a:r>
                        <a:rPr lang="es-MX" sz="1200" b="1" i="0" u="none" strike="noStrike" dirty="0">
                          <a:solidFill>
                            <a:srgbClr val="000000"/>
                          </a:solidFill>
                          <a:effectLst/>
                          <a:latin typeface="Century Gothic"/>
                        </a:rPr>
                        <a:t>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31869B"/>
                      </a:solidFill>
                      <a:prstDash val="solid"/>
                      <a:round/>
                      <a:headEnd type="none" w="med" len="med"/>
                      <a:tailEnd type="none" w="med" len="med"/>
                    </a:lnR>
                    <a:lnT w="6350" cap="flat" cmpd="sng" algn="ctr">
                      <a:solidFill>
                        <a:srgbClr val="31869B"/>
                      </a:solidFill>
                      <a:prstDash val="solid"/>
                      <a:round/>
                      <a:headEnd type="none" w="med" len="med"/>
                      <a:tailEnd type="none" w="med" len="med"/>
                    </a:lnT>
                    <a:lnB w="6350" cap="flat" cmpd="sng" algn="ctr">
                      <a:solidFill>
                        <a:srgbClr val="31869B"/>
                      </a:solidFill>
                      <a:prstDash val="solid"/>
                      <a:round/>
                      <a:headEnd type="none" w="med" len="med"/>
                      <a:tailEnd type="none" w="med" len="med"/>
                    </a:lnB>
                  </a:tcPr>
                </a:tc>
                <a:tc>
                  <a:txBody>
                    <a:bodyPr/>
                    <a:lstStyle/>
                    <a:p>
                      <a:pPr algn="ctr" fontAlgn="ctr"/>
                      <a:r>
                        <a:rPr lang="es-MX" sz="1200" b="1" i="0" u="none" strike="noStrike" dirty="0">
                          <a:solidFill>
                            <a:srgbClr val="000000"/>
                          </a:solidFill>
                          <a:effectLst/>
                          <a:latin typeface="Century Gothic"/>
                        </a:rPr>
                        <a:t>1.60%</a:t>
                      </a:r>
                    </a:p>
                  </a:txBody>
                  <a:tcPr marL="9525" marR="9525" marT="9525" marB="0" anchor="ctr">
                    <a:lnL w="6350" cap="flat" cmpd="sng" algn="ctr">
                      <a:solidFill>
                        <a:srgbClr val="31869B"/>
                      </a:solidFill>
                      <a:prstDash val="solid"/>
                      <a:round/>
                      <a:headEnd type="none" w="med" len="med"/>
                      <a:tailEnd type="none" w="med" len="med"/>
                    </a:lnL>
                    <a:lnR w="6350" cap="flat" cmpd="sng" algn="ctr">
                      <a:solidFill>
                        <a:srgbClr val="31869B"/>
                      </a:solidFill>
                      <a:prstDash val="solid"/>
                      <a:round/>
                      <a:headEnd type="none" w="med" len="med"/>
                      <a:tailEnd type="none" w="med" len="med"/>
                    </a:lnR>
                    <a:lnT w="6350" cap="flat" cmpd="sng" algn="ctr">
                      <a:solidFill>
                        <a:srgbClr val="31869B"/>
                      </a:solidFill>
                      <a:prstDash val="solid"/>
                      <a:round/>
                      <a:headEnd type="none" w="med" len="med"/>
                      <a:tailEnd type="none" w="med" len="med"/>
                    </a:lnT>
                    <a:lnB w="6350" cap="flat" cmpd="sng" algn="ctr">
                      <a:solidFill>
                        <a:srgbClr val="31869B"/>
                      </a:solidFill>
                      <a:prstDash val="solid"/>
                      <a:round/>
                      <a:headEnd type="none" w="med" len="med"/>
                      <a:tailEnd type="none" w="med" len="med"/>
                    </a:lnB>
                  </a:tcPr>
                </a:tc>
              </a:tr>
            </a:tbl>
          </a:graphicData>
        </a:graphic>
      </p:graphicFrame>
      <p:graphicFrame>
        <p:nvGraphicFramePr>
          <p:cNvPr id="5" name="4 Gráfico"/>
          <p:cNvGraphicFramePr>
            <a:graphicFrameLocks/>
          </p:cNvGraphicFramePr>
          <p:nvPr>
            <p:extLst>
              <p:ext uri="{D42A27DB-BD31-4B8C-83A1-F6EECF244321}">
                <p14:modId xmlns:p14="http://schemas.microsoft.com/office/powerpoint/2010/main" val="2456238732"/>
              </p:ext>
            </p:extLst>
          </p:nvPr>
        </p:nvGraphicFramePr>
        <p:xfrm>
          <a:off x="3347864" y="1747628"/>
          <a:ext cx="5567139" cy="440887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2193681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2555776" y="374623"/>
            <a:ext cx="6408712" cy="1182169"/>
          </a:xfrm>
          <a:prstGeom prst="rect">
            <a:avLst/>
          </a:prstGeom>
          <a:noFill/>
        </p:spPr>
        <p:txBody>
          <a:bodyPr>
            <a:normAutofit fontScale="5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MX" sz="45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Actas de las Sesiones del Pleno del Ayuntamiento</a:t>
            </a:r>
          </a:p>
          <a:p>
            <a:endParaRPr lang="es-MX" sz="32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endParaRPr>
          </a:p>
          <a:p>
            <a:r>
              <a:rPr lang="es-MX" sz="32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Ayuntamientos con calificación de 100</a:t>
            </a:r>
            <a:endParaRPr lang="es-MX" sz="3200" dirty="0"/>
          </a:p>
        </p:txBody>
      </p:sp>
      <p:sp>
        <p:nvSpPr>
          <p:cNvPr id="4" name="3 CuadroTexto"/>
          <p:cNvSpPr txBox="1"/>
          <p:nvPr/>
        </p:nvSpPr>
        <p:spPr>
          <a:xfrm>
            <a:off x="467544" y="1469069"/>
            <a:ext cx="6264696" cy="5632311"/>
          </a:xfrm>
          <a:prstGeom prst="rect">
            <a:avLst/>
          </a:prstGeom>
          <a:noFill/>
        </p:spPr>
        <p:txBody>
          <a:bodyPr wrap="square" rtlCol="0">
            <a:spAutoFit/>
          </a:bodyPr>
          <a:lstStyle/>
          <a:p>
            <a:pPr marL="285750" indent="-285750" algn="just">
              <a:lnSpc>
                <a:spcPct val="150000"/>
              </a:lnSpc>
              <a:buFont typeface="Wingdings" pitchFamily="2" charset="2"/>
              <a:buChar char="Ø"/>
            </a:pPr>
            <a:r>
              <a:rPr lang="es-MX" sz="1600" dirty="0">
                <a:latin typeface="Century Gothic" pitchFamily="34" charset="0"/>
              </a:rPr>
              <a:t>Ayuntamiento de Autlán de Navarro</a:t>
            </a:r>
          </a:p>
          <a:p>
            <a:pPr marL="285750" indent="-285750" algn="just">
              <a:lnSpc>
                <a:spcPct val="150000"/>
              </a:lnSpc>
              <a:buFont typeface="Wingdings" pitchFamily="2" charset="2"/>
              <a:buChar char="Ø"/>
            </a:pPr>
            <a:r>
              <a:rPr lang="es-MX" sz="1600" dirty="0">
                <a:latin typeface="Century Gothic" pitchFamily="34" charset="0"/>
              </a:rPr>
              <a:t>Ayuntamiento de Concepción de Buenos Aires</a:t>
            </a:r>
          </a:p>
          <a:p>
            <a:pPr marL="285750" indent="-285750" algn="just">
              <a:lnSpc>
                <a:spcPct val="150000"/>
              </a:lnSpc>
              <a:buFont typeface="Wingdings" pitchFamily="2" charset="2"/>
              <a:buChar char="Ø"/>
            </a:pPr>
            <a:r>
              <a:rPr lang="es-MX" sz="1600" dirty="0">
                <a:latin typeface="Century Gothic" pitchFamily="34" charset="0"/>
              </a:rPr>
              <a:t>Ayuntamiento de Jalostotitlán</a:t>
            </a:r>
          </a:p>
          <a:p>
            <a:pPr marL="285750" indent="-285750" algn="just">
              <a:lnSpc>
                <a:spcPct val="150000"/>
              </a:lnSpc>
              <a:buFont typeface="Wingdings" pitchFamily="2" charset="2"/>
              <a:buChar char="Ø"/>
            </a:pPr>
            <a:r>
              <a:rPr lang="es-MX" sz="1600" dirty="0">
                <a:latin typeface="Century Gothic" pitchFamily="34" charset="0"/>
              </a:rPr>
              <a:t>Ayuntamiento de Lagos de Moreno</a:t>
            </a:r>
          </a:p>
          <a:p>
            <a:pPr marL="285750" indent="-285750" algn="just">
              <a:lnSpc>
                <a:spcPct val="150000"/>
              </a:lnSpc>
              <a:buFont typeface="Wingdings" pitchFamily="2" charset="2"/>
              <a:buChar char="Ø"/>
            </a:pPr>
            <a:r>
              <a:rPr lang="es-MX" sz="1600" dirty="0">
                <a:latin typeface="Century Gothic" pitchFamily="34" charset="0"/>
              </a:rPr>
              <a:t>Ayuntamiento de San Juan de los Lagos</a:t>
            </a:r>
          </a:p>
          <a:p>
            <a:pPr marL="285750" indent="-285750" algn="just">
              <a:lnSpc>
                <a:spcPct val="150000"/>
              </a:lnSpc>
              <a:buFont typeface="Wingdings" pitchFamily="2" charset="2"/>
              <a:buChar char="Ø"/>
            </a:pPr>
            <a:r>
              <a:rPr lang="es-MX" sz="1600" dirty="0">
                <a:latin typeface="Century Gothic" pitchFamily="34" charset="0"/>
              </a:rPr>
              <a:t>Ayuntamiento de San Martín de Hidalgo</a:t>
            </a:r>
          </a:p>
          <a:p>
            <a:pPr marL="285750" indent="-285750" algn="just">
              <a:lnSpc>
                <a:spcPct val="150000"/>
              </a:lnSpc>
              <a:buFont typeface="Wingdings" pitchFamily="2" charset="2"/>
              <a:buChar char="Ø"/>
            </a:pPr>
            <a:r>
              <a:rPr lang="es-MX" sz="1600" dirty="0">
                <a:latin typeface="Century Gothic" pitchFamily="34" charset="0"/>
              </a:rPr>
              <a:t>Ayuntamiento de San Pedro Tlaquepaque</a:t>
            </a:r>
          </a:p>
          <a:p>
            <a:pPr marL="285750" indent="-285750" algn="just">
              <a:lnSpc>
                <a:spcPct val="150000"/>
              </a:lnSpc>
              <a:buFont typeface="Wingdings" pitchFamily="2" charset="2"/>
              <a:buChar char="Ø"/>
            </a:pPr>
            <a:r>
              <a:rPr lang="es-MX" sz="1600" dirty="0">
                <a:latin typeface="Century Gothic" pitchFamily="34" charset="0"/>
              </a:rPr>
              <a:t>Ayuntamiento de Tala</a:t>
            </a:r>
          </a:p>
          <a:p>
            <a:pPr marL="285750" indent="-285750" algn="just">
              <a:lnSpc>
                <a:spcPct val="150000"/>
              </a:lnSpc>
              <a:buFont typeface="Wingdings" pitchFamily="2" charset="2"/>
              <a:buChar char="Ø"/>
            </a:pPr>
            <a:r>
              <a:rPr lang="es-MX" sz="1600" dirty="0">
                <a:latin typeface="Century Gothic" pitchFamily="34" charset="0"/>
              </a:rPr>
              <a:t>Ayuntamiento de Talpa de Allende</a:t>
            </a:r>
          </a:p>
          <a:p>
            <a:pPr marL="285750" indent="-285750" algn="just">
              <a:lnSpc>
                <a:spcPct val="150000"/>
              </a:lnSpc>
              <a:buFont typeface="Wingdings" pitchFamily="2" charset="2"/>
              <a:buChar char="Ø"/>
            </a:pPr>
            <a:r>
              <a:rPr lang="es-MX" sz="1600" dirty="0">
                <a:latin typeface="Century Gothic" pitchFamily="34" charset="0"/>
              </a:rPr>
              <a:t>Ayuntamiento de Unión de Tula</a:t>
            </a:r>
          </a:p>
          <a:p>
            <a:pPr marL="285750" indent="-285750" algn="just">
              <a:lnSpc>
                <a:spcPct val="150000"/>
              </a:lnSpc>
              <a:buFont typeface="Wingdings" pitchFamily="2" charset="2"/>
              <a:buChar char="Ø"/>
            </a:pPr>
            <a:r>
              <a:rPr lang="es-MX" sz="1600" dirty="0">
                <a:latin typeface="Century Gothic" pitchFamily="34" charset="0"/>
              </a:rPr>
              <a:t>Ayuntamiento de Villa Corona</a:t>
            </a:r>
          </a:p>
          <a:p>
            <a:pPr marL="285750" indent="-285750" algn="just">
              <a:lnSpc>
                <a:spcPct val="150000"/>
              </a:lnSpc>
              <a:buFont typeface="Wingdings" pitchFamily="2" charset="2"/>
              <a:buChar char="Ø"/>
            </a:pPr>
            <a:r>
              <a:rPr lang="es-MX" sz="1600" dirty="0">
                <a:latin typeface="Century Gothic" pitchFamily="34" charset="0"/>
              </a:rPr>
              <a:t>Ayuntamiento de Zapopan</a:t>
            </a:r>
          </a:p>
          <a:p>
            <a:pPr marL="285750" indent="-285750" algn="just">
              <a:lnSpc>
                <a:spcPct val="150000"/>
              </a:lnSpc>
              <a:buFont typeface="Wingdings" pitchFamily="2" charset="2"/>
              <a:buChar char="Ø"/>
            </a:pPr>
            <a:r>
              <a:rPr lang="es-MX" sz="1600" dirty="0">
                <a:latin typeface="Century Gothic" pitchFamily="34" charset="0"/>
              </a:rPr>
              <a:t>Ayuntamiento de Zapotlán del </a:t>
            </a:r>
            <a:r>
              <a:rPr lang="es-MX" sz="1600" dirty="0" smtClean="0">
                <a:latin typeface="Century Gothic" pitchFamily="34" charset="0"/>
              </a:rPr>
              <a:t>Rey</a:t>
            </a:r>
          </a:p>
          <a:p>
            <a:pPr marL="285750" indent="-285750" algn="just">
              <a:lnSpc>
                <a:spcPct val="150000"/>
              </a:lnSpc>
              <a:buFont typeface="Wingdings" pitchFamily="2" charset="2"/>
              <a:buChar char="Ø"/>
            </a:pPr>
            <a:r>
              <a:rPr lang="es-MX" sz="1600" dirty="0">
                <a:latin typeface="Century Gothic" pitchFamily="34" charset="0"/>
              </a:rPr>
              <a:t>Ayuntamiento de Poncitlán</a:t>
            </a:r>
          </a:p>
          <a:p>
            <a:pPr marL="285750" indent="-285750" algn="just">
              <a:lnSpc>
                <a:spcPct val="150000"/>
              </a:lnSpc>
              <a:buFont typeface="Wingdings" pitchFamily="2" charset="2"/>
              <a:buChar char="Ø"/>
            </a:pPr>
            <a:endParaRPr lang="es-MX" sz="1600" dirty="0">
              <a:latin typeface="Century Gothic" pitchFamily="34" charset="0"/>
            </a:endParaRPr>
          </a:p>
        </p:txBody>
      </p:sp>
    </p:spTree>
    <p:extLst>
      <p:ext uri="{BB962C8B-B14F-4D97-AF65-F5344CB8AC3E}">
        <p14:creationId xmlns:p14="http://schemas.microsoft.com/office/powerpoint/2010/main" val="150230545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2555776" y="374623"/>
            <a:ext cx="6408712" cy="1182169"/>
          </a:xfrm>
          <a:prstGeom prst="rect">
            <a:avLst/>
          </a:prstGeom>
          <a:noFill/>
        </p:spPr>
        <p:txBody>
          <a:bodyPr>
            <a:normAutofit fontScale="5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MX" sz="45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Actas de las Sesiones del Pleno del Ayuntamiento</a:t>
            </a:r>
          </a:p>
          <a:p>
            <a:endParaRPr lang="es-MX" sz="32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endParaRPr>
          </a:p>
          <a:p>
            <a:r>
              <a:rPr lang="es-MX" sz="32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Ayuntamientos con calificación de 75</a:t>
            </a:r>
            <a:endParaRPr lang="es-MX" sz="3200" dirty="0"/>
          </a:p>
        </p:txBody>
      </p:sp>
      <p:sp>
        <p:nvSpPr>
          <p:cNvPr id="3" name="2 CuadroTexto"/>
          <p:cNvSpPr txBox="1"/>
          <p:nvPr/>
        </p:nvSpPr>
        <p:spPr>
          <a:xfrm>
            <a:off x="251520" y="1611167"/>
            <a:ext cx="8712968" cy="5047536"/>
          </a:xfrm>
          <a:prstGeom prst="rect">
            <a:avLst/>
          </a:prstGeom>
          <a:noFill/>
        </p:spPr>
        <p:txBody>
          <a:bodyPr wrap="square" numCol="3" rtlCol="0">
            <a:spAutoFit/>
          </a:bodyPr>
          <a:lstStyle/>
          <a:p>
            <a:pPr marL="171450" indent="-171450">
              <a:buFont typeface="Wingdings" pitchFamily="2" charset="2"/>
              <a:buChar char="Ø"/>
            </a:pPr>
            <a:r>
              <a:rPr lang="es-MX" sz="1400" dirty="0">
                <a:latin typeface="Century Gothic" pitchFamily="34" charset="0"/>
              </a:rPr>
              <a:t>Ayuntamiento de Acatlán de Juárez</a:t>
            </a:r>
          </a:p>
          <a:p>
            <a:pPr marL="171450" indent="-171450">
              <a:buFont typeface="Wingdings" pitchFamily="2" charset="2"/>
              <a:buChar char="Ø"/>
            </a:pPr>
            <a:r>
              <a:rPr lang="es-MX" sz="1400" dirty="0">
                <a:latin typeface="Century Gothic" pitchFamily="34" charset="0"/>
              </a:rPr>
              <a:t>Ayuntamiento de Amacueca</a:t>
            </a:r>
          </a:p>
          <a:p>
            <a:pPr marL="171450" indent="-171450">
              <a:buFont typeface="Wingdings" pitchFamily="2" charset="2"/>
              <a:buChar char="Ø"/>
            </a:pPr>
            <a:r>
              <a:rPr lang="es-MX" sz="1400" dirty="0">
                <a:latin typeface="Century Gothic" pitchFamily="34" charset="0"/>
              </a:rPr>
              <a:t>Ayuntamiento de Atemajac de Brizuela</a:t>
            </a:r>
          </a:p>
          <a:p>
            <a:pPr marL="171450" indent="-171450">
              <a:buFont typeface="Wingdings" pitchFamily="2" charset="2"/>
              <a:buChar char="Ø"/>
            </a:pPr>
            <a:r>
              <a:rPr lang="es-MX" sz="1400" dirty="0">
                <a:latin typeface="Century Gothic" pitchFamily="34" charset="0"/>
              </a:rPr>
              <a:t>Ayuntamiento de Atoyac</a:t>
            </a:r>
          </a:p>
          <a:p>
            <a:pPr marL="171450" indent="-171450">
              <a:buFont typeface="Wingdings" pitchFamily="2" charset="2"/>
              <a:buChar char="Ø"/>
            </a:pPr>
            <a:r>
              <a:rPr lang="es-MX" sz="1400" dirty="0">
                <a:latin typeface="Century Gothic" pitchFamily="34" charset="0"/>
              </a:rPr>
              <a:t>Ayuntamiento de Chapala</a:t>
            </a:r>
          </a:p>
          <a:p>
            <a:pPr marL="171450" indent="-171450">
              <a:buFont typeface="Wingdings" pitchFamily="2" charset="2"/>
              <a:buChar char="Ø"/>
            </a:pPr>
            <a:r>
              <a:rPr lang="es-MX" sz="1400" dirty="0">
                <a:latin typeface="Century Gothic" pitchFamily="34" charset="0"/>
              </a:rPr>
              <a:t>Ayuntamiento de Chimaltitán</a:t>
            </a:r>
          </a:p>
          <a:p>
            <a:pPr marL="171450" indent="-171450">
              <a:buFont typeface="Wingdings" pitchFamily="2" charset="2"/>
              <a:buChar char="Ø"/>
            </a:pPr>
            <a:r>
              <a:rPr lang="es-MX" sz="1400" dirty="0">
                <a:latin typeface="Century Gothic" pitchFamily="34" charset="0"/>
              </a:rPr>
              <a:t>Ayuntamiento de Cocula</a:t>
            </a:r>
          </a:p>
          <a:p>
            <a:pPr marL="171450" indent="-171450">
              <a:buFont typeface="Wingdings" pitchFamily="2" charset="2"/>
              <a:buChar char="Ø"/>
            </a:pPr>
            <a:r>
              <a:rPr lang="es-MX" sz="1400" dirty="0">
                <a:latin typeface="Century Gothic" pitchFamily="34" charset="0"/>
              </a:rPr>
              <a:t>Ayuntamiento de Colotlán</a:t>
            </a:r>
          </a:p>
          <a:p>
            <a:pPr marL="171450" indent="-171450">
              <a:buFont typeface="Wingdings" pitchFamily="2" charset="2"/>
              <a:buChar char="Ø"/>
            </a:pPr>
            <a:r>
              <a:rPr lang="es-MX" sz="1400" dirty="0">
                <a:latin typeface="Century Gothic" pitchFamily="34" charset="0"/>
              </a:rPr>
              <a:t>Ayuntamiento de Cuautla</a:t>
            </a:r>
          </a:p>
          <a:p>
            <a:pPr marL="171450" indent="-171450">
              <a:buFont typeface="Wingdings" pitchFamily="2" charset="2"/>
              <a:buChar char="Ø"/>
            </a:pPr>
            <a:r>
              <a:rPr lang="es-MX" sz="1400" dirty="0">
                <a:latin typeface="Century Gothic" pitchFamily="34" charset="0"/>
              </a:rPr>
              <a:t>Ayuntamiento de El Arenal</a:t>
            </a:r>
          </a:p>
          <a:p>
            <a:pPr marL="171450" indent="-171450">
              <a:buFont typeface="Wingdings" pitchFamily="2" charset="2"/>
              <a:buChar char="Ø"/>
            </a:pPr>
            <a:r>
              <a:rPr lang="es-MX" sz="1400" dirty="0">
                <a:latin typeface="Century Gothic" pitchFamily="34" charset="0"/>
              </a:rPr>
              <a:t>Ayuntamiento de Encarnación de Díaz</a:t>
            </a:r>
          </a:p>
          <a:p>
            <a:pPr marL="171450" indent="-171450">
              <a:buFont typeface="Wingdings" pitchFamily="2" charset="2"/>
              <a:buChar char="Ø"/>
            </a:pPr>
            <a:r>
              <a:rPr lang="es-MX" sz="1400" dirty="0">
                <a:latin typeface="Century Gothic" pitchFamily="34" charset="0"/>
              </a:rPr>
              <a:t>Ayuntamiento de Gómez </a:t>
            </a:r>
            <a:r>
              <a:rPr lang="es-MX" sz="1400" dirty="0" smtClean="0">
                <a:latin typeface="Century Gothic" pitchFamily="34" charset="0"/>
              </a:rPr>
              <a:t>Farías</a:t>
            </a:r>
            <a:endParaRPr lang="es-MX" sz="1400" dirty="0">
              <a:latin typeface="Century Gothic" pitchFamily="34" charset="0"/>
            </a:endParaRPr>
          </a:p>
          <a:p>
            <a:pPr marL="171450" indent="-171450">
              <a:buFont typeface="Wingdings" pitchFamily="2" charset="2"/>
              <a:buChar char="Ø"/>
            </a:pPr>
            <a:r>
              <a:rPr lang="es-MX" sz="1400" dirty="0">
                <a:latin typeface="Century Gothic" pitchFamily="34" charset="0"/>
              </a:rPr>
              <a:t>Ayuntamiento de Hostotipaquillo</a:t>
            </a:r>
          </a:p>
          <a:p>
            <a:pPr marL="171450" indent="-171450">
              <a:buFont typeface="Wingdings" pitchFamily="2" charset="2"/>
              <a:buChar char="Ø"/>
            </a:pPr>
            <a:r>
              <a:rPr lang="es-MX" sz="1400" dirty="0">
                <a:latin typeface="Century Gothic" pitchFamily="34" charset="0"/>
              </a:rPr>
              <a:t>Ayuntamiento de Huejúcar</a:t>
            </a:r>
          </a:p>
          <a:p>
            <a:pPr marL="171450" indent="-171450">
              <a:buFont typeface="Wingdings" pitchFamily="2" charset="2"/>
              <a:buChar char="Ø"/>
            </a:pPr>
            <a:r>
              <a:rPr lang="es-MX" sz="1400" dirty="0">
                <a:latin typeface="Century Gothic" pitchFamily="34" charset="0"/>
              </a:rPr>
              <a:t>Ayuntamiento de Ixtlahuacán de los Membrillos</a:t>
            </a:r>
          </a:p>
          <a:p>
            <a:pPr marL="171450" indent="-171450">
              <a:buFont typeface="Wingdings" pitchFamily="2" charset="2"/>
              <a:buChar char="Ø"/>
            </a:pPr>
            <a:r>
              <a:rPr lang="es-MX" sz="1400" dirty="0">
                <a:latin typeface="Century Gothic" pitchFamily="34" charset="0"/>
              </a:rPr>
              <a:t>Ayuntamiento de Ixtlahuacán del Río</a:t>
            </a:r>
          </a:p>
          <a:p>
            <a:pPr marL="171450" indent="-171450">
              <a:buFont typeface="Wingdings" pitchFamily="2" charset="2"/>
              <a:buChar char="Ø"/>
            </a:pPr>
            <a:r>
              <a:rPr lang="es-MX" sz="1400" dirty="0">
                <a:latin typeface="Century Gothic" pitchFamily="34" charset="0"/>
              </a:rPr>
              <a:t>Ayuntamiento de Jesús de María</a:t>
            </a:r>
          </a:p>
          <a:p>
            <a:pPr marL="171450" indent="-171450">
              <a:buFont typeface="Wingdings" pitchFamily="2" charset="2"/>
              <a:buChar char="Ø"/>
            </a:pPr>
            <a:r>
              <a:rPr lang="es-MX" sz="1400" dirty="0">
                <a:latin typeface="Century Gothic" pitchFamily="34" charset="0"/>
              </a:rPr>
              <a:t>Ayuntamiento de La Barca</a:t>
            </a:r>
          </a:p>
          <a:p>
            <a:pPr marL="171450" indent="-171450">
              <a:buFont typeface="Wingdings" pitchFamily="2" charset="2"/>
              <a:buChar char="Ø"/>
            </a:pPr>
            <a:r>
              <a:rPr lang="es-MX" sz="1400" dirty="0">
                <a:latin typeface="Century Gothic" pitchFamily="34" charset="0"/>
              </a:rPr>
              <a:t>Ayuntamiento de La Huerta</a:t>
            </a:r>
          </a:p>
          <a:p>
            <a:pPr marL="171450" indent="-171450">
              <a:buFont typeface="Wingdings" pitchFamily="2" charset="2"/>
              <a:buChar char="Ø"/>
            </a:pPr>
            <a:r>
              <a:rPr lang="es-MX" sz="1400" dirty="0">
                <a:latin typeface="Century Gothic" pitchFamily="34" charset="0"/>
              </a:rPr>
              <a:t>Ayuntamiento de Magdalena</a:t>
            </a:r>
          </a:p>
          <a:p>
            <a:pPr marL="171450" indent="-171450">
              <a:buFont typeface="Wingdings" pitchFamily="2" charset="2"/>
              <a:buChar char="Ø"/>
            </a:pPr>
            <a:r>
              <a:rPr lang="es-MX" sz="1400" dirty="0">
                <a:latin typeface="Century Gothic" pitchFamily="34" charset="0"/>
              </a:rPr>
              <a:t>Ayuntamiento de Mascota</a:t>
            </a:r>
          </a:p>
          <a:p>
            <a:pPr marL="171450" indent="-171450">
              <a:buFont typeface="Wingdings" pitchFamily="2" charset="2"/>
              <a:buChar char="Ø"/>
            </a:pPr>
            <a:r>
              <a:rPr lang="es-MX" sz="1400" dirty="0">
                <a:latin typeface="Century Gothic" pitchFamily="34" charset="0"/>
              </a:rPr>
              <a:t>Ayuntamiento de Mezquitic</a:t>
            </a:r>
          </a:p>
          <a:p>
            <a:pPr marL="171450" indent="-171450">
              <a:buFont typeface="Wingdings" pitchFamily="2" charset="2"/>
              <a:buChar char="Ø"/>
            </a:pPr>
            <a:r>
              <a:rPr lang="es-MX" sz="1400" dirty="0">
                <a:latin typeface="Century Gothic" pitchFamily="34" charset="0"/>
              </a:rPr>
              <a:t>Ayuntamiento de Pihuamo</a:t>
            </a:r>
          </a:p>
          <a:p>
            <a:pPr marL="171450" indent="-171450">
              <a:buFont typeface="Wingdings" pitchFamily="2" charset="2"/>
              <a:buChar char="Ø"/>
            </a:pPr>
            <a:r>
              <a:rPr lang="es-MX" sz="1400" dirty="0" smtClean="0">
                <a:latin typeface="Century Gothic" pitchFamily="34" charset="0"/>
              </a:rPr>
              <a:t>Ayuntamiento </a:t>
            </a:r>
            <a:r>
              <a:rPr lang="es-MX" sz="1400" dirty="0">
                <a:latin typeface="Century Gothic" pitchFamily="34" charset="0"/>
              </a:rPr>
              <a:t>de San Cristóbal de la Barranca</a:t>
            </a:r>
          </a:p>
          <a:p>
            <a:pPr marL="171450" indent="-171450">
              <a:buFont typeface="Wingdings" pitchFamily="2" charset="2"/>
              <a:buChar char="Ø"/>
            </a:pPr>
            <a:r>
              <a:rPr lang="es-MX" sz="1400" dirty="0">
                <a:latin typeface="Century Gothic" pitchFamily="34" charset="0"/>
              </a:rPr>
              <a:t>Ayuntamiento de San Diego de </a:t>
            </a:r>
            <a:r>
              <a:rPr lang="es-MX" sz="1400" dirty="0" smtClean="0">
                <a:latin typeface="Century Gothic" pitchFamily="34" charset="0"/>
              </a:rPr>
              <a:t>Alejandría</a:t>
            </a:r>
            <a:endParaRPr lang="es-MX" sz="1400" dirty="0">
              <a:latin typeface="Century Gothic" pitchFamily="34" charset="0"/>
            </a:endParaRPr>
          </a:p>
          <a:p>
            <a:pPr marL="171450" indent="-171450">
              <a:buFont typeface="Wingdings" pitchFamily="2" charset="2"/>
              <a:buChar char="Ø"/>
            </a:pPr>
            <a:r>
              <a:rPr lang="es-MX" sz="1400" dirty="0">
                <a:latin typeface="Century Gothic" pitchFamily="34" charset="0"/>
              </a:rPr>
              <a:t>Ayuntamiento de San Ignacio Cerro Gordo</a:t>
            </a:r>
          </a:p>
          <a:p>
            <a:pPr marL="171450" indent="-171450">
              <a:buFont typeface="Wingdings" pitchFamily="2" charset="2"/>
              <a:buChar char="Ø"/>
            </a:pPr>
            <a:r>
              <a:rPr lang="es-MX" sz="1400" dirty="0">
                <a:latin typeface="Century Gothic" pitchFamily="34" charset="0"/>
              </a:rPr>
              <a:t>Ayuntamiento de San Juanito de Escobedo</a:t>
            </a:r>
          </a:p>
          <a:p>
            <a:pPr marL="171450" indent="-171450">
              <a:buFont typeface="Wingdings" pitchFamily="2" charset="2"/>
              <a:buChar char="Ø"/>
            </a:pPr>
            <a:r>
              <a:rPr lang="es-MX" sz="1400" dirty="0">
                <a:latin typeface="Century Gothic" pitchFamily="34" charset="0"/>
              </a:rPr>
              <a:t>Ayuntamiento de San Miguel el Alto</a:t>
            </a:r>
          </a:p>
          <a:p>
            <a:pPr marL="171450" indent="-171450">
              <a:buFont typeface="Wingdings" pitchFamily="2" charset="2"/>
              <a:buChar char="Ø"/>
            </a:pPr>
            <a:r>
              <a:rPr lang="es-MX" sz="1400" dirty="0">
                <a:latin typeface="Century Gothic" pitchFamily="34" charset="0"/>
              </a:rPr>
              <a:t>Ayuntamiento de San Sebastián del Oeste</a:t>
            </a:r>
          </a:p>
          <a:p>
            <a:pPr marL="171450" indent="-171450">
              <a:buFont typeface="Wingdings" pitchFamily="2" charset="2"/>
              <a:buChar char="Ø"/>
            </a:pPr>
            <a:r>
              <a:rPr lang="es-MX" sz="1400" dirty="0">
                <a:latin typeface="Century Gothic" pitchFamily="34" charset="0"/>
              </a:rPr>
              <a:t>Ayuntamiento de </a:t>
            </a:r>
            <a:r>
              <a:rPr lang="es-MX" sz="1400" dirty="0" smtClean="0">
                <a:latin typeface="Century Gothic" pitchFamily="34" charset="0"/>
              </a:rPr>
              <a:t>Sayula</a:t>
            </a:r>
            <a:endParaRPr lang="es-MX" sz="1400" dirty="0">
              <a:latin typeface="Century Gothic" pitchFamily="34" charset="0"/>
            </a:endParaRPr>
          </a:p>
          <a:p>
            <a:pPr marL="171450" indent="-171450">
              <a:buFont typeface="Wingdings" pitchFamily="2" charset="2"/>
              <a:buChar char="Ø"/>
            </a:pPr>
            <a:r>
              <a:rPr lang="es-MX" sz="1400" dirty="0">
                <a:latin typeface="Century Gothic" pitchFamily="34" charset="0"/>
              </a:rPr>
              <a:t>Ayuntamiento de Techaluta de Montenegro</a:t>
            </a:r>
          </a:p>
          <a:p>
            <a:pPr marL="171450" indent="-171450">
              <a:buFont typeface="Wingdings" pitchFamily="2" charset="2"/>
              <a:buChar char="Ø"/>
            </a:pPr>
            <a:r>
              <a:rPr lang="es-MX" sz="1400" dirty="0">
                <a:latin typeface="Century Gothic" pitchFamily="34" charset="0"/>
              </a:rPr>
              <a:t>Ayuntamiento de Teocaltiche</a:t>
            </a:r>
          </a:p>
          <a:p>
            <a:pPr marL="171450" indent="-171450">
              <a:buFont typeface="Wingdings" pitchFamily="2" charset="2"/>
              <a:buChar char="Ø"/>
            </a:pPr>
            <a:r>
              <a:rPr lang="es-MX" sz="1400" dirty="0">
                <a:latin typeface="Century Gothic" pitchFamily="34" charset="0"/>
              </a:rPr>
              <a:t>Ayuntamiento de Teocuitatlán de Corona</a:t>
            </a:r>
          </a:p>
          <a:p>
            <a:pPr marL="171450" indent="-171450">
              <a:buFont typeface="Wingdings" pitchFamily="2" charset="2"/>
              <a:buChar char="Ø"/>
            </a:pPr>
            <a:r>
              <a:rPr lang="es-MX" sz="1400" dirty="0">
                <a:latin typeface="Century Gothic" pitchFamily="34" charset="0"/>
              </a:rPr>
              <a:t>Ayuntamiento de Teuchitlán</a:t>
            </a:r>
          </a:p>
          <a:p>
            <a:pPr marL="171450" indent="-171450">
              <a:buFont typeface="Wingdings" pitchFamily="2" charset="2"/>
              <a:buChar char="Ø"/>
            </a:pPr>
            <a:r>
              <a:rPr lang="es-MX" sz="1400" dirty="0">
                <a:latin typeface="Century Gothic" pitchFamily="34" charset="0"/>
              </a:rPr>
              <a:t>Ayuntamiento de Tizapán el Alto</a:t>
            </a:r>
          </a:p>
          <a:p>
            <a:pPr marL="171450" indent="-171450">
              <a:buFont typeface="Wingdings" pitchFamily="2" charset="2"/>
              <a:buChar char="Ø"/>
            </a:pPr>
            <a:r>
              <a:rPr lang="es-MX" sz="1400" dirty="0">
                <a:latin typeface="Century Gothic" pitchFamily="34" charset="0"/>
              </a:rPr>
              <a:t>Ayuntamiento de Tlajomulco de Zúñiga</a:t>
            </a:r>
          </a:p>
          <a:p>
            <a:pPr marL="171450" indent="-171450">
              <a:buFont typeface="Wingdings" pitchFamily="2" charset="2"/>
              <a:buChar char="Ø"/>
            </a:pPr>
            <a:r>
              <a:rPr lang="es-MX" sz="1400" dirty="0">
                <a:latin typeface="Century Gothic" pitchFamily="34" charset="0"/>
              </a:rPr>
              <a:t>Ayuntamiento de Tolimán</a:t>
            </a:r>
          </a:p>
          <a:p>
            <a:pPr marL="171450" indent="-171450">
              <a:buFont typeface="Wingdings" pitchFamily="2" charset="2"/>
              <a:buChar char="Ø"/>
            </a:pPr>
            <a:r>
              <a:rPr lang="es-MX" sz="1400" dirty="0">
                <a:latin typeface="Century Gothic" pitchFamily="34" charset="0"/>
              </a:rPr>
              <a:t>Ayuntamiento de Tonila</a:t>
            </a:r>
          </a:p>
          <a:p>
            <a:pPr marL="171450" indent="-171450">
              <a:buFont typeface="Wingdings" pitchFamily="2" charset="2"/>
              <a:buChar char="Ø"/>
            </a:pPr>
            <a:r>
              <a:rPr lang="es-MX" sz="1400" dirty="0">
                <a:latin typeface="Century Gothic" pitchFamily="34" charset="0"/>
              </a:rPr>
              <a:t>Ayuntamiento de Totatiche</a:t>
            </a:r>
          </a:p>
          <a:p>
            <a:pPr marL="171450" indent="-171450">
              <a:buFont typeface="Wingdings" pitchFamily="2" charset="2"/>
              <a:buChar char="Ø"/>
            </a:pPr>
            <a:r>
              <a:rPr lang="es-MX" sz="1400" dirty="0">
                <a:latin typeface="Century Gothic" pitchFamily="34" charset="0"/>
              </a:rPr>
              <a:t>Ayuntamiento de Tuxpan</a:t>
            </a:r>
          </a:p>
          <a:p>
            <a:pPr marL="171450" indent="-171450">
              <a:buFont typeface="Wingdings" pitchFamily="2" charset="2"/>
              <a:buChar char="Ø"/>
            </a:pPr>
            <a:r>
              <a:rPr lang="es-MX" sz="1400" dirty="0">
                <a:latin typeface="Century Gothic" pitchFamily="34" charset="0"/>
              </a:rPr>
              <a:t>Ayuntamiento de Villa Hidalgo</a:t>
            </a:r>
          </a:p>
          <a:p>
            <a:pPr marL="171450" indent="-171450">
              <a:buFont typeface="Wingdings" pitchFamily="2" charset="2"/>
              <a:buChar char="Ø"/>
            </a:pPr>
            <a:r>
              <a:rPr lang="es-MX" sz="1400" dirty="0">
                <a:latin typeface="Century Gothic" pitchFamily="34" charset="0"/>
              </a:rPr>
              <a:t>Ayuntamiento de Villa Purificación</a:t>
            </a:r>
          </a:p>
          <a:p>
            <a:pPr marL="171450" indent="-171450">
              <a:buFont typeface="Wingdings" pitchFamily="2" charset="2"/>
              <a:buChar char="Ø"/>
            </a:pPr>
            <a:r>
              <a:rPr lang="es-MX" sz="1400" dirty="0">
                <a:latin typeface="Century Gothic" pitchFamily="34" charset="0"/>
              </a:rPr>
              <a:t>Ayuntamiento de Yahualica de González Gallo</a:t>
            </a:r>
          </a:p>
          <a:p>
            <a:pPr marL="171450" indent="-171450">
              <a:buFont typeface="Wingdings" pitchFamily="2" charset="2"/>
              <a:buChar char="Ø"/>
            </a:pPr>
            <a:r>
              <a:rPr lang="es-MX" sz="1400" dirty="0">
                <a:latin typeface="Century Gothic" pitchFamily="34" charset="0"/>
              </a:rPr>
              <a:t>Ayuntamiento de Zapotiltic</a:t>
            </a:r>
          </a:p>
          <a:p>
            <a:pPr marL="171450" indent="-171450">
              <a:buFont typeface="Wingdings" pitchFamily="2" charset="2"/>
              <a:buChar char="Ø"/>
            </a:pPr>
            <a:r>
              <a:rPr lang="es-MX" sz="1400" dirty="0">
                <a:latin typeface="Century Gothic" pitchFamily="34" charset="0"/>
              </a:rPr>
              <a:t>Ayuntamiento de Zapotlán el </a:t>
            </a:r>
            <a:r>
              <a:rPr lang="es-MX" sz="1400" dirty="0" smtClean="0">
                <a:latin typeface="Century Gothic" pitchFamily="34" charset="0"/>
              </a:rPr>
              <a:t>Grande</a:t>
            </a:r>
            <a:endParaRPr lang="es-MX" sz="1400" dirty="0">
              <a:latin typeface="Century Gothic" pitchFamily="34" charset="0"/>
            </a:endParaRPr>
          </a:p>
        </p:txBody>
      </p:sp>
    </p:spTree>
    <p:extLst>
      <p:ext uri="{BB962C8B-B14F-4D97-AF65-F5344CB8AC3E}">
        <p14:creationId xmlns:p14="http://schemas.microsoft.com/office/powerpoint/2010/main" val="341162595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2555776" y="374623"/>
            <a:ext cx="6408712" cy="1182169"/>
          </a:xfrm>
          <a:prstGeom prst="rect">
            <a:avLst/>
          </a:prstGeom>
          <a:noFill/>
        </p:spPr>
        <p:txBody>
          <a:bodyPr>
            <a:normAutofit fontScale="5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MX" sz="45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Actas de las Sesiones del Pleno del Ayuntamiento</a:t>
            </a:r>
          </a:p>
          <a:p>
            <a:endParaRPr lang="es-MX" sz="32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endParaRPr>
          </a:p>
          <a:p>
            <a:r>
              <a:rPr lang="es-MX" sz="32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Ayuntamientos con calificación de 50</a:t>
            </a:r>
            <a:endParaRPr lang="es-MX" sz="3200" dirty="0"/>
          </a:p>
        </p:txBody>
      </p:sp>
      <p:sp>
        <p:nvSpPr>
          <p:cNvPr id="4" name="3 CuadroTexto"/>
          <p:cNvSpPr txBox="1"/>
          <p:nvPr/>
        </p:nvSpPr>
        <p:spPr>
          <a:xfrm>
            <a:off x="539552" y="1916832"/>
            <a:ext cx="8208912" cy="3831818"/>
          </a:xfrm>
          <a:prstGeom prst="rect">
            <a:avLst/>
          </a:prstGeom>
          <a:noFill/>
        </p:spPr>
        <p:txBody>
          <a:bodyPr wrap="square" rtlCol="0">
            <a:spAutoFit/>
          </a:bodyPr>
          <a:lstStyle/>
          <a:p>
            <a:pPr marL="285750" indent="-285750">
              <a:lnSpc>
                <a:spcPct val="150000"/>
              </a:lnSpc>
              <a:buFont typeface="Wingdings" pitchFamily="2" charset="2"/>
              <a:buChar char="Ø"/>
            </a:pPr>
            <a:r>
              <a:rPr lang="es-MX" dirty="0">
                <a:latin typeface="Century Gothic" pitchFamily="34" charset="0"/>
              </a:rPr>
              <a:t>Ayuntamiento de Ayotlán</a:t>
            </a:r>
          </a:p>
          <a:p>
            <a:pPr marL="285750" indent="-285750">
              <a:lnSpc>
                <a:spcPct val="150000"/>
              </a:lnSpc>
              <a:buFont typeface="Wingdings" pitchFamily="2" charset="2"/>
              <a:buChar char="Ø"/>
            </a:pPr>
            <a:r>
              <a:rPr lang="es-MX" dirty="0">
                <a:latin typeface="Century Gothic" pitchFamily="34" charset="0"/>
              </a:rPr>
              <a:t>Ayuntamiento de Bolaños</a:t>
            </a:r>
          </a:p>
          <a:p>
            <a:pPr marL="285750" indent="-285750">
              <a:lnSpc>
                <a:spcPct val="150000"/>
              </a:lnSpc>
              <a:buFont typeface="Wingdings" pitchFamily="2" charset="2"/>
              <a:buChar char="Ø"/>
            </a:pPr>
            <a:r>
              <a:rPr lang="es-MX" dirty="0">
                <a:latin typeface="Century Gothic" pitchFamily="34" charset="0"/>
              </a:rPr>
              <a:t>Ayuntamiento de Cañadas de Obregón</a:t>
            </a:r>
          </a:p>
          <a:p>
            <a:pPr marL="285750" indent="-285750">
              <a:lnSpc>
                <a:spcPct val="150000"/>
              </a:lnSpc>
              <a:buFont typeface="Wingdings" pitchFamily="2" charset="2"/>
              <a:buChar char="Ø"/>
            </a:pPr>
            <a:r>
              <a:rPr lang="es-MX" dirty="0">
                <a:latin typeface="Century Gothic" pitchFamily="34" charset="0"/>
              </a:rPr>
              <a:t>Ayuntamiento de Degollado</a:t>
            </a:r>
          </a:p>
          <a:p>
            <a:pPr marL="285750" indent="-285750">
              <a:lnSpc>
                <a:spcPct val="150000"/>
              </a:lnSpc>
              <a:buFont typeface="Wingdings" pitchFamily="2" charset="2"/>
              <a:buChar char="Ø"/>
            </a:pPr>
            <a:r>
              <a:rPr lang="es-MX" dirty="0">
                <a:latin typeface="Century Gothic" pitchFamily="34" charset="0"/>
              </a:rPr>
              <a:t>Ayuntamiento de El Limón</a:t>
            </a:r>
          </a:p>
          <a:p>
            <a:pPr marL="285750" indent="-285750">
              <a:lnSpc>
                <a:spcPct val="150000"/>
              </a:lnSpc>
              <a:buFont typeface="Wingdings" pitchFamily="2" charset="2"/>
              <a:buChar char="Ø"/>
            </a:pPr>
            <a:r>
              <a:rPr lang="es-MX" dirty="0">
                <a:latin typeface="Century Gothic" pitchFamily="34" charset="0"/>
              </a:rPr>
              <a:t>Ayuntamiento de Mexticacán</a:t>
            </a:r>
          </a:p>
          <a:p>
            <a:pPr marL="285750" indent="-285750">
              <a:lnSpc>
                <a:spcPct val="150000"/>
              </a:lnSpc>
              <a:buFont typeface="Wingdings" pitchFamily="2" charset="2"/>
              <a:buChar char="Ø"/>
            </a:pPr>
            <a:r>
              <a:rPr lang="es-MX" dirty="0">
                <a:latin typeface="Century Gothic" pitchFamily="34" charset="0"/>
              </a:rPr>
              <a:t>Ayuntamiento de Quitupan</a:t>
            </a:r>
          </a:p>
          <a:p>
            <a:pPr marL="285750" indent="-285750">
              <a:lnSpc>
                <a:spcPct val="150000"/>
              </a:lnSpc>
              <a:buFont typeface="Wingdings" pitchFamily="2" charset="2"/>
              <a:buChar char="Ø"/>
            </a:pPr>
            <a:r>
              <a:rPr lang="es-MX" dirty="0">
                <a:latin typeface="Century Gothic" pitchFamily="34" charset="0"/>
              </a:rPr>
              <a:t>Ayuntamiento de Tequila</a:t>
            </a:r>
          </a:p>
          <a:p>
            <a:pPr marL="285750" indent="-285750">
              <a:lnSpc>
                <a:spcPct val="150000"/>
              </a:lnSpc>
              <a:buFont typeface="Wingdings" pitchFamily="2" charset="2"/>
              <a:buChar char="Ø"/>
            </a:pPr>
            <a:r>
              <a:rPr lang="es-MX" dirty="0">
                <a:latin typeface="Century Gothic" pitchFamily="34" charset="0"/>
              </a:rPr>
              <a:t>Ayuntamiento de Valle de </a:t>
            </a:r>
            <a:r>
              <a:rPr lang="es-MX" dirty="0" smtClean="0">
                <a:latin typeface="Century Gothic" pitchFamily="34" charset="0"/>
              </a:rPr>
              <a:t>Guadalupe</a:t>
            </a:r>
            <a:endParaRPr lang="es-MX" dirty="0">
              <a:latin typeface="Century Gothic" pitchFamily="34" charset="0"/>
            </a:endParaRPr>
          </a:p>
        </p:txBody>
      </p:sp>
    </p:spTree>
    <p:extLst>
      <p:ext uri="{BB962C8B-B14F-4D97-AF65-F5344CB8AC3E}">
        <p14:creationId xmlns:p14="http://schemas.microsoft.com/office/powerpoint/2010/main" val="49034571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2555776" y="236502"/>
            <a:ext cx="6408712" cy="1182169"/>
          </a:xfrm>
          <a:prstGeom prst="rect">
            <a:avLst/>
          </a:prstGeom>
          <a:noFill/>
        </p:spPr>
        <p:txBody>
          <a:bodyPr>
            <a:normAutofit fontScale="5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MX" sz="45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Actas de las Sesiones del Pleno del Ayuntamiento</a:t>
            </a:r>
          </a:p>
          <a:p>
            <a:endParaRPr lang="es-MX" sz="32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endParaRPr>
          </a:p>
          <a:p>
            <a:r>
              <a:rPr lang="es-MX" sz="32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Ayuntamientos con calificación de 0.00</a:t>
            </a:r>
            <a:endParaRPr lang="es-MX" sz="3200" dirty="0"/>
          </a:p>
        </p:txBody>
      </p:sp>
      <p:sp>
        <p:nvSpPr>
          <p:cNvPr id="3" name="2 CuadroTexto"/>
          <p:cNvSpPr txBox="1"/>
          <p:nvPr/>
        </p:nvSpPr>
        <p:spPr>
          <a:xfrm>
            <a:off x="192270" y="1412776"/>
            <a:ext cx="8772218" cy="5493812"/>
          </a:xfrm>
          <a:prstGeom prst="rect">
            <a:avLst/>
          </a:prstGeom>
          <a:noFill/>
        </p:spPr>
        <p:txBody>
          <a:bodyPr wrap="square" numCol="3" rtlCol="0">
            <a:spAutoFit/>
          </a:bodyPr>
          <a:lstStyle/>
          <a:p>
            <a:pPr marL="228600" indent="-228600">
              <a:buFont typeface="Wingdings" pitchFamily="2" charset="2"/>
              <a:buChar char="Ø"/>
            </a:pPr>
            <a:r>
              <a:rPr lang="es-MX" sz="1300" dirty="0">
                <a:latin typeface="Century Gothic" pitchFamily="34" charset="0"/>
              </a:rPr>
              <a:t>Ayuntamiento de Acatic</a:t>
            </a:r>
          </a:p>
          <a:p>
            <a:pPr marL="228600" indent="-228600">
              <a:buFont typeface="Wingdings" pitchFamily="2" charset="2"/>
              <a:buChar char="Ø"/>
            </a:pPr>
            <a:r>
              <a:rPr lang="es-MX" sz="1300" dirty="0">
                <a:latin typeface="Century Gothic" pitchFamily="34" charset="0"/>
              </a:rPr>
              <a:t>Ayuntamiento de Ahualulco de Mercado</a:t>
            </a:r>
          </a:p>
          <a:p>
            <a:pPr marL="228600" indent="-228600">
              <a:buFont typeface="Wingdings" pitchFamily="2" charset="2"/>
              <a:buChar char="Ø"/>
            </a:pPr>
            <a:r>
              <a:rPr lang="es-MX" sz="1300" dirty="0">
                <a:latin typeface="Century Gothic" pitchFamily="34" charset="0"/>
              </a:rPr>
              <a:t>Ayuntamiento de Amatitán</a:t>
            </a:r>
          </a:p>
          <a:p>
            <a:pPr marL="228600" indent="-228600">
              <a:buFont typeface="Wingdings" pitchFamily="2" charset="2"/>
              <a:buChar char="Ø"/>
            </a:pPr>
            <a:r>
              <a:rPr lang="es-MX" sz="1300" dirty="0">
                <a:latin typeface="Century Gothic" pitchFamily="34" charset="0"/>
              </a:rPr>
              <a:t>Ayuntamiento de Ameca</a:t>
            </a:r>
          </a:p>
          <a:p>
            <a:pPr marL="228600" indent="-228600">
              <a:buFont typeface="Wingdings" pitchFamily="2" charset="2"/>
              <a:buChar char="Ø"/>
            </a:pPr>
            <a:r>
              <a:rPr lang="es-MX" sz="1300" dirty="0">
                <a:latin typeface="Century Gothic" pitchFamily="34" charset="0"/>
              </a:rPr>
              <a:t>Ayuntamiento de Arandas</a:t>
            </a:r>
          </a:p>
          <a:p>
            <a:pPr marL="228600" indent="-228600">
              <a:buFont typeface="Wingdings" pitchFamily="2" charset="2"/>
              <a:buChar char="Ø"/>
            </a:pPr>
            <a:r>
              <a:rPr lang="es-MX" sz="1300" dirty="0">
                <a:latin typeface="Century Gothic" pitchFamily="34" charset="0"/>
              </a:rPr>
              <a:t>Ayuntamiento de Atengo</a:t>
            </a:r>
          </a:p>
          <a:p>
            <a:pPr marL="228600" indent="-228600">
              <a:buFont typeface="Wingdings" pitchFamily="2" charset="2"/>
              <a:buChar char="Ø"/>
            </a:pPr>
            <a:r>
              <a:rPr lang="es-MX" sz="1300" dirty="0">
                <a:latin typeface="Century Gothic" pitchFamily="34" charset="0"/>
              </a:rPr>
              <a:t>Ayuntamiento de Atenguillo</a:t>
            </a:r>
          </a:p>
          <a:p>
            <a:pPr marL="228600" indent="-228600">
              <a:buFont typeface="Wingdings" pitchFamily="2" charset="2"/>
              <a:buChar char="Ø"/>
            </a:pPr>
            <a:r>
              <a:rPr lang="es-MX" sz="1300" dirty="0">
                <a:latin typeface="Century Gothic" pitchFamily="34" charset="0"/>
              </a:rPr>
              <a:t>Ayuntamiento de Atotonilco el Alto</a:t>
            </a:r>
          </a:p>
          <a:p>
            <a:pPr marL="228600" indent="-228600">
              <a:buFont typeface="Wingdings" pitchFamily="2" charset="2"/>
              <a:buChar char="Ø"/>
            </a:pPr>
            <a:r>
              <a:rPr lang="es-MX" sz="1300" dirty="0">
                <a:latin typeface="Century Gothic" pitchFamily="34" charset="0"/>
              </a:rPr>
              <a:t>Ayuntamiento de Ayutla</a:t>
            </a:r>
          </a:p>
          <a:p>
            <a:pPr marL="228600" indent="-228600">
              <a:buFont typeface="Wingdings" pitchFamily="2" charset="2"/>
              <a:buChar char="Ø"/>
            </a:pPr>
            <a:r>
              <a:rPr lang="es-MX" sz="1300" dirty="0">
                <a:latin typeface="Century Gothic" pitchFamily="34" charset="0"/>
              </a:rPr>
              <a:t>Ayuntamiento de Cabo Corrientes</a:t>
            </a:r>
          </a:p>
          <a:p>
            <a:pPr marL="228600" indent="-228600">
              <a:buFont typeface="Wingdings" pitchFamily="2" charset="2"/>
              <a:buChar char="Ø"/>
            </a:pPr>
            <a:r>
              <a:rPr lang="es-MX" sz="1300" dirty="0">
                <a:latin typeface="Century Gothic" pitchFamily="34" charset="0"/>
              </a:rPr>
              <a:t>Ayuntamiento de Casimiro Castillo</a:t>
            </a:r>
          </a:p>
          <a:p>
            <a:pPr marL="228600" indent="-228600">
              <a:buFont typeface="Wingdings" pitchFamily="2" charset="2"/>
              <a:buChar char="Ø"/>
            </a:pPr>
            <a:r>
              <a:rPr lang="es-MX" sz="1300" dirty="0">
                <a:latin typeface="Century Gothic" pitchFamily="34" charset="0"/>
              </a:rPr>
              <a:t>Ayuntamiento de Chiquilistlán</a:t>
            </a:r>
          </a:p>
          <a:p>
            <a:pPr marL="228600" indent="-228600">
              <a:buFont typeface="Wingdings" pitchFamily="2" charset="2"/>
              <a:buChar char="Ø"/>
            </a:pPr>
            <a:r>
              <a:rPr lang="es-MX" sz="1300" dirty="0">
                <a:latin typeface="Century Gothic" pitchFamily="34" charset="0"/>
              </a:rPr>
              <a:t>Ayuntamiento de Cihuatlán</a:t>
            </a:r>
          </a:p>
          <a:p>
            <a:pPr marL="228600" indent="-228600">
              <a:buFont typeface="Wingdings" pitchFamily="2" charset="2"/>
              <a:buChar char="Ø"/>
            </a:pPr>
            <a:r>
              <a:rPr lang="es-MX" sz="1300" dirty="0">
                <a:latin typeface="Century Gothic" pitchFamily="34" charset="0"/>
              </a:rPr>
              <a:t>Ayuntamiento de Cuautitlán de García Barragán</a:t>
            </a:r>
          </a:p>
          <a:p>
            <a:pPr marL="228600" indent="-228600">
              <a:buFont typeface="Wingdings" pitchFamily="2" charset="2"/>
              <a:buChar char="Ø"/>
            </a:pPr>
            <a:r>
              <a:rPr lang="es-MX" sz="1300" dirty="0">
                <a:latin typeface="Century Gothic" pitchFamily="34" charset="0"/>
              </a:rPr>
              <a:t>Ayuntamiento de Cuquío</a:t>
            </a:r>
          </a:p>
          <a:p>
            <a:pPr marL="228600" indent="-228600">
              <a:buFont typeface="Wingdings" pitchFamily="2" charset="2"/>
              <a:buChar char="Ø"/>
            </a:pPr>
            <a:r>
              <a:rPr lang="es-MX" sz="1300" dirty="0">
                <a:latin typeface="Century Gothic" pitchFamily="34" charset="0"/>
              </a:rPr>
              <a:t>Ayuntamiento de Ejutla</a:t>
            </a:r>
          </a:p>
          <a:p>
            <a:pPr marL="228600" indent="-228600">
              <a:buFont typeface="Wingdings" pitchFamily="2" charset="2"/>
              <a:buChar char="Ø"/>
            </a:pPr>
            <a:r>
              <a:rPr lang="es-MX" sz="1300" dirty="0">
                <a:latin typeface="Century Gothic" pitchFamily="34" charset="0"/>
              </a:rPr>
              <a:t>Ayuntamiento de El Grullo</a:t>
            </a:r>
          </a:p>
          <a:p>
            <a:pPr marL="228600" indent="-228600">
              <a:buFont typeface="Wingdings" pitchFamily="2" charset="2"/>
              <a:buChar char="Ø"/>
            </a:pPr>
            <a:r>
              <a:rPr lang="es-MX" sz="1300" dirty="0">
                <a:latin typeface="Century Gothic" pitchFamily="34" charset="0"/>
              </a:rPr>
              <a:t>Ayuntamiento de El Salto</a:t>
            </a:r>
          </a:p>
          <a:p>
            <a:pPr marL="228600" indent="-228600">
              <a:buFont typeface="Wingdings" pitchFamily="2" charset="2"/>
              <a:buChar char="Ø"/>
            </a:pPr>
            <a:r>
              <a:rPr lang="es-MX" sz="1300" dirty="0">
                <a:latin typeface="Century Gothic" pitchFamily="34" charset="0"/>
              </a:rPr>
              <a:t>Ayuntamiento de Etzatlán</a:t>
            </a:r>
          </a:p>
          <a:p>
            <a:pPr marL="228600" indent="-228600">
              <a:buFont typeface="Wingdings" pitchFamily="2" charset="2"/>
              <a:buChar char="Ø"/>
            </a:pPr>
            <a:r>
              <a:rPr lang="es-MX" sz="1300" dirty="0">
                <a:latin typeface="Century Gothic" pitchFamily="34" charset="0"/>
              </a:rPr>
              <a:t>Ayuntamiento de Guachinango</a:t>
            </a:r>
          </a:p>
          <a:p>
            <a:pPr marL="228600" indent="-228600">
              <a:buFont typeface="Wingdings" pitchFamily="2" charset="2"/>
              <a:buChar char="Ø"/>
            </a:pPr>
            <a:r>
              <a:rPr lang="es-MX" sz="1300" dirty="0">
                <a:latin typeface="Century Gothic" pitchFamily="34" charset="0"/>
              </a:rPr>
              <a:t>Ayuntamiento de </a:t>
            </a:r>
            <a:r>
              <a:rPr lang="es-MX" sz="1300" dirty="0" smtClean="0">
                <a:latin typeface="Century Gothic" pitchFamily="34" charset="0"/>
              </a:rPr>
              <a:t>Guadalajara</a:t>
            </a:r>
          </a:p>
          <a:p>
            <a:pPr marL="228600" indent="-228600">
              <a:buFont typeface="Wingdings" pitchFamily="2" charset="2"/>
              <a:buChar char="Ø"/>
            </a:pPr>
            <a:endParaRPr lang="es-MX" sz="1300" dirty="0" smtClean="0">
              <a:latin typeface="Century Gothic" pitchFamily="34" charset="0"/>
            </a:endParaRPr>
          </a:p>
          <a:p>
            <a:pPr marL="441325" indent="-173038">
              <a:buFont typeface="Wingdings" pitchFamily="2" charset="2"/>
              <a:buChar char="Ø"/>
            </a:pPr>
            <a:r>
              <a:rPr lang="es-MX" sz="1300" dirty="0" smtClean="0">
                <a:latin typeface="Century Gothic" pitchFamily="34" charset="0"/>
              </a:rPr>
              <a:t>Ayuntamiento </a:t>
            </a:r>
            <a:r>
              <a:rPr lang="es-MX" sz="1300" dirty="0">
                <a:latin typeface="Century Gothic" pitchFamily="34" charset="0"/>
              </a:rPr>
              <a:t>de Huejuquilla el Alto</a:t>
            </a:r>
          </a:p>
          <a:p>
            <a:pPr marL="441325" indent="-173038">
              <a:buFont typeface="Wingdings" pitchFamily="2" charset="2"/>
              <a:buChar char="Ø"/>
            </a:pPr>
            <a:r>
              <a:rPr lang="es-MX" sz="1300" dirty="0">
                <a:latin typeface="Century Gothic" pitchFamily="34" charset="0"/>
              </a:rPr>
              <a:t>Ayuntamiento de Jamay</a:t>
            </a:r>
          </a:p>
          <a:p>
            <a:pPr marL="441325" indent="-173038">
              <a:buFont typeface="Wingdings" pitchFamily="2" charset="2"/>
              <a:buChar char="Ø"/>
            </a:pPr>
            <a:r>
              <a:rPr lang="es-MX" sz="1300" dirty="0">
                <a:latin typeface="Century Gothic" pitchFamily="34" charset="0"/>
              </a:rPr>
              <a:t>Ayuntamiento de Jilotlán de los Dolores </a:t>
            </a:r>
          </a:p>
          <a:p>
            <a:pPr marL="441325" indent="-173038">
              <a:buFont typeface="Wingdings" pitchFamily="2" charset="2"/>
              <a:buChar char="Ø"/>
            </a:pPr>
            <a:r>
              <a:rPr lang="es-MX" sz="1300" dirty="0">
                <a:latin typeface="Century Gothic" pitchFamily="34" charset="0"/>
              </a:rPr>
              <a:t>Ayuntamiento de Jocotepec</a:t>
            </a:r>
          </a:p>
          <a:p>
            <a:pPr marL="441325" indent="-173038">
              <a:buFont typeface="Wingdings" pitchFamily="2" charset="2"/>
              <a:buChar char="Ø"/>
            </a:pPr>
            <a:r>
              <a:rPr lang="es-MX" sz="1300" dirty="0">
                <a:latin typeface="Century Gothic" pitchFamily="34" charset="0"/>
              </a:rPr>
              <a:t>Ayuntamiento de Juanacatlán</a:t>
            </a:r>
          </a:p>
          <a:p>
            <a:pPr marL="441325" indent="-173038">
              <a:buFont typeface="Wingdings" pitchFamily="2" charset="2"/>
              <a:buChar char="Ø"/>
            </a:pPr>
            <a:r>
              <a:rPr lang="es-MX" sz="1300" dirty="0">
                <a:latin typeface="Century Gothic" pitchFamily="34" charset="0"/>
              </a:rPr>
              <a:t>Ayuntamiento de Juchitlán</a:t>
            </a:r>
          </a:p>
          <a:p>
            <a:pPr marL="441325" indent="-173038">
              <a:buFont typeface="Wingdings" pitchFamily="2" charset="2"/>
              <a:buChar char="Ø"/>
            </a:pPr>
            <a:r>
              <a:rPr lang="es-MX" sz="1300" dirty="0">
                <a:latin typeface="Century Gothic" pitchFamily="34" charset="0"/>
              </a:rPr>
              <a:t>Ayuntamiento de La Manzanilla de la Paz</a:t>
            </a:r>
          </a:p>
          <a:p>
            <a:pPr marL="441325" indent="-173038">
              <a:buFont typeface="Wingdings" pitchFamily="2" charset="2"/>
              <a:buChar char="Ø"/>
            </a:pPr>
            <a:r>
              <a:rPr lang="es-MX" sz="1300" dirty="0">
                <a:latin typeface="Century Gothic" pitchFamily="34" charset="0"/>
              </a:rPr>
              <a:t>Ayuntamiento de Mazamitla</a:t>
            </a:r>
          </a:p>
          <a:p>
            <a:pPr marL="441325" indent="-173038">
              <a:buFont typeface="Wingdings" pitchFamily="2" charset="2"/>
              <a:buChar char="Ø"/>
            </a:pPr>
            <a:r>
              <a:rPr lang="es-MX" sz="1300" dirty="0">
                <a:latin typeface="Century Gothic" pitchFamily="34" charset="0"/>
              </a:rPr>
              <a:t>Ayuntamiento de Mixtlán</a:t>
            </a:r>
          </a:p>
          <a:p>
            <a:pPr marL="441325" indent="-173038">
              <a:buFont typeface="Wingdings" pitchFamily="2" charset="2"/>
              <a:buChar char="Ø"/>
            </a:pPr>
            <a:r>
              <a:rPr lang="es-MX" sz="1300" dirty="0">
                <a:latin typeface="Century Gothic" pitchFamily="34" charset="0"/>
              </a:rPr>
              <a:t>Ayuntamiento de Ocotlán</a:t>
            </a:r>
          </a:p>
          <a:p>
            <a:pPr marL="441325" indent="-173038">
              <a:buFont typeface="Wingdings" pitchFamily="2" charset="2"/>
              <a:buChar char="Ø"/>
            </a:pPr>
            <a:r>
              <a:rPr lang="es-MX" sz="1300" dirty="0">
                <a:latin typeface="Century Gothic" pitchFamily="34" charset="0"/>
              </a:rPr>
              <a:t>Ayuntamiento de Ojuelos de Jalisco</a:t>
            </a:r>
          </a:p>
          <a:p>
            <a:pPr marL="441325" indent="-173038">
              <a:buFont typeface="Wingdings" pitchFamily="2" charset="2"/>
              <a:buChar char="Ø"/>
            </a:pPr>
            <a:r>
              <a:rPr lang="es-MX" sz="1300" dirty="0">
                <a:latin typeface="Century Gothic" pitchFamily="34" charset="0"/>
              </a:rPr>
              <a:t>Ayuntamiento de Puerto Vallarta</a:t>
            </a:r>
          </a:p>
          <a:p>
            <a:pPr marL="441325" indent="-173038">
              <a:buFont typeface="Wingdings" pitchFamily="2" charset="2"/>
              <a:buChar char="Ø"/>
            </a:pPr>
            <a:r>
              <a:rPr lang="es-MX" sz="1300" dirty="0">
                <a:latin typeface="Century Gothic" pitchFamily="34" charset="0"/>
              </a:rPr>
              <a:t>Ayuntamiento de San Gabriel</a:t>
            </a:r>
          </a:p>
          <a:p>
            <a:pPr marL="441325" indent="-173038">
              <a:buFont typeface="Wingdings" pitchFamily="2" charset="2"/>
              <a:buChar char="Ø"/>
            </a:pPr>
            <a:r>
              <a:rPr lang="es-MX" sz="1300" dirty="0">
                <a:latin typeface="Century Gothic" pitchFamily="34" charset="0"/>
              </a:rPr>
              <a:t>Ayuntamiento de San Julián</a:t>
            </a:r>
          </a:p>
          <a:p>
            <a:pPr marL="441325" indent="-173038">
              <a:buFont typeface="Wingdings" pitchFamily="2" charset="2"/>
              <a:buChar char="Ø"/>
            </a:pPr>
            <a:r>
              <a:rPr lang="es-MX" sz="1300" dirty="0">
                <a:latin typeface="Century Gothic" pitchFamily="34" charset="0"/>
              </a:rPr>
              <a:t>Ayuntamiento de San Marcos</a:t>
            </a:r>
          </a:p>
          <a:p>
            <a:pPr marL="441325" indent="-173038">
              <a:buFont typeface="Wingdings" pitchFamily="2" charset="2"/>
              <a:buChar char="Ø"/>
            </a:pPr>
            <a:r>
              <a:rPr lang="es-MX" sz="1300" dirty="0">
                <a:latin typeface="Century Gothic" pitchFamily="34" charset="0"/>
              </a:rPr>
              <a:t>Ayuntamiento de San Martín de Bolaños</a:t>
            </a:r>
          </a:p>
          <a:p>
            <a:pPr marL="441325" indent="-173038">
              <a:buFont typeface="Wingdings" pitchFamily="2" charset="2"/>
              <a:buChar char="Ø"/>
            </a:pPr>
            <a:r>
              <a:rPr lang="es-MX" sz="1300" dirty="0">
                <a:latin typeface="Century Gothic" pitchFamily="34" charset="0"/>
              </a:rPr>
              <a:t>Ayuntamiento de Santa María de los </a:t>
            </a:r>
            <a:r>
              <a:rPr lang="es-MX" sz="1300" dirty="0" smtClean="0">
                <a:latin typeface="Century Gothic" pitchFamily="34" charset="0"/>
              </a:rPr>
              <a:t>Ángeles</a:t>
            </a:r>
            <a:endParaRPr lang="es-MX" sz="1300" dirty="0">
              <a:latin typeface="Century Gothic" pitchFamily="34" charset="0"/>
            </a:endParaRPr>
          </a:p>
          <a:p>
            <a:pPr marL="441325" indent="-173038">
              <a:buFont typeface="Wingdings" pitchFamily="2" charset="2"/>
              <a:buChar char="Ø"/>
            </a:pPr>
            <a:r>
              <a:rPr lang="es-MX" sz="1300" dirty="0" smtClean="0">
                <a:latin typeface="Century Gothic" pitchFamily="34" charset="0"/>
              </a:rPr>
              <a:t>Ayuntamiento </a:t>
            </a:r>
            <a:r>
              <a:rPr lang="es-MX" sz="1300" dirty="0">
                <a:latin typeface="Century Gothic" pitchFamily="34" charset="0"/>
              </a:rPr>
              <a:t>de Tamazula de </a:t>
            </a:r>
            <a:r>
              <a:rPr lang="es-MX" sz="1300" dirty="0" smtClean="0">
                <a:latin typeface="Century Gothic" pitchFamily="34" charset="0"/>
              </a:rPr>
              <a:t>Gordiano</a:t>
            </a:r>
          </a:p>
          <a:p>
            <a:pPr marL="441325" indent="-173038">
              <a:buFont typeface="Wingdings" pitchFamily="2" charset="2"/>
              <a:buChar char="Ø"/>
            </a:pPr>
            <a:r>
              <a:rPr lang="es-MX" sz="1300" dirty="0" smtClean="0">
                <a:latin typeface="Century Gothic" pitchFamily="34" charset="0"/>
              </a:rPr>
              <a:t>Ayuntamiento </a:t>
            </a:r>
            <a:r>
              <a:rPr lang="es-MX" sz="1300" dirty="0">
                <a:latin typeface="Century Gothic" pitchFamily="34" charset="0"/>
              </a:rPr>
              <a:t>de Tapalpa</a:t>
            </a:r>
          </a:p>
          <a:p>
            <a:pPr marL="441325" indent="-173038">
              <a:buFont typeface="Wingdings" pitchFamily="2" charset="2"/>
              <a:buChar char="Ø"/>
            </a:pPr>
            <a:r>
              <a:rPr lang="es-MX" sz="1300" dirty="0">
                <a:latin typeface="Century Gothic" pitchFamily="34" charset="0"/>
              </a:rPr>
              <a:t>Ayuntamiento de Tecalitlán</a:t>
            </a:r>
          </a:p>
          <a:p>
            <a:pPr marL="441325" indent="-173038">
              <a:buFont typeface="Wingdings" pitchFamily="2" charset="2"/>
              <a:buChar char="Ø"/>
            </a:pPr>
            <a:r>
              <a:rPr lang="es-MX" sz="1300" dirty="0">
                <a:latin typeface="Century Gothic" pitchFamily="34" charset="0"/>
              </a:rPr>
              <a:t>Ayuntamiento de Tecolotlán</a:t>
            </a:r>
          </a:p>
          <a:p>
            <a:pPr marL="441325" indent="-173038">
              <a:buFont typeface="Wingdings" pitchFamily="2" charset="2"/>
              <a:buChar char="Ø"/>
            </a:pPr>
            <a:r>
              <a:rPr lang="es-MX" sz="1300" dirty="0">
                <a:latin typeface="Century Gothic" pitchFamily="34" charset="0"/>
              </a:rPr>
              <a:t>Ayuntamiento de Tenamaxtlán</a:t>
            </a:r>
          </a:p>
          <a:p>
            <a:pPr marL="441325" indent="-173038">
              <a:buFont typeface="Wingdings" pitchFamily="2" charset="2"/>
              <a:buChar char="Ø"/>
            </a:pPr>
            <a:r>
              <a:rPr lang="es-MX" sz="1300" dirty="0">
                <a:latin typeface="Century Gothic" pitchFamily="34" charset="0"/>
              </a:rPr>
              <a:t>Ayuntamiento de Tepatitlán de Morelos</a:t>
            </a:r>
          </a:p>
          <a:p>
            <a:pPr marL="441325" indent="-173038">
              <a:buFont typeface="Wingdings" pitchFamily="2" charset="2"/>
              <a:buChar char="Ø"/>
            </a:pPr>
            <a:r>
              <a:rPr lang="es-MX" sz="1300" dirty="0">
                <a:latin typeface="Century Gothic" pitchFamily="34" charset="0"/>
              </a:rPr>
              <a:t>Ayuntamiento de Tomatlán</a:t>
            </a:r>
          </a:p>
          <a:p>
            <a:pPr marL="441325" indent="-173038">
              <a:buFont typeface="Wingdings" pitchFamily="2" charset="2"/>
              <a:buChar char="Ø"/>
            </a:pPr>
            <a:r>
              <a:rPr lang="es-MX" sz="1300" dirty="0">
                <a:latin typeface="Century Gothic" pitchFamily="34" charset="0"/>
              </a:rPr>
              <a:t>Ayuntamiento de Tonalá</a:t>
            </a:r>
          </a:p>
          <a:p>
            <a:pPr marL="441325" indent="-173038">
              <a:buFont typeface="Wingdings" pitchFamily="2" charset="2"/>
              <a:buChar char="Ø"/>
            </a:pPr>
            <a:r>
              <a:rPr lang="es-MX" sz="1300" dirty="0">
                <a:latin typeface="Century Gothic" pitchFamily="34" charset="0"/>
              </a:rPr>
              <a:t>Ayuntamiento de Tonaya</a:t>
            </a:r>
          </a:p>
          <a:p>
            <a:pPr marL="441325" indent="-173038">
              <a:buFont typeface="Wingdings" pitchFamily="2" charset="2"/>
              <a:buChar char="Ø"/>
            </a:pPr>
            <a:r>
              <a:rPr lang="es-MX" sz="1300" dirty="0">
                <a:latin typeface="Century Gothic" pitchFamily="34" charset="0"/>
              </a:rPr>
              <a:t>Ayuntamiento de Tototlán</a:t>
            </a:r>
          </a:p>
          <a:p>
            <a:pPr marL="441325" indent="-173038">
              <a:buFont typeface="Wingdings" pitchFamily="2" charset="2"/>
              <a:buChar char="Ø"/>
            </a:pPr>
            <a:r>
              <a:rPr lang="es-MX" sz="1300" dirty="0">
                <a:latin typeface="Century Gothic" pitchFamily="34" charset="0"/>
              </a:rPr>
              <a:t>Ayuntamiento de Tuxcacuesco</a:t>
            </a:r>
          </a:p>
          <a:p>
            <a:pPr marL="441325" indent="-173038">
              <a:buFont typeface="Wingdings" pitchFamily="2" charset="2"/>
              <a:buChar char="Ø"/>
            </a:pPr>
            <a:r>
              <a:rPr lang="es-MX" sz="1300" dirty="0">
                <a:latin typeface="Century Gothic" pitchFamily="34" charset="0"/>
              </a:rPr>
              <a:t>Ayuntamiento de Unión de San Antonio</a:t>
            </a:r>
          </a:p>
          <a:p>
            <a:pPr marL="441325" indent="-173038">
              <a:buFont typeface="Wingdings" pitchFamily="2" charset="2"/>
              <a:buChar char="Ø"/>
            </a:pPr>
            <a:r>
              <a:rPr lang="es-MX" sz="1300" dirty="0">
                <a:latin typeface="Century Gothic" pitchFamily="34" charset="0"/>
              </a:rPr>
              <a:t>Ayuntamiento de Valle de Juárez</a:t>
            </a:r>
          </a:p>
          <a:p>
            <a:pPr marL="441325" indent="-173038">
              <a:buFont typeface="Wingdings" pitchFamily="2" charset="2"/>
              <a:buChar char="Ø"/>
            </a:pPr>
            <a:r>
              <a:rPr lang="es-MX" sz="1300" dirty="0">
                <a:latin typeface="Century Gothic" pitchFamily="34" charset="0"/>
              </a:rPr>
              <a:t>Ayuntamiento de Villa Guerrero</a:t>
            </a:r>
          </a:p>
          <a:p>
            <a:pPr marL="441325" indent="-173038">
              <a:buFont typeface="Wingdings" pitchFamily="2" charset="2"/>
              <a:buChar char="Ø"/>
            </a:pPr>
            <a:r>
              <a:rPr lang="es-MX" sz="1300" dirty="0">
                <a:latin typeface="Century Gothic" pitchFamily="34" charset="0"/>
              </a:rPr>
              <a:t>Ayuntamiento de Zacoalco de Torres</a:t>
            </a:r>
          </a:p>
          <a:p>
            <a:pPr marL="441325" indent="-173038">
              <a:buFont typeface="Wingdings" pitchFamily="2" charset="2"/>
              <a:buChar char="Ø"/>
            </a:pPr>
            <a:r>
              <a:rPr lang="es-MX" sz="1300" dirty="0">
                <a:latin typeface="Century Gothic" pitchFamily="34" charset="0"/>
              </a:rPr>
              <a:t>Ayuntamiento de Zapotitlán de Vadillo</a:t>
            </a:r>
          </a:p>
          <a:p>
            <a:pPr marL="441325" indent="-173038">
              <a:buFont typeface="Wingdings" pitchFamily="2" charset="2"/>
              <a:buChar char="Ø"/>
            </a:pPr>
            <a:r>
              <a:rPr lang="es-MX" sz="1300" dirty="0">
                <a:latin typeface="Century Gothic" pitchFamily="34" charset="0"/>
              </a:rPr>
              <a:t>Ayuntamiento de Zapotlanejo</a:t>
            </a:r>
          </a:p>
          <a:p>
            <a:endParaRPr lang="es-MX" dirty="0"/>
          </a:p>
        </p:txBody>
      </p:sp>
    </p:spTree>
    <p:extLst>
      <p:ext uri="{BB962C8B-B14F-4D97-AF65-F5344CB8AC3E}">
        <p14:creationId xmlns:p14="http://schemas.microsoft.com/office/powerpoint/2010/main" val="81013968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683568" y="2708920"/>
            <a:ext cx="7920880" cy="1292662"/>
          </a:xfrm>
          <a:prstGeom prst="rect">
            <a:avLst/>
          </a:prstGeom>
          <a:noFill/>
        </p:spPr>
        <p:txBody>
          <a:bodyPr wrap="square" rtlCol="0">
            <a:spAutoFit/>
          </a:bodyPr>
          <a:lstStyle/>
          <a:p>
            <a:pPr marL="285750" indent="-285750">
              <a:buFont typeface="Wingdings" pitchFamily="2" charset="2"/>
              <a:buChar char="Ø"/>
            </a:pPr>
            <a:r>
              <a:rPr lang="es-MX" sz="2000" dirty="0">
                <a:latin typeface="Century Gothic" pitchFamily="34" charset="0"/>
              </a:rPr>
              <a:t>Ayuntamiento de Santa María del </a:t>
            </a:r>
            <a:r>
              <a:rPr lang="es-MX" sz="2000" dirty="0" smtClean="0">
                <a:latin typeface="Century Gothic" pitchFamily="34" charset="0"/>
              </a:rPr>
              <a:t>Oro</a:t>
            </a:r>
          </a:p>
          <a:p>
            <a:pPr marL="285750" indent="-285750">
              <a:buFont typeface="Wingdings" pitchFamily="2" charset="2"/>
              <a:buChar char="Ø"/>
            </a:pPr>
            <a:endParaRPr lang="es-MX" sz="2000" dirty="0">
              <a:latin typeface="Century Gothic" pitchFamily="34" charset="0"/>
            </a:endParaRPr>
          </a:p>
          <a:p>
            <a:pPr marL="285750" indent="-285750">
              <a:buFont typeface="Wingdings" pitchFamily="2" charset="2"/>
              <a:buChar char="Ø"/>
            </a:pPr>
            <a:r>
              <a:rPr lang="es-MX" sz="2000" dirty="0">
                <a:latin typeface="Century Gothic" pitchFamily="34" charset="0"/>
              </a:rPr>
              <a:t>Ayuntamiento de Tuxcueca</a:t>
            </a:r>
          </a:p>
          <a:p>
            <a:endParaRPr lang="es-MX" dirty="0"/>
          </a:p>
        </p:txBody>
      </p:sp>
      <p:sp>
        <p:nvSpPr>
          <p:cNvPr id="5" name="1 Título"/>
          <p:cNvSpPr txBox="1">
            <a:spLocks/>
          </p:cNvSpPr>
          <p:nvPr/>
        </p:nvSpPr>
        <p:spPr>
          <a:xfrm>
            <a:off x="2555776" y="332656"/>
            <a:ext cx="6408712" cy="1182169"/>
          </a:xfrm>
          <a:prstGeom prst="rect">
            <a:avLst/>
          </a:prstGeom>
          <a:noFill/>
        </p:spPr>
        <p:txBody>
          <a:bodyPr>
            <a:normAutofit fontScale="5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MX" sz="45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Actas de las Sesiones del Pleno del Ayuntamiento</a:t>
            </a:r>
          </a:p>
          <a:p>
            <a:endParaRPr lang="es-MX" sz="32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endParaRPr>
          </a:p>
          <a:p>
            <a:r>
              <a:rPr lang="es-MX" sz="32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Ayuntamientos sin Página Web</a:t>
            </a:r>
            <a:endParaRPr lang="es-MX" sz="3200" dirty="0"/>
          </a:p>
        </p:txBody>
      </p:sp>
    </p:spTree>
    <p:extLst>
      <p:ext uri="{BB962C8B-B14F-4D97-AF65-F5344CB8AC3E}">
        <p14:creationId xmlns:p14="http://schemas.microsoft.com/office/powerpoint/2010/main" val="19877176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Gráfico"/>
          <p:cNvGraphicFramePr/>
          <p:nvPr>
            <p:extLst>
              <p:ext uri="{D42A27DB-BD31-4B8C-83A1-F6EECF244321}">
                <p14:modId xmlns:p14="http://schemas.microsoft.com/office/powerpoint/2010/main" val="2249059035"/>
              </p:ext>
            </p:extLst>
          </p:nvPr>
        </p:nvGraphicFramePr>
        <p:xfrm>
          <a:off x="4499992" y="1189314"/>
          <a:ext cx="4408562" cy="3717032"/>
        </p:xfrm>
        <a:graphic>
          <a:graphicData uri="http://schemas.openxmlformats.org/drawingml/2006/chart">
            <c:chart xmlns:c="http://schemas.openxmlformats.org/drawingml/2006/chart" xmlns:r="http://schemas.openxmlformats.org/officeDocument/2006/relationships" r:id="rId2"/>
          </a:graphicData>
        </a:graphic>
      </p:graphicFrame>
      <p:sp>
        <p:nvSpPr>
          <p:cNvPr id="7" name="6 Título"/>
          <p:cNvSpPr>
            <a:spLocks noGrp="1"/>
          </p:cNvSpPr>
          <p:nvPr>
            <p:ph type="title"/>
          </p:nvPr>
        </p:nvSpPr>
        <p:spPr>
          <a:xfrm>
            <a:off x="2123728" y="404664"/>
            <a:ext cx="5842992" cy="1143000"/>
          </a:xfrm>
          <a:noFill/>
        </p:spPr>
        <p:txBody>
          <a:bodyPr>
            <a:normAutofit/>
          </a:bodyPr>
          <a:lstStyle/>
          <a:p>
            <a:pPr fontAlgn="base">
              <a:spcAft>
                <a:spcPct val="0"/>
              </a:spcAft>
              <a:defRPr/>
            </a:pPr>
            <a:r>
              <a:rPr lang="es-MX" sz="28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Resultado Global</a:t>
            </a:r>
          </a:p>
        </p:txBody>
      </p:sp>
      <p:graphicFrame>
        <p:nvGraphicFramePr>
          <p:cNvPr id="8" name="4 Gráfico"/>
          <p:cNvGraphicFramePr>
            <a:graphicFrameLocks/>
          </p:cNvGraphicFramePr>
          <p:nvPr>
            <p:extLst>
              <p:ext uri="{D42A27DB-BD31-4B8C-83A1-F6EECF244321}">
                <p14:modId xmlns:p14="http://schemas.microsoft.com/office/powerpoint/2010/main" val="1570809280"/>
              </p:ext>
            </p:extLst>
          </p:nvPr>
        </p:nvGraphicFramePr>
        <p:xfrm>
          <a:off x="539552" y="1534542"/>
          <a:ext cx="7920880" cy="463428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4 Gráfico"/>
          <p:cNvGraphicFramePr>
            <a:graphicFrameLocks/>
          </p:cNvGraphicFramePr>
          <p:nvPr>
            <p:extLst>
              <p:ext uri="{D42A27DB-BD31-4B8C-83A1-F6EECF244321}">
                <p14:modId xmlns:p14="http://schemas.microsoft.com/office/powerpoint/2010/main" val="3378816643"/>
              </p:ext>
            </p:extLst>
          </p:nvPr>
        </p:nvGraphicFramePr>
        <p:xfrm>
          <a:off x="188073" y="1505654"/>
          <a:ext cx="8887138" cy="532345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36935793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2483768" y="476671"/>
            <a:ext cx="6408712" cy="1368153"/>
          </a:xfrm>
          <a:prstGeom prst="rect">
            <a:avLst/>
          </a:prstGeom>
          <a:noFill/>
        </p:spPr>
        <p:txBody>
          <a:bodyPr>
            <a:normAutofit fontScale="925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MX" sz="32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Versiones Estenográficas de las Sesiones del Pleno del Ayuntamiento</a:t>
            </a:r>
            <a:endParaRPr lang="es-MX" sz="3200" dirty="0"/>
          </a:p>
        </p:txBody>
      </p:sp>
      <p:graphicFrame>
        <p:nvGraphicFramePr>
          <p:cNvPr id="7" name="6 Tabla"/>
          <p:cNvGraphicFramePr>
            <a:graphicFrameLocks noGrp="1"/>
          </p:cNvGraphicFramePr>
          <p:nvPr>
            <p:extLst>
              <p:ext uri="{D42A27DB-BD31-4B8C-83A1-F6EECF244321}">
                <p14:modId xmlns:p14="http://schemas.microsoft.com/office/powerpoint/2010/main" val="3375412631"/>
              </p:ext>
            </p:extLst>
          </p:nvPr>
        </p:nvGraphicFramePr>
        <p:xfrm>
          <a:off x="323528" y="2708920"/>
          <a:ext cx="3168353" cy="2376264"/>
        </p:xfrm>
        <a:graphic>
          <a:graphicData uri="http://schemas.openxmlformats.org/drawingml/2006/table">
            <a:tbl>
              <a:tblPr/>
              <a:tblGrid>
                <a:gridCol w="1080120"/>
                <a:gridCol w="1152127"/>
                <a:gridCol w="936106"/>
              </a:tblGrid>
              <a:tr h="484952">
                <a:tc>
                  <a:txBody>
                    <a:bodyPr/>
                    <a:lstStyle/>
                    <a:p>
                      <a:pPr algn="ctr" fontAlgn="ctr"/>
                      <a:r>
                        <a:rPr lang="es-MX" sz="1200" b="1" i="0" u="none" strike="noStrike" dirty="0">
                          <a:solidFill>
                            <a:srgbClr val="FFFFFF"/>
                          </a:solidFill>
                          <a:effectLst/>
                          <a:latin typeface="Century Gothic"/>
                        </a:rPr>
                        <a:t>Cumplimiento</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BACC6"/>
                    </a:solidFill>
                  </a:tcPr>
                </a:tc>
                <a:tc>
                  <a:txBody>
                    <a:bodyPr/>
                    <a:lstStyle/>
                    <a:p>
                      <a:pPr algn="ctr" fontAlgn="ctr"/>
                      <a:r>
                        <a:rPr lang="es-MX" sz="1200" b="1" i="0" u="none" strike="noStrike" dirty="0">
                          <a:solidFill>
                            <a:srgbClr val="FFFFFF"/>
                          </a:solidFill>
                          <a:effectLst/>
                          <a:latin typeface="Century Gothic"/>
                        </a:rPr>
                        <a:t>Ayuntamientos</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BACC6"/>
                    </a:solidFill>
                  </a:tcPr>
                </a:tc>
                <a:tc>
                  <a:txBody>
                    <a:bodyPr/>
                    <a:lstStyle/>
                    <a:p>
                      <a:pPr algn="ctr" fontAlgn="ctr"/>
                      <a:r>
                        <a:rPr lang="es-MX" sz="1200" b="1" i="0" u="none" strike="noStrike">
                          <a:solidFill>
                            <a:srgbClr val="FFFFFF"/>
                          </a:solidFill>
                          <a:effectLst/>
                          <a:latin typeface="Century Gothic"/>
                        </a:rPr>
                        <a:t>Porcentaje</a:t>
                      </a:r>
                    </a:p>
                  </a:txBody>
                  <a:tcPr marL="9525" marR="9525" marT="9525"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BACC6"/>
                    </a:solidFill>
                  </a:tcPr>
                </a:tc>
              </a:tr>
              <a:tr h="351590">
                <a:tc>
                  <a:txBody>
                    <a:bodyPr/>
                    <a:lstStyle/>
                    <a:p>
                      <a:pPr algn="ctr" fontAlgn="ctr"/>
                      <a:r>
                        <a:rPr lang="es-MX" sz="1200" b="1" i="0" u="none" strike="noStrike">
                          <a:solidFill>
                            <a:srgbClr val="FFFFFF"/>
                          </a:solidFill>
                          <a:effectLst/>
                          <a:latin typeface="Century Gothic"/>
                        </a:rPr>
                        <a:t>100</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BACC6"/>
                    </a:solidFill>
                  </a:tcPr>
                </a:tc>
                <a:tc>
                  <a:txBody>
                    <a:bodyPr/>
                    <a:lstStyle/>
                    <a:p>
                      <a:pPr algn="ctr" fontAlgn="ctr"/>
                      <a:r>
                        <a:rPr lang="es-MX" sz="1200" b="1" i="0" u="none" strike="noStrike" dirty="0" smtClean="0">
                          <a:solidFill>
                            <a:srgbClr val="000000"/>
                          </a:solidFill>
                          <a:effectLst/>
                          <a:latin typeface="Century Gothic"/>
                        </a:rPr>
                        <a:t>11</a:t>
                      </a:r>
                      <a:endParaRPr lang="es-MX" sz="1200" b="1" i="0" u="none" strike="noStrike" dirty="0">
                        <a:solidFill>
                          <a:srgbClr val="000000"/>
                        </a:solidFill>
                        <a:effectLst/>
                        <a:latin typeface="Century Gothic"/>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31869B"/>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31869B"/>
                      </a:solidFill>
                      <a:prstDash val="solid"/>
                      <a:round/>
                      <a:headEnd type="none" w="med" len="med"/>
                      <a:tailEnd type="none" w="med" len="med"/>
                    </a:lnB>
                  </a:tcPr>
                </a:tc>
                <a:tc>
                  <a:txBody>
                    <a:bodyPr/>
                    <a:lstStyle/>
                    <a:p>
                      <a:pPr algn="ctr" fontAlgn="ctr"/>
                      <a:r>
                        <a:rPr lang="es-MX" sz="1200" b="1" i="0" u="none" strike="noStrike" dirty="0" smtClean="0">
                          <a:solidFill>
                            <a:srgbClr val="000000"/>
                          </a:solidFill>
                          <a:effectLst/>
                          <a:latin typeface="Century Gothic"/>
                        </a:rPr>
                        <a:t>8.80</a:t>
                      </a:r>
                      <a:r>
                        <a:rPr lang="es-MX" sz="1200" b="1" i="0" u="none" strike="noStrike" dirty="0">
                          <a:solidFill>
                            <a:srgbClr val="000000"/>
                          </a:solidFill>
                          <a:effectLst/>
                          <a:latin typeface="Century Gothic"/>
                        </a:rPr>
                        <a:t>%</a:t>
                      </a:r>
                    </a:p>
                  </a:txBody>
                  <a:tcPr marL="9525" marR="9525" marT="9525" marB="0" anchor="ctr">
                    <a:lnL w="6350" cap="flat" cmpd="sng" algn="ctr">
                      <a:solidFill>
                        <a:srgbClr val="31869B"/>
                      </a:solidFill>
                      <a:prstDash val="solid"/>
                      <a:round/>
                      <a:headEnd type="none" w="med" len="med"/>
                      <a:tailEnd type="none" w="med" len="med"/>
                    </a:lnL>
                    <a:lnR w="6350" cap="flat" cmpd="sng" algn="ctr">
                      <a:solidFill>
                        <a:srgbClr val="31869B"/>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31869B"/>
                      </a:solidFill>
                      <a:prstDash val="solid"/>
                      <a:round/>
                      <a:headEnd type="none" w="med" len="med"/>
                      <a:tailEnd type="none" w="med" len="med"/>
                    </a:lnB>
                  </a:tcPr>
                </a:tc>
              </a:tr>
              <a:tr h="351590">
                <a:tc>
                  <a:txBody>
                    <a:bodyPr/>
                    <a:lstStyle/>
                    <a:p>
                      <a:pPr algn="ctr" fontAlgn="ctr"/>
                      <a:r>
                        <a:rPr lang="es-MX" sz="1200" b="1" i="0" u="none" strike="noStrike">
                          <a:solidFill>
                            <a:srgbClr val="FFFFFF"/>
                          </a:solidFill>
                          <a:effectLst/>
                          <a:latin typeface="Century Gothic"/>
                        </a:rPr>
                        <a:t>75</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BACC6"/>
                    </a:solidFill>
                  </a:tcPr>
                </a:tc>
                <a:tc>
                  <a:txBody>
                    <a:bodyPr/>
                    <a:lstStyle/>
                    <a:p>
                      <a:pPr algn="ctr" fontAlgn="ctr"/>
                      <a:r>
                        <a:rPr lang="es-MX" sz="1200" b="1" i="0" u="none" strike="noStrike" dirty="0">
                          <a:solidFill>
                            <a:srgbClr val="000000"/>
                          </a:solidFill>
                          <a:effectLst/>
                          <a:latin typeface="Century Gothic"/>
                        </a:rPr>
                        <a:t>17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31869B"/>
                      </a:solidFill>
                      <a:prstDash val="solid"/>
                      <a:round/>
                      <a:headEnd type="none" w="med" len="med"/>
                      <a:tailEnd type="none" w="med" len="med"/>
                    </a:lnR>
                    <a:lnT w="6350" cap="flat" cmpd="sng" algn="ctr">
                      <a:solidFill>
                        <a:srgbClr val="31869B"/>
                      </a:solidFill>
                      <a:prstDash val="solid"/>
                      <a:round/>
                      <a:headEnd type="none" w="med" len="med"/>
                      <a:tailEnd type="none" w="med" len="med"/>
                    </a:lnT>
                    <a:lnB w="6350" cap="flat" cmpd="sng" algn="ctr">
                      <a:solidFill>
                        <a:srgbClr val="31869B"/>
                      </a:solidFill>
                      <a:prstDash val="solid"/>
                      <a:round/>
                      <a:headEnd type="none" w="med" len="med"/>
                      <a:tailEnd type="none" w="med" len="med"/>
                    </a:lnB>
                  </a:tcPr>
                </a:tc>
                <a:tc>
                  <a:txBody>
                    <a:bodyPr/>
                    <a:lstStyle/>
                    <a:p>
                      <a:pPr algn="ctr" fontAlgn="ctr"/>
                      <a:r>
                        <a:rPr lang="es-MX" sz="1200" b="1" i="0" u="none" strike="noStrike" dirty="0">
                          <a:solidFill>
                            <a:srgbClr val="000000"/>
                          </a:solidFill>
                          <a:effectLst/>
                          <a:latin typeface="Century Gothic"/>
                        </a:rPr>
                        <a:t>13.60%</a:t>
                      </a:r>
                    </a:p>
                  </a:txBody>
                  <a:tcPr marL="9525" marR="9525" marT="9525" marB="0" anchor="ctr">
                    <a:lnL w="6350" cap="flat" cmpd="sng" algn="ctr">
                      <a:solidFill>
                        <a:srgbClr val="31869B"/>
                      </a:solidFill>
                      <a:prstDash val="solid"/>
                      <a:round/>
                      <a:headEnd type="none" w="med" len="med"/>
                      <a:tailEnd type="none" w="med" len="med"/>
                    </a:lnL>
                    <a:lnR w="6350" cap="flat" cmpd="sng" algn="ctr">
                      <a:solidFill>
                        <a:srgbClr val="31869B"/>
                      </a:solidFill>
                      <a:prstDash val="solid"/>
                      <a:round/>
                      <a:headEnd type="none" w="med" len="med"/>
                      <a:tailEnd type="none" w="med" len="med"/>
                    </a:lnR>
                    <a:lnT w="6350" cap="flat" cmpd="sng" algn="ctr">
                      <a:solidFill>
                        <a:srgbClr val="31869B"/>
                      </a:solidFill>
                      <a:prstDash val="solid"/>
                      <a:round/>
                      <a:headEnd type="none" w="med" len="med"/>
                      <a:tailEnd type="none" w="med" len="med"/>
                    </a:lnT>
                    <a:lnB w="6350" cap="flat" cmpd="sng" algn="ctr">
                      <a:solidFill>
                        <a:srgbClr val="31869B"/>
                      </a:solidFill>
                      <a:prstDash val="solid"/>
                      <a:round/>
                      <a:headEnd type="none" w="med" len="med"/>
                      <a:tailEnd type="none" w="med" len="med"/>
                    </a:lnB>
                  </a:tcPr>
                </a:tc>
              </a:tr>
              <a:tr h="351590">
                <a:tc>
                  <a:txBody>
                    <a:bodyPr/>
                    <a:lstStyle/>
                    <a:p>
                      <a:pPr algn="ctr" fontAlgn="ctr"/>
                      <a:r>
                        <a:rPr lang="es-MX" sz="1200" b="1" i="0" u="none" strike="noStrike">
                          <a:solidFill>
                            <a:srgbClr val="FFFFFF"/>
                          </a:solidFill>
                          <a:effectLst/>
                          <a:latin typeface="Century Gothic"/>
                        </a:rPr>
                        <a:t>50</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BACC6"/>
                    </a:solidFill>
                  </a:tcPr>
                </a:tc>
                <a:tc>
                  <a:txBody>
                    <a:bodyPr/>
                    <a:lstStyle/>
                    <a:p>
                      <a:pPr algn="ctr" fontAlgn="ctr"/>
                      <a:r>
                        <a:rPr lang="es-MX" sz="1200" b="1" i="0" u="none" strike="noStrike" dirty="0">
                          <a:solidFill>
                            <a:srgbClr val="000000"/>
                          </a:solidFill>
                          <a:effectLst/>
                          <a:latin typeface="Century Gothic"/>
                        </a:rPr>
                        <a:t>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31869B"/>
                      </a:solidFill>
                      <a:prstDash val="solid"/>
                      <a:round/>
                      <a:headEnd type="none" w="med" len="med"/>
                      <a:tailEnd type="none" w="med" len="med"/>
                    </a:lnR>
                    <a:lnT w="6350" cap="flat" cmpd="sng" algn="ctr">
                      <a:solidFill>
                        <a:srgbClr val="31869B"/>
                      </a:solidFill>
                      <a:prstDash val="solid"/>
                      <a:round/>
                      <a:headEnd type="none" w="med" len="med"/>
                      <a:tailEnd type="none" w="med" len="med"/>
                    </a:lnT>
                    <a:lnB w="6350" cap="flat" cmpd="sng" algn="ctr">
                      <a:solidFill>
                        <a:srgbClr val="31869B"/>
                      </a:solidFill>
                      <a:prstDash val="solid"/>
                      <a:round/>
                      <a:headEnd type="none" w="med" len="med"/>
                      <a:tailEnd type="none" w="med" len="med"/>
                    </a:lnB>
                  </a:tcPr>
                </a:tc>
                <a:tc>
                  <a:txBody>
                    <a:bodyPr/>
                    <a:lstStyle/>
                    <a:p>
                      <a:pPr algn="ctr" fontAlgn="ctr"/>
                      <a:r>
                        <a:rPr lang="es-MX" sz="1200" b="1" i="0" u="none" strike="noStrike">
                          <a:solidFill>
                            <a:srgbClr val="000000"/>
                          </a:solidFill>
                          <a:effectLst/>
                          <a:latin typeface="Century Gothic"/>
                        </a:rPr>
                        <a:t>3.20%</a:t>
                      </a:r>
                    </a:p>
                  </a:txBody>
                  <a:tcPr marL="9525" marR="9525" marT="9525" marB="0" anchor="ctr">
                    <a:lnL w="6350" cap="flat" cmpd="sng" algn="ctr">
                      <a:solidFill>
                        <a:srgbClr val="31869B"/>
                      </a:solidFill>
                      <a:prstDash val="solid"/>
                      <a:round/>
                      <a:headEnd type="none" w="med" len="med"/>
                      <a:tailEnd type="none" w="med" len="med"/>
                    </a:lnL>
                    <a:lnR w="6350" cap="flat" cmpd="sng" algn="ctr">
                      <a:solidFill>
                        <a:srgbClr val="31869B"/>
                      </a:solidFill>
                      <a:prstDash val="solid"/>
                      <a:round/>
                      <a:headEnd type="none" w="med" len="med"/>
                      <a:tailEnd type="none" w="med" len="med"/>
                    </a:lnR>
                    <a:lnT w="6350" cap="flat" cmpd="sng" algn="ctr">
                      <a:solidFill>
                        <a:srgbClr val="31869B"/>
                      </a:solidFill>
                      <a:prstDash val="solid"/>
                      <a:round/>
                      <a:headEnd type="none" w="med" len="med"/>
                      <a:tailEnd type="none" w="med" len="med"/>
                    </a:lnT>
                    <a:lnB w="6350" cap="flat" cmpd="sng" algn="ctr">
                      <a:solidFill>
                        <a:srgbClr val="31869B"/>
                      </a:solidFill>
                      <a:prstDash val="solid"/>
                      <a:round/>
                      <a:headEnd type="none" w="med" len="med"/>
                      <a:tailEnd type="none" w="med" len="med"/>
                    </a:lnB>
                  </a:tcPr>
                </a:tc>
              </a:tr>
              <a:tr h="351590">
                <a:tc>
                  <a:txBody>
                    <a:bodyPr/>
                    <a:lstStyle/>
                    <a:p>
                      <a:pPr algn="ctr" fontAlgn="ctr"/>
                      <a:r>
                        <a:rPr lang="es-MX" sz="1200" b="1" i="0" u="none" strike="noStrike">
                          <a:solidFill>
                            <a:srgbClr val="FFFFFF"/>
                          </a:solidFill>
                          <a:effectLst/>
                          <a:latin typeface="Century Gothic"/>
                        </a:rPr>
                        <a:t>0</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BACC6"/>
                    </a:solidFill>
                  </a:tcPr>
                </a:tc>
                <a:tc>
                  <a:txBody>
                    <a:bodyPr/>
                    <a:lstStyle/>
                    <a:p>
                      <a:pPr algn="ctr" fontAlgn="ctr"/>
                      <a:r>
                        <a:rPr lang="es-MX" sz="1200" b="1" i="0" u="none" strike="noStrike" dirty="0" smtClean="0">
                          <a:solidFill>
                            <a:srgbClr val="000000"/>
                          </a:solidFill>
                          <a:effectLst/>
                          <a:latin typeface="Century Gothic"/>
                        </a:rPr>
                        <a:t>91</a:t>
                      </a:r>
                      <a:endParaRPr lang="es-MX" sz="1200" b="1" i="0" u="none" strike="noStrike" dirty="0">
                        <a:solidFill>
                          <a:srgbClr val="000000"/>
                        </a:solidFill>
                        <a:effectLst/>
                        <a:latin typeface="Century Gothic"/>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31869B"/>
                      </a:solidFill>
                      <a:prstDash val="solid"/>
                      <a:round/>
                      <a:headEnd type="none" w="med" len="med"/>
                      <a:tailEnd type="none" w="med" len="med"/>
                    </a:lnR>
                    <a:lnT w="6350" cap="flat" cmpd="sng" algn="ctr">
                      <a:solidFill>
                        <a:srgbClr val="31869B"/>
                      </a:solidFill>
                      <a:prstDash val="solid"/>
                      <a:round/>
                      <a:headEnd type="none" w="med" len="med"/>
                      <a:tailEnd type="none" w="med" len="med"/>
                    </a:lnT>
                    <a:lnB w="6350" cap="flat" cmpd="sng" algn="ctr">
                      <a:solidFill>
                        <a:srgbClr val="31869B"/>
                      </a:solidFill>
                      <a:prstDash val="solid"/>
                      <a:round/>
                      <a:headEnd type="none" w="med" len="med"/>
                      <a:tailEnd type="none" w="med" len="med"/>
                    </a:lnB>
                  </a:tcPr>
                </a:tc>
                <a:tc>
                  <a:txBody>
                    <a:bodyPr/>
                    <a:lstStyle/>
                    <a:p>
                      <a:pPr algn="ctr" fontAlgn="ctr"/>
                      <a:r>
                        <a:rPr lang="es-MX" sz="1200" b="1" i="0" u="none" strike="noStrike" dirty="0" smtClean="0">
                          <a:solidFill>
                            <a:srgbClr val="000000"/>
                          </a:solidFill>
                          <a:effectLst/>
                          <a:latin typeface="Century Gothic"/>
                        </a:rPr>
                        <a:t>7%</a:t>
                      </a:r>
                      <a:endParaRPr lang="es-MX" sz="1200" b="1" i="0" u="none" strike="noStrike" dirty="0">
                        <a:solidFill>
                          <a:srgbClr val="000000"/>
                        </a:solidFill>
                        <a:effectLst/>
                        <a:latin typeface="Century Gothic"/>
                      </a:endParaRPr>
                    </a:p>
                  </a:txBody>
                  <a:tcPr marL="9525" marR="9525" marT="9525" marB="0" anchor="ctr">
                    <a:lnL w="6350" cap="flat" cmpd="sng" algn="ctr">
                      <a:solidFill>
                        <a:srgbClr val="31869B"/>
                      </a:solidFill>
                      <a:prstDash val="solid"/>
                      <a:round/>
                      <a:headEnd type="none" w="med" len="med"/>
                      <a:tailEnd type="none" w="med" len="med"/>
                    </a:lnL>
                    <a:lnR w="6350" cap="flat" cmpd="sng" algn="ctr">
                      <a:solidFill>
                        <a:srgbClr val="31869B"/>
                      </a:solidFill>
                      <a:prstDash val="solid"/>
                      <a:round/>
                      <a:headEnd type="none" w="med" len="med"/>
                      <a:tailEnd type="none" w="med" len="med"/>
                    </a:lnR>
                    <a:lnT w="6350" cap="flat" cmpd="sng" algn="ctr">
                      <a:solidFill>
                        <a:srgbClr val="31869B"/>
                      </a:solidFill>
                      <a:prstDash val="solid"/>
                      <a:round/>
                      <a:headEnd type="none" w="med" len="med"/>
                      <a:tailEnd type="none" w="med" len="med"/>
                    </a:lnT>
                    <a:lnB w="6350" cap="flat" cmpd="sng" algn="ctr">
                      <a:solidFill>
                        <a:srgbClr val="31869B"/>
                      </a:solidFill>
                      <a:prstDash val="solid"/>
                      <a:round/>
                      <a:headEnd type="none" w="med" len="med"/>
                      <a:tailEnd type="none" w="med" len="med"/>
                    </a:lnB>
                  </a:tcPr>
                </a:tc>
              </a:tr>
              <a:tr h="484952">
                <a:tc>
                  <a:txBody>
                    <a:bodyPr/>
                    <a:lstStyle/>
                    <a:p>
                      <a:pPr algn="ctr" fontAlgn="ctr"/>
                      <a:r>
                        <a:rPr lang="es-MX" sz="1200" b="1" i="0" u="none" strike="noStrike">
                          <a:solidFill>
                            <a:srgbClr val="FFFFFF"/>
                          </a:solidFill>
                          <a:effectLst/>
                          <a:latin typeface="Century Gothic"/>
                        </a:rPr>
                        <a:t>Sin Página Web</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4BACC6"/>
                    </a:solidFill>
                  </a:tcPr>
                </a:tc>
                <a:tc>
                  <a:txBody>
                    <a:bodyPr/>
                    <a:lstStyle/>
                    <a:p>
                      <a:pPr algn="ctr" fontAlgn="ctr"/>
                      <a:r>
                        <a:rPr lang="es-MX" sz="1200" b="1" i="0" u="none" strike="noStrike">
                          <a:solidFill>
                            <a:srgbClr val="000000"/>
                          </a:solidFill>
                          <a:effectLst/>
                          <a:latin typeface="Century Gothic"/>
                        </a:rPr>
                        <a:t>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31869B"/>
                      </a:solidFill>
                      <a:prstDash val="solid"/>
                      <a:round/>
                      <a:headEnd type="none" w="med" len="med"/>
                      <a:tailEnd type="none" w="med" len="med"/>
                    </a:lnR>
                    <a:lnT w="6350" cap="flat" cmpd="sng" algn="ctr">
                      <a:solidFill>
                        <a:srgbClr val="31869B"/>
                      </a:solidFill>
                      <a:prstDash val="solid"/>
                      <a:round/>
                      <a:headEnd type="none" w="med" len="med"/>
                      <a:tailEnd type="none" w="med" len="med"/>
                    </a:lnT>
                    <a:lnB w="6350" cap="flat" cmpd="sng" algn="ctr">
                      <a:solidFill>
                        <a:srgbClr val="31869B"/>
                      </a:solidFill>
                      <a:prstDash val="solid"/>
                      <a:round/>
                      <a:headEnd type="none" w="med" len="med"/>
                      <a:tailEnd type="none" w="med" len="med"/>
                    </a:lnB>
                  </a:tcPr>
                </a:tc>
                <a:tc>
                  <a:txBody>
                    <a:bodyPr/>
                    <a:lstStyle/>
                    <a:p>
                      <a:pPr algn="ctr" fontAlgn="ctr"/>
                      <a:r>
                        <a:rPr lang="es-MX" sz="1200" b="1" i="0" u="none" strike="noStrike" dirty="0">
                          <a:solidFill>
                            <a:srgbClr val="000000"/>
                          </a:solidFill>
                          <a:effectLst/>
                          <a:latin typeface="Century Gothic"/>
                        </a:rPr>
                        <a:t>1.60%</a:t>
                      </a:r>
                    </a:p>
                  </a:txBody>
                  <a:tcPr marL="9525" marR="9525" marT="9525" marB="0" anchor="ctr">
                    <a:lnL w="6350" cap="flat" cmpd="sng" algn="ctr">
                      <a:solidFill>
                        <a:srgbClr val="31869B"/>
                      </a:solidFill>
                      <a:prstDash val="solid"/>
                      <a:round/>
                      <a:headEnd type="none" w="med" len="med"/>
                      <a:tailEnd type="none" w="med" len="med"/>
                    </a:lnL>
                    <a:lnR w="6350" cap="flat" cmpd="sng" algn="ctr">
                      <a:solidFill>
                        <a:srgbClr val="31869B"/>
                      </a:solidFill>
                      <a:prstDash val="solid"/>
                      <a:round/>
                      <a:headEnd type="none" w="med" len="med"/>
                      <a:tailEnd type="none" w="med" len="med"/>
                    </a:lnR>
                    <a:lnT w="6350" cap="flat" cmpd="sng" algn="ctr">
                      <a:solidFill>
                        <a:srgbClr val="31869B"/>
                      </a:solidFill>
                      <a:prstDash val="solid"/>
                      <a:round/>
                      <a:headEnd type="none" w="med" len="med"/>
                      <a:tailEnd type="none" w="med" len="med"/>
                    </a:lnT>
                    <a:lnB w="6350" cap="flat" cmpd="sng" algn="ctr">
                      <a:solidFill>
                        <a:srgbClr val="31869B"/>
                      </a:solidFill>
                      <a:prstDash val="solid"/>
                      <a:round/>
                      <a:headEnd type="none" w="med" len="med"/>
                      <a:tailEnd type="none" w="med" len="med"/>
                    </a:lnB>
                  </a:tcPr>
                </a:tc>
              </a:tr>
            </a:tbl>
          </a:graphicData>
        </a:graphic>
      </p:graphicFrame>
      <p:graphicFrame>
        <p:nvGraphicFramePr>
          <p:cNvPr id="6" name="4 Gráfico"/>
          <p:cNvGraphicFramePr>
            <a:graphicFrameLocks/>
          </p:cNvGraphicFramePr>
          <p:nvPr>
            <p:extLst>
              <p:ext uri="{D42A27DB-BD31-4B8C-83A1-F6EECF244321}">
                <p14:modId xmlns:p14="http://schemas.microsoft.com/office/powerpoint/2010/main" val="822286548"/>
              </p:ext>
            </p:extLst>
          </p:nvPr>
        </p:nvGraphicFramePr>
        <p:xfrm>
          <a:off x="3635896" y="1820507"/>
          <a:ext cx="5688632" cy="412877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909684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611560" y="1898622"/>
            <a:ext cx="8208912" cy="5078313"/>
          </a:xfrm>
          <a:prstGeom prst="rect">
            <a:avLst/>
          </a:prstGeom>
        </p:spPr>
        <p:txBody>
          <a:bodyPr wrap="square">
            <a:spAutoFit/>
          </a:bodyPr>
          <a:lstStyle/>
          <a:p>
            <a:pPr marL="285750" indent="-285750">
              <a:lnSpc>
                <a:spcPct val="150000"/>
              </a:lnSpc>
              <a:buFont typeface="Wingdings" pitchFamily="2" charset="2"/>
              <a:buChar char="Ø"/>
            </a:pPr>
            <a:r>
              <a:rPr lang="es-MX" dirty="0">
                <a:latin typeface="Century Gothic" pitchFamily="34" charset="0"/>
              </a:rPr>
              <a:t>Ayuntamiento de Guadalajara</a:t>
            </a:r>
          </a:p>
          <a:p>
            <a:pPr marL="285750" indent="-285750">
              <a:lnSpc>
                <a:spcPct val="150000"/>
              </a:lnSpc>
              <a:buFont typeface="Wingdings" pitchFamily="2" charset="2"/>
              <a:buChar char="Ø"/>
            </a:pPr>
            <a:r>
              <a:rPr lang="es-MX" dirty="0">
                <a:latin typeface="Century Gothic" pitchFamily="34" charset="0"/>
              </a:rPr>
              <a:t>Ayuntamiento de La </a:t>
            </a:r>
            <a:r>
              <a:rPr lang="es-MX" dirty="0" smtClean="0">
                <a:latin typeface="Century Gothic" pitchFamily="34" charset="0"/>
              </a:rPr>
              <a:t>Barca</a:t>
            </a:r>
          </a:p>
          <a:p>
            <a:pPr marL="285750" indent="-285750">
              <a:lnSpc>
                <a:spcPct val="150000"/>
              </a:lnSpc>
              <a:buFont typeface="Wingdings" pitchFamily="2" charset="2"/>
              <a:buChar char="Ø"/>
            </a:pPr>
            <a:r>
              <a:rPr lang="es-MX" dirty="0">
                <a:latin typeface="Century Gothic" pitchFamily="34" charset="0"/>
              </a:rPr>
              <a:t>Ayuntamiento de </a:t>
            </a:r>
            <a:r>
              <a:rPr lang="es-MX" dirty="0" smtClean="0">
                <a:latin typeface="Century Gothic" pitchFamily="34" charset="0"/>
              </a:rPr>
              <a:t>Poncitlán</a:t>
            </a:r>
            <a:endParaRPr lang="es-MX" dirty="0">
              <a:latin typeface="Century Gothic" pitchFamily="34" charset="0"/>
            </a:endParaRPr>
          </a:p>
          <a:p>
            <a:pPr marL="285750" indent="-285750">
              <a:lnSpc>
                <a:spcPct val="150000"/>
              </a:lnSpc>
              <a:buFont typeface="Wingdings" pitchFamily="2" charset="2"/>
              <a:buChar char="Ø"/>
            </a:pPr>
            <a:r>
              <a:rPr lang="es-MX" dirty="0">
                <a:latin typeface="Century Gothic" pitchFamily="34" charset="0"/>
              </a:rPr>
              <a:t>Ayuntamiento de Puerto Vallarta</a:t>
            </a:r>
          </a:p>
          <a:p>
            <a:pPr marL="285750" indent="-285750">
              <a:lnSpc>
                <a:spcPct val="150000"/>
              </a:lnSpc>
              <a:buFont typeface="Wingdings" pitchFamily="2" charset="2"/>
              <a:buChar char="Ø"/>
            </a:pPr>
            <a:r>
              <a:rPr lang="es-MX" dirty="0">
                <a:latin typeface="Century Gothic" pitchFamily="34" charset="0"/>
              </a:rPr>
              <a:t>Ayuntamiento de San Pedro Tlaquepaque</a:t>
            </a:r>
          </a:p>
          <a:p>
            <a:pPr marL="285750" indent="-285750">
              <a:lnSpc>
                <a:spcPct val="150000"/>
              </a:lnSpc>
              <a:buFont typeface="Wingdings" pitchFamily="2" charset="2"/>
              <a:buChar char="Ø"/>
            </a:pPr>
            <a:r>
              <a:rPr lang="es-MX" dirty="0">
                <a:latin typeface="Century Gothic" pitchFamily="34" charset="0"/>
              </a:rPr>
              <a:t>Ayuntamiento de Tala</a:t>
            </a:r>
          </a:p>
          <a:p>
            <a:pPr marL="285750" indent="-285750">
              <a:lnSpc>
                <a:spcPct val="150000"/>
              </a:lnSpc>
              <a:buFont typeface="Wingdings" pitchFamily="2" charset="2"/>
              <a:buChar char="Ø"/>
            </a:pPr>
            <a:r>
              <a:rPr lang="es-MX" dirty="0">
                <a:latin typeface="Century Gothic" pitchFamily="34" charset="0"/>
              </a:rPr>
              <a:t>Ayuntamiento de Tonalá</a:t>
            </a:r>
          </a:p>
          <a:p>
            <a:pPr marL="285750" indent="-285750">
              <a:lnSpc>
                <a:spcPct val="150000"/>
              </a:lnSpc>
              <a:buFont typeface="Wingdings" pitchFamily="2" charset="2"/>
              <a:buChar char="Ø"/>
            </a:pPr>
            <a:r>
              <a:rPr lang="es-MX" dirty="0">
                <a:latin typeface="Century Gothic" pitchFamily="34" charset="0"/>
              </a:rPr>
              <a:t>Ayuntamiento de Unión de Tula</a:t>
            </a:r>
          </a:p>
          <a:p>
            <a:pPr marL="285750" indent="-285750">
              <a:lnSpc>
                <a:spcPct val="150000"/>
              </a:lnSpc>
              <a:buFont typeface="Wingdings" pitchFamily="2" charset="2"/>
              <a:buChar char="Ø"/>
            </a:pPr>
            <a:r>
              <a:rPr lang="es-MX" dirty="0">
                <a:latin typeface="Century Gothic" pitchFamily="34" charset="0"/>
              </a:rPr>
              <a:t>Ayuntamiento de Zapopan</a:t>
            </a:r>
          </a:p>
          <a:p>
            <a:pPr marL="285750" indent="-285750">
              <a:lnSpc>
                <a:spcPct val="150000"/>
              </a:lnSpc>
              <a:buFont typeface="Wingdings" pitchFamily="2" charset="2"/>
              <a:buChar char="Ø"/>
            </a:pPr>
            <a:r>
              <a:rPr lang="es-MX" dirty="0">
                <a:latin typeface="Century Gothic" pitchFamily="34" charset="0"/>
              </a:rPr>
              <a:t>Ayuntamiento de Zapotlán del Rey</a:t>
            </a:r>
          </a:p>
          <a:p>
            <a:pPr marL="285750" indent="-285750">
              <a:lnSpc>
                <a:spcPct val="150000"/>
              </a:lnSpc>
              <a:buFont typeface="Wingdings" pitchFamily="2" charset="2"/>
              <a:buChar char="Ø"/>
            </a:pPr>
            <a:r>
              <a:rPr lang="es-MX" dirty="0">
                <a:latin typeface="Century Gothic" pitchFamily="34" charset="0"/>
              </a:rPr>
              <a:t>Ayuntamiento de </a:t>
            </a:r>
            <a:r>
              <a:rPr lang="es-MX" dirty="0" smtClean="0">
                <a:latin typeface="Century Gothic" pitchFamily="34" charset="0"/>
              </a:rPr>
              <a:t>Zapotlanejo</a:t>
            </a:r>
          </a:p>
          <a:p>
            <a:pPr marL="285750" indent="-285750">
              <a:lnSpc>
                <a:spcPct val="150000"/>
              </a:lnSpc>
              <a:buFont typeface="Wingdings" pitchFamily="2" charset="2"/>
              <a:buChar char="Ø"/>
            </a:pPr>
            <a:endParaRPr lang="es-MX" dirty="0">
              <a:latin typeface="Century Gothic" pitchFamily="34" charset="0"/>
            </a:endParaRPr>
          </a:p>
        </p:txBody>
      </p:sp>
      <p:sp>
        <p:nvSpPr>
          <p:cNvPr id="4" name="1 Título"/>
          <p:cNvSpPr txBox="1">
            <a:spLocks/>
          </p:cNvSpPr>
          <p:nvPr/>
        </p:nvSpPr>
        <p:spPr>
          <a:xfrm>
            <a:off x="2555776" y="374623"/>
            <a:ext cx="6408712" cy="1182169"/>
          </a:xfrm>
          <a:prstGeom prst="rect">
            <a:avLst/>
          </a:prstGeom>
          <a:noFill/>
        </p:spPr>
        <p:txBody>
          <a:bodyPr>
            <a:normAutofit fontScale="5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MX" sz="45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Versiones Estenográficas de las Sesiones del Pleno del Ayuntamiento</a:t>
            </a:r>
          </a:p>
          <a:p>
            <a:endParaRPr lang="es-MX" sz="32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endParaRPr>
          </a:p>
          <a:p>
            <a:r>
              <a:rPr lang="es-MX" sz="32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Ayuntamientos con calificación de 100</a:t>
            </a:r>
            <a:endParaRPr lang="es-MX" sz="3200" dirty="0"/>
          </a:p>
        </p:txBody>
      </p:sp>
    </p:spTree>
    <p:extLst>
      <p:ext uri="{BB962C8B-B14F-4D97-AF65-F5344CB8AC3E}">
        <p14:creationId xmlns:p14="http://schemas.microsoft.com/office/powerpoint/2010/main" val="71747309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2555776" y="374623"/>
            <a:ext cx="6408712" cy="1182169"/>
          </a:xfrm>
          <a:prstGeom prst="rect">
            <a:avLst/>
          </a:prstGeom>
          <a:noFill/>
        </p:spPr>
        <p:txBody>
          <a:bodyPr>
            <a:normAutofit fontScale="5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MX" sz="45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Versiones Estenográficas </a:t>
            </a:r>
            <a:r>
              <a:rPr lang="es-MX" sz="45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de las Sesiones del Pleno del Ayuntamiento</a:t>
            </a:r>
          </a:p>
          <a:p>
            <a:endParaRPr lang="es-MX" sz="32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endParaRPr>
          </a:p>
          <a:p>
            <a:r>
              <a:rPr lang="es-MX" sz="32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Ayuntamientos con calificación de 75</a:t>
            </a:r>
            <a:endParaRPr lang="es-MX" sz="3200" dirty="0"/>
          </a:p>
        </p:txBody>
      </p:sp>
      <p:sp>
        <p:nvSpPr>
          <p:cNvPr id="4" name="3 Rectángulo"/>
          <p:cNvSpPr/>
          <p:nvPr/>
        </p:nvSpPr>
        <p:spPr>
          <a:xfrm>
            <a:off x="611560" y="1845082"/>
            <a:ext cx="8280920" cy="4968294"/>
          </a:xfrm>
          <a:prstGeom prst="rect">
            <a:avLst/>
          </a:prstGeom>
        </p:spPr>
        <p:txBody>
          <a:bodyPr wrap="square" numCol="2">
            <a:spAutoFit/>
          </a:bodyPr>
          <a:lstStyle/>
          <a:p>
            <a:pPr marL="285750" indent="-285750">
              <a:lnSpc>
                <a:spcPct val="150000"/>
              </a:lnSpc>
              <a:buFont typeface="Wingdings" pitchFamily="2" charset="2"/>
              <a:buChar char="Ø"/>
            </a:pPr>
            <a:r>
              <a:rPr lang="es-MX" sz="1600" dirty="0">
                <a:latin typeface="Century Gothic" pitchFamily="34" charset="0"/>
              </a:rPr>
              <a:t>Ayuntamiento de Acatic</a:t>
            </a:r>
          </a:p>
          <a:p>
            <a:pPr marL="285750" indent="-285750">
              <a:lnSpc>
                <a:spcPct val="150000"/>
              </a:lnSpc>
              <a:buFont typeface="Wingdings" pitchFamily="2" charset="2"/>
              <a:buChar char="Ø"/>
            </a:pPr>
            <a:r>
              <a:rPr lang="es-MX" sz="1600" dirty="0">
                <a:latin typeface="Century Gothic" pitchFamily="34" charset="0"/>
              </a:rPr>
              <a:t>Ayuntamiento de Ahualulco de Mercado</a:t>
            </a:r>
          </a:p>
          <a:p>
            <a:pPr marL="285750" indent="-285750">
              <a:lnSpc>
                <a:spcPct val="150000"/>
              </a:lnSpc>
              <a:buFont typeface="Wingdings" pitchFamily="2" charset="2"/>
              <a:buChar char="Ø"/>
            </a:pPr>
            <a:r>
              <a:rPr lang="es-MX" sz="1600" dirty="0">
                <a:latin typeface="Century Gothic" pitchFamily="34" charset="0"/>
              </a:rPr>
              <a:t>Ayuntamiento de Atotonilco el Alto</a:t>
            </a:r>
          </a:p>
          <a:p>
            <a:pPr marL="285750" indent="-285750">
              <a:lnSpc>
                <a:spcPct val="150000"/>
              </a:lnSpc>
              <a:buFont typeface="Wingdings" pitchFamily="2" charset="2"/>
              <a:buChar char="Ø"/>
            </a:pPr>
            <a:r>
              <a:rPr lang="es-MX" sz="1600" dirty="0">
                <a:latin typeface="Century Gothic" pitchFamily="34" charset="0"/>
              </a:rPr>
              <a:t>Ayuntamiento de Ayutla</a:t>
            </a:r>
          </a:p>
          <a:p>
            <a:pPr marL="285750" indent="-285750">
              <a:lnSpc>
                <a:spcPct val="150000"/>
              </a:lnSpc>
              <a:buFont typeface="Wingdings" pitchFamily="2" charset="2"/>
              <a:buChar char="Ø"/>
            </a:pPr>
            <a:r>
              <a:rPr lang="es-MX" sz="1600" dirty="0">
                <a:latin typeface="Century Gothic" pitchFamily="34" charset="0"/>
              </a:rPr>
              <a:t>Ayuntamiento de Cihuatlán</a:t>
            </a:r>
          </a:p>
          <a:p>
            <a:pPr marL="285750" indent="-285750">
              <a:lnSpc>
                <a:spcPct val="150000"/>
              </a:lnSpc>
              <a:buFont typeface="Wingdings" pitchFamily="2" charset="2"/>
              <a:buChar char="Ø"/>
            </a:pPr>
            <a:r>
              <a:rPr lang="es-MX" sz="1600" dirty="0">
                <a:latin typeface="Century Gothic" pitchFamily="34" charset="0"/>
              </a:rPr>
              <a:t>Ayuntamiento de Ejutla</a:t>
            </a:r>
          </a:p>
          <a:p>
            <a:pPr marL="285750" indent="-285750">
              <a:lnSpc>
                <a:spcPct val="150000"/>
              </a:lnSpc>
              <a:buFont typeface="Wingdings" pitchFamily="2" charset="2"/>
              <a:buChar char="Ø"/>
            </a:pPr>
            <a:r>
              <a:rPr lang="es-MX" sz="1600" dirty="0">
                <a:latin typeface="Century Gothic" pitchFamily="34" charset="0"/>
              </a:rPr>
              <a:t>Ayuntamiento de El Salto</a:t>
            </a:r>
          </a:p>
          <a:p>
            <a:pPr marL="285750" indent="-285750">
              <a:lnSpc>
                <a:spcPct val="150000"/>
              </a:lnSpc>
              <a:buFont typeface="Wingdings" pitchFamily="2" charset="2"/>
              <a:buChar char="Ø"/>
            </a:pPr>
            <a:r>
              <a:rPr lang="es-MX" sz="1600" dirty="0">
                <a:latin typeface="Century Gothic" pitchFamily="34" charset="0"/>
              </a:rPr>
              <a:t>Ayuntamiento de Jamay</a:t>
            </a:r>
          </a:p>
          <a:p>
            <a:pPr marL="285750" indent="-285750">
              <a:lnSpc>
                <a:spcPct val="150000"/>
              </a:lnSpc>
              <a:buFont typeface="Wingdings" pitchFamily="2" charset="2"/>
              <a:buChar char="Ø"/>
            </a:pPr>
            <a:r>
              <a:rPr lang="es-MX" sz="1600" dirty="0">
                <a:latin typeface="Century Gothic" pitchFamily="34" charset="0"/>
              </a:rPr>
              <a:t>Ayuntamiento de </a:t>
            </a:r>
            <a:r>
              <a:rPr lang="es-MX" sz="1600" dirty="0" smtClean="0">
                <a:latin typeface="Century Gothic" pitchFamily="34" charset="0"/>
              </a:rPr>
              <a:t>Juanacatlán</a:t>
            </a:r>
          </a:p>
          <a:p>
            <a:pPr marL="285750" indent="-285750">
              <a:lnSpc>
                <a:spcPct val="150000"/>
              </a:lnSpc>
              <a:buFont typeface="Wingdings" pitchFamily="2" charset="2"/>
              <a:buChar char="Ø"/>
            </a:pPr>
            <a:endParaRPr lang="es-MX" sz="1600" dirty="0">
              <a:latin typeface="Century Gothic" pitchFamily="34" charset="0"/>
            </a:endParaRPr>
          </a:p>
          <a:p>
            <a:pPr marL="285750" indent="-285750">
              <a:lnSpc>
                <a:spcPct val="150000"/>
              </a:lnSpc>
              <a:buFont typeface="Wingdings" pitchFamily="2" charset="2"/>
              <a:buChar char="Ø"/>
            </a:pPr>
            <a:endParaRPr lang="es-MX" sz="1600" dirty="0" smtClean="0">
              <a:latin typeface="Century Gothic" pitchFamily="34" charset="0"/>
            </a:endParaRPr>
          </a:p>
          <a:p>
            <a:pPr>
              <a:lnSpc>
                <a:spcPct val="150000"/>
              </a:lnSpc>
            </a:pPr>
            <a:endParaRPr lang="es-MX" sz="1600" dirty="0">
              <a:latin typeface="Century Gothic" pitchFamily="34" charset="0"/>
            </a:endParaRPr>
          </a:p>
          <a:p>
            <a:pPr marL="285750" indent="-285750">
              <a:lnSpc>
                <a:spcPct val="150000"/>
              </a:lnSpc>
              <a:buFont typeface="Wingdings" pitchFamily="2" charset="2"/>
              <a:buChar char="Ø"/>
            </a:pPr>
            <a:r>
              <a:rPr lang="es-MX" sz="1600" dirty="0">
                <a:latin typeface="Century Gothic" pitchFamily="34" charset="0"/>
              </a:rPr>
              <a:t>Ayuntamiento de </a:t>
            </a:r>
            <a:r>
              <a:rPr lang="es-MX" sz="1600" dirty="0" smtClean="0">
                <a:latin typeface="Century Gothic" pitchFamily="34" charset="0"/>
              </a:rPr>
              <a:t>Mazamitla</a:t>
            </a:r>
            <a:endParaRPr lang="es-MX" sz="1600" dirty="0">
              <a:latin typeface="Century Gothic" pitchFamily="34" charset="0"/>
            </a:endParaRPr>
          </a:p>
          <a:p>
            <a:pPr marL="285750" indent="-285750">
              <a:lnSpc>
                <a:spcPct val="150000"/>
              </a:lnSpc>
              <a:buFont typeface="Wingdings" pitchFamily="2" charset="2"/>
              <a:buChar char="Ø"/>
            </a:pPr>
            <a:r>
              <a:rPr lang="es-MX" sz="1600" dirty="0">
                <a:latin typeface="Century Gothic" pitchFamily="34" charset="0"/>
              </a:rPr>
              <a:t>Ayuntamiento de Ocotlán</a:t>
            </a:r>
          </a:p>
          <a:p>
            <a:pPr marL="285750" indent="-285750">
              <a:lnSpc>
                <a:spcPct val="150000"/>
              </a:lnSpc>
              <a:buFont typeface="Wingdings" pitchFamily="2" charset="2"/>
              <a:buChar char="Ø"/>
            </a:pPr>
            <a:r>
              <a:rPr lang="es-MX" sz="1600" dirty="0">
                <a:latin typeface="Century Gothic" pitchFamily="34" charset="0"/>
              </a:rPr>
              <a:t>Ayuntamiento de San Julián</a:t>
            </a:r>
          </a:p>
          <a:p>
            <a:pPr marL="285750" indent="-285750">
              <a:lnSpc>
                <a:spcPct val="150000"/>
              </a:lnSpc>
              <a:buFont typeface="Wingdings" pitchFamily="2" charset="2"/>
              <a:buChar char="Ø"/>
            </a:pPr>
            <a:r>
              <a:rPr lang="es-MX" sz="1600" dirty="0">
                <a:latin typeface="Century Gothic" pitchFamily="34" charset="0"/>
              </a:rPr>
              <a:t>Ayuntamiento de Tamazula de Gordiano</a:t>
            </a:r>
          </a:p>
          <a:p>
            <a:pPr marL="285750" indent="-285750">
              <a:lnSpc>
                <a:spcPct val="150000"/>
              </a:lnSpc>
              <a:buFont typeface="Wingdings" pitchFamily="2" charset="2"/>
              <a:buChar char="Ø"/>
            </a:pPr>
            <a:r>
              <a:rPr lang="es-MX" sz="1600" dirty="0">
                <a:latin typeface="Century Gothic" pitchFamily="34" charset="0"/>
              </a:rPr>
              <a:t>Ayuntamiento de Tlajomulco de Zúñiga</a:t>
            </a:r>
          </a:p>
          <a:p>
            <a:pPr marL="285750" indent="-285750">
              <a:lnSpc>
                <a:spcPct val="150000"/>
              </a:lnSpc>
              <a:buFont typeface="Wingdings" pitchFamily="2" charset="2"/>
              <a:buChar char="Ø"/>
            </a:pPr>
            <a:r>
              <a:rPr lang="es-MX" sz="1600" dirty="0">
                <a:latin typeface="Century Gothic" pitchFamily="34" charset="0"/>
              </a:rPr>
              <a:t>Ayuntamiento de Tonaya</a:t>
            </a:r>
          </a:p>
          <a:p>
            <a:pPr marL="285750" indent="-285750">
              <a:lnSpc>
                <a:spcPct val="150000"/>
              </a:lnSpc>
              <a:buFont typeface="Wingdings" pitchFamily="2" charset="2"/>
              <a:buChar char="Ø"/>
            </a:pPr>
            <a:r>
              <a:rPr lang="es-MX" sz="1600" dirty="0">
                <a:latin typeface="Century Gothic" pitchFamily="34" charset="0"/>
              </a:rPr>
              <a:t>Ayuntamiento de Tuxcacuesco</a:t>
            </a:r>
          </a:p>
          <a:p>
            <a:pPr marL="285750" indent="-285750">
              <a:lnSpc>
                <a:spcPct val="150000"/>
              </a:lnSpc>
              <a:buFont typeface="Wingdings" pitchFamily="2" charset="2"/>
              <a:buChar char="Ø"/>
            </a:pPr>
            <a:r>
              <a:rPr lang="es-MX" sz="1600" dirty="0">
                <a:latin typeface="Century Gothic" pitchFamily="34" charset="0"/>
              </a:rPr>
              <a:t>Ayuntamiento de Villa Guerrero</a:t>
            </a:r>
          </a:p>
        </p:txBody>
      </p:sp>
    </p:spTree>
    <p:extLst>
      <p:ext uri="{BB962C8B-B14F-4D97-AF65-F5344CB8AC3E}">
        <p14:creationId xmlns:p14="http://schemas.microsoft.com/office/powerpoint/2010/main" val="87181573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2550642" y="548680"/>
            <a:ext cx="6408712" cy="1182169"/>
          </a:xfrm>
          <a:prstGeom prst="rect">
            <a:avLst/>
          </a:prstGeom>
          <a:noFill/>
        </p:spPr>
        <p:txBody>
          <a:bodyPr>
            <a:normAutofit fontScale="5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MX" sz="45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Versiones Estenográficas de las Sesiones del Pleno del Ayuntamiento</a:t>
            </a:r>
          </a:p>
          <a:p>
            <a:endParaRPr lang="es-MX" sz="32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endParaRPr>
          </a:p>
          <a:p>
            <a:r>
              <a:rPr lang="es-MX" sz="32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Ayuntamientos con calificación de 50</a:t>
            </a:r>
            <a:endParaRPr lang="es-MX" sz="3200" dirty="0"/>
          </a:p>
        </p:txBody>
      </p:sp>
      <p:sp>
        <p:nvSpPr>
          <p:cNvPr id="4" name="3 Rectángulo"/>
          <p:cNvSpPr/>
          <p:nvPr/>
        </p:nvSpPr>
        <p:spPr>
          <a:xfrm>
            <a:off x="678434" y="2132856"/>
            <a:ext cx="8280920" cy="1701684"/>
          </a:xfrm>
          <a:prstGeom prst="rect">
            <a:avLst/>
          </a:prstGeom>
        </p:spPr>
        <p:txBody>
          <a:bodyPr wrap="square">
            <a:spAutoFit/>
          </a:bodyPr>
          <a:lstStyle/>
          <a:p>
            <a:pPr marL="285750" indent="-285750">
              <a:lnSpc>
                <a:spcPct val="150000"/>
              </a:lnSpc>
              <a:buFont typeface="Wingdings" pitchFamily="2" charset="2"/>
              <a:buChar char="Ø"/>
            </a:pPr>
            <a:r>
              <a:rPr lang="es-MX" dirty="0">
                <a:latin typeface="Century Gothic" pitchFamily="34" charset="0"/>
              </a:rPr>
              <a:t>Ayuntamiento de Ameca</a:t>
            </a:r>
          </a:p>
          <a:p>
            <a:pPr marL="285750" indent="-285750">
              <a:lnSpc>
                <a:spcPct val="150000"/>
              </a:lnSpc>
              <a:buFont typeface="Wingdings" pitchFamily="2" charset="2"/>
              <a:buChar char="Ø"/>
            </a:pPr>
            <a:r>
              <a:rPr lang="es-MX" dirty="0">
                <a:latin typeface="Century Gothic" pitchFamily="34" charset="0"/>
              </a:rPr>
              <a:t>Ayuntamiento de Casimiro Castillo</a:t>
            </a:r>
          </a:p>
          <a:p>
            <a:pPr marL="285750" indent="-285750">
              <a:lnSpc>
                <a:spcPct val="150000"/>
              </a:lnSpc>
              <a:buFont typeface="Wingdings" pitchFamily="2" charset="2"/>
              <a:buChar char="Ø"/>
            </a:pPr>
            <a:r>
              <a:rPr lang="es-MX" dirty="0">
                <a:latin typeface="Century Gothic" pitchFamily="34" charset="0"/>
              </a:rPr>
              <a:t>Ayuntamiento de Mixtlán</a:t>
            </a:r>
          </a:p>
          <a:p>
            <a:pPr marL="285750" indent="-285750">
              <a:lnSpc>
                <a:spcPct val="150000"/>
              </a:lnSpc>
              <a:buFont typeface="Wingdings" pitchFamily="2" charset="2"/>
              <a:buChar char="Ø"/>
            </a:pPr>
            <a:r>
              <a:rPr lang="es-MX" dirty="0">
                <a:latin typeface="Century Gothic" pitchFamily="34" charset="0"/>
              </a:rPr>
              <a:t>Ayuntamiento de Tecolotlán</a:t>
            </a:r>
          </a:p>
        </p:txBody>
      </p:sp>
    </p:spTree>
    <p:extLst>
      <p:ext uri="{BB962C8B-B14F-4D97-AF65-F5344CB8AC3E}">
        <p14:creationId xmlns:p14="http://schemas.microsoft.com/office/powerpoint/2010/main" val="108168602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2411760" y="368808"/>
            <a:ext cx="6408712" cy="1182169"/>
          </a:xfrm>
          <a:prstGeom prst="rect">
            <a:avLst/>
          </a:prstGeom>
          <a:noFill/>
        </p:spPr>
        <p:txBody>
          <a:bodyPr>
            <a:normAutofit fontScale="5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MX" sz="45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Versiones Estenográficas de las Sesiones del Pleno del Ayuntamiento</a:t>
            </a:r>
          </a:p>
          <a:p>
            <a:endParaRPr lang="es-MX" sz="32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endParaRPr>
          </a:p>
          <a:p>
            <a:r>
              <a:rPr lang="es-MX" sz="32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Ayuntamientos con calificación de 0.00</a:t>
            </a:r>
            <a:endParaRPr lang="es-MX" sz="3200" dirty="0"/>
          </a:p>
        </p:txBody>
      </p:sp>
      <p:sp>
        <p:nvSpPr>
          <p:cNvPr id="4" name="3 Rectángulo"/>
          <p:cNvSpPr/>
          <p:nvPr/>
        </p:nvSpPr>
        <p:spPr>
          <a:xfrm>
            <a:off x="179512" y="1550977"/>
            <a:ext cx="8964488" cy="5478423"/>
          </a:xfrm>
          <a:prstGeom prst="rect">
            <a:avLst/>
          </a:prstGeom>
        </p:spPr>
        <p:txBody>
          <a:bodyPr wrap="square" numCol="2">
            <a:spAutoFit/>
          </a:bodyPr>
          <a:lstStyle/>
          <a:p>
            <a:pPr marL="285750" indent="-285750">
              <a:buFont typeface="Wingdings" pitchFamily="2" charset="2"/>
              <a:buChar char="Ø"/>
            </a:pPr>
            <a:r>
              <a:rPr lang="es-MX" sz="1400" dirty="0">
                <a:latin typeface="Century Gothic" pitchFamily="34" charset="0"/>
              </a:rPr>
              <a:t>Ayuntamiento de Acatlán de Juárez</a:t>
            </a:r>
          </a:p>
          <a:p>
            <a:pPr marL="285750" indent="-285750">
              <a:buFont typeface="Wingdings" pitchFamily="2" charset="2"/>
              <a:buChar char="Ø"/>
            </a:pPr>
            <a:r>
              <a:rPr lang="es-MX" sz="1400" dirty="0">
                <a:latin typeface="Century Gothic" pitchFamily="34" charset="0"/>
              </a:rPr>
              <a:t>Ayuntamiento de Amacueca</a:t>
            </a:r>
          </a:p>
          <a:p>
            <a:pPr marL="285750" indent="-285750">
              <a:buFont typeface="Wingdings" pitchFamily="2" charset="2"/>
              <a:buChar char="Ø"/>
            </a:pPr>
            <a:r>
              <a:rPr lang="es-MX" sz="1400" dirty="0">
                <a:latin typeface="Century Gothic" pitchFamily="34" charset="0"/>
              </a:rPr>
              <a:t>Ayuntamiento de Amatitán</a:t>
            </a:r>
          </a:p>
          <a:p>
            <a:pPr marL="285750" indent="-285750">
              <a:buFont typeface="Wingdings" pitchFamily="2" charset="2"/>
              <a:buChar char="Ø"/>
            </a:pPr>
            <a:r>
              <a:rPr lang="es-MX" sz="1400" dirty="0">
                <a:latin typeface="Century Gothic" pitchFamily="34" charset="0"/>
              </a:rPr>
              <a:t>Ayuntamiento de Arandas</a:t>
            </a:r>
          </a:p>
          <a:p>
            <a:pPr marL="285750" indent="-285750">
              <a:buFont typeface="Wingdings" pitchFamily="2" charset="2"/>
              <a:buChar char="Ø"/>
            </a:pPr>
            <a:r>
              <a:rPr lang="es-MX" sz="1400" dirty="0">
                <a:latin typeface="Century Gothic" pitchFamily="34" charset="0"/>
              </a:rPr>
              <a:t>Ayuntamiento de Atemajac de Brizuela</a:t>
            </a:r>
          </a:p>
          <a:p>
            <a:pPr marL="285750" indent="-285750">
              <a:buFont typeface="Wingdings" pitchFamily="2" charset="2"/>
              <a:buChar char="Ø"/>
            </a:pPr>
            <a:r>
              <a:rPr lang="es-MX" sz="1400" dirty="0">
                <a:latin typeface="Century Gothic" pitchFamily="34" charset="0"/>
              </a:rPr>
              <a:t>Ayuntamiento de Atengo</a:t>
            </a:r>
          </a:p>
          <a:p>
            <a:pPr marL="285750" indent="-285750">
              <a:buFont typeface="Wingdings" pitchFamily="2" charset="2"/>
              <a:buChar char="Ø"/>
            </a:pPr>
            <a:r>
              <a:rPr lang="es-MX" sz="1400" dirty="0">
                <a:latin typeface="Century Gothic" pitchFamily="34" charset="0"/>
              </a:rPr>
              <a:t>Ayuntamiento de Atenguillo</a:t>
            </a:r>
          </a:p>
          <a:p>
            <a:pPr marL="285750" indent="-285750">
              <a:buFont typeface="Wingdings" pitchFamily="2" charset="2"/>
              <a:buChar char="Ø"/>
            </a:pPr>
            <a:r>
              <a:rPr lang="es-MX" sz="1400" dirty="0">
                <a:latin typeface="Century Gothic" pitchFamily="34" charset="0"/>
              </a:rPr>
              <a:t>Ayuntamiento de Atoyac</a:t>
            </a:r>
          </a:p>
          <a:p>
            <a:pPr marL="285750" indent="-285750">
              <a:buFont typeface="Wingdings" pitchFamily="2" charset="2"/>
              <a:buChar char="Ø"/>
            </a:pPr>
            <a:r>
              <a:rPr lang="es-MX" sz="1400" dirty="0">
                <a:latin typeface="Century Gothic" pitchFamily="34" charset="0"/>
              </a:rPr>
              <a:t>Ayuntamiento de Autlán de Navarro</a:t>
            </a:r>
          </a:p>
          <a:p>
            <a:pPr marL="285750" indent="-285750">
              <a:buFont typeface="Wingdings" pitchFamily="2" charset="2"/>
              <a:buChar char="Ø"/>
            </a:pPr>
            <a:r>
              <a:rPr lang="es-MX" sz="1400" dirty="0">
                <a:latin typeface="Century Gothic" pitchFamily="34" charset="0"/>
              </a:rPr>
              <a:t>Ayuntamiento de Ayotlán</a:t>
            </a:r>
          </a:p>
          <a:p>
            <a:pPr marL="285750" indent="-285750">
              <a:buFont typeface="Wingdings" pitchFamily="2" charset="2"/>
              <a:buChar char="Ø"/>
            </a:pPr>
            <a:r>
              <a:rPr lang="es-MX" sz="1400" dirty="0">
                <a:latin typeface="Century Gothic" pitchFamily="34" charset="0"/>
              </a:rPr>
              <a:t>Ayuntamiento de Bolaños</a:t>
            </a:r>
          </a:p>
          <a:p>
            <a:pPr marL="285750" indent="-285750">
              <a:buFont typeface="Wingdings" pitchFamily="2" charset="2"/>
              <a:buChar char="Ø"/>
            </a:pPr>
            <a:r>
              <a:rPr lang="es-MX" sz="1400" dirty="0">
                <a:latin typeface="Century Gothic" pitchFamily="34" charset="0"/>
              </a:rPr>
              <a:t>Ayuntamiento de Cabo Corrientes</a:t>
            </a:r>
          </a:p>
          <a:p>
            <a:pPr marL="285750" indent="-285750">
              <a:buFont typeface="Wingdings" pitchFamily="2" charset="2"/>
              <a:buChar char="Ø"/>
            </a:pPr>
            <a:r>
              <a:rPr lang="es-MX" sz="1400" dirty="0">
                <a:latin typeface="Century Gothic" pitchFamily="34" charset="0"/>
              </a:rPr>
              <a:t>Ayuntamiento de Cañadas de Obregón</a:t>
            </a:r>
          </a:p>
          <a:p>
            <a:pPr marL="285750" indent="-285750">
              <a:buFont typeface="Wingdings" pitchFamily="2" charset="2"/>
              <a:buChar char="Ø"/>
            </a:pPr>
            <a:r>
              <a:rPr lang="es-MX" sz="1400" dirty="0">
                <a:latin typeface="Century Gothic" pitchFamily="34" charset="0"/>
              </a:rPr>
              <a:t>Ayuntamiento de Chapala</a:t>
            </a:r>
          </a:p>
          <a:p>
            <a:pPr marL="285750" indent="-285750">
              <a:buFont typeface="Wingdings" pitchFamily="2" charset="2"/>
              <a:buChar char="Ø"/>
            </a:pPr>
            <a:r>
              <a:rPr lang="es-MX" sz="1400" dirty="0">
                <a:latin typeface="Century Gothic" pitchFamily="34" charset="0"/>
              </a:rPr>
              <a:t>Ayuntamiento de Chimaltitán</a:t>
            </a:r>
          </a:p>
          <a:p>
            <a:pPr marL="285750" indent="-285750">
              <a:buFont typeface="Wingdings" pitchFamily="2" charset="2"/>
              <a:buChar char="Ø"/>
            </a:pPr>
            <a:r>
              <a:rPr lang="es-MX" sz="1400" dirty="0">
                <a:latin typeface="Century Gothic" pitchFamily="34" charset="0"/>
              </a:rPr>
              <a:t>Ayuntamiento de Chiquilistlán</a:t>
            </a:r>
          </a:p>
          <a:p>
            <a:pPr marL="285750" indent="-285750">
              <a:buFont typeface="Wingdings" pitchFamily="2" charset="2"/>
              <a:buChar char="Ø"/>
            </a:pPr>
            <a:r>
              <a:rPr lang="es-MX" sz="1400" dirty="0">
                <a:latin typeface="Century Gothic" pitchFamily="34" charset="0"/>
              </a:rPr>
              <a:t>Ayuntamiento de Cocula</a:t>
            </a:r>
          </a:p>
          <a:p>
            <a:pPr marL="285750" indent="-285750">
              <a:buFont typeface="Wingdings" pitchFamily="2" charset="2"/>
              <a:buChar char="Ø"/>
            </a:pPr>
            <a:r>
              <a:rPr lang="es-MX" sz="1400" dirty="0">
                <a:latin typeface="Century Gothic" pitchFamily="34" charset="0"/>
              </a:rPr>
              <a:t>Ayuntamiento de Colotlán</a:t>
            </a:r>
          </a:p>
          <a:p>
            <a:pPr marL="285750" indent="-285750">
              <a:buFont typeface="Wingdings" pitchFamily="2" charset="2"/>
              <a:buChar char="Ø"/>
            </a:pPr>
            <a:r>
              <a:rPr lang="es-MX" sz="1400" dirty="0">
                <a:latin typeface="Century Gothic" pitchFamily="34" charset="0"/>
              </a:rPr>
              <a:t>Ayuntamiento de Concepción de Buenos Aires</a:t>
            </a:r>
          </a:p>
          <a:p>
            <a:pPr marL="285750" indent="-285750">
              <a:buFont typeface="Wingdings" pitchFamily="2" charset="2"/>
              <a:buChar char="Ø"/>
            </a:pPr>
            <a:r>
              <a:rPr lang="es-MX" sz="1400" dirty="0">
                <a:latin typeface="Century Gothic" pitchFamily="34" charset="0"/>
              </a:rPr>
              <a:t>Ayuntamiento de Cuautitlán de García Barragán</a:t>
            </a:r>
          </a:p>
          <a:p>
            <a:pPr marL="285750" indent="-285750">
              <a:buFont typeface="Wingdings" pitchFamily="2" charset="2"/>
              <a:buChar char="Ø"/>
            </a:pPr>
            <a:r>
              <a:rPr lang="es-MX" sz="1400" dirty="0">
                <a:latin typeface="Century Gothic" pitchFamily="34" charset="0"/>
              </a:rPr>
              <a:t>Ayuntamiento de Cuautla</a:t>
            </a:r>
          </a:p>
          <a:p>
            <a:pPr marL="285750" indent="-285750">
              <a:buFont typeface="Wingdings" pitchFamily="2" charset="2"/>
              <a:buChar char="Ø"/>
            </a:pPr>
            <a:r>
              <a:rPr lang="es-MX" sz="1400" dirty="0">
                <a:latin typeface="Century Gothic" pitchFamily="34" charset="0"/>
              </a:rPr>
              <a:t>Ayuntamiento de </a:t>
            </a:r>
            <a:r>
              <a:rPr lang="es-MX" sz="1400" dirty="0" smtClean="0">
                <a:latin typeface="Century Gothic" pitchFamily="34" charset="0"/>
              </a:rPr>
              <a:t>Cuquío</a:t>
            </a:r>
          </a:p>
          <a:p>
            <a:pPr marL="285750" indent="-285750">
              <a:buFont typeface="Wingdings" pitchFamily="2" charset="2"/>
              <a:buChar char="Ø"/>
            </a:pPr>
            <a:r>
              <a:rPr lang="es-MX" sz="1400" dirty="0" smtClean="0">
                <a:latin typeface="Century Gothic" pitchFamily="34" charset="0"/>
              </a:rPr>
              <a:t>Ayuntamiento </a:t>
            </a:r>
            <a:r>
              <a:rPr lang="es-MX" sz="1400" dirty="0">
                <a:latin typeface="Century Gothic" pitchFamily="34" charset="0"/>
              </a:rPr>
              <a:t>de </a:t>
            </a:r>
            <a:r>
              <a:rPr lang="es-MX" sz="1400" dirty="0" smtClean="0">
                <a:latin typeface="Century Gothic" pitchFamily="34" charset="0"/>
              </a:rPr>
              <a:t>Degollado</a:t>
            </a:r>
          </a:p>
          <a:p>
            <a:pPr marL="285750" indent="-285750">
              <a:buFont typeface="Wingdings" pitchFamily="2" charset="2"/>
              <a:buChar char="Ø"/>
            </a:pPr>
            <a:endParaRPr lang="es-MX" sz="1400" dirty="0">
              <a:latin typeface="Century Gothic" pitchFamily="34" charset="0"/>
            </a:endParaRPr>
          </a:p>
          <a:p>
            <a:pPr marL="285750" indent="-285750">
              <a:buFont typeface="Wingdings" pitchFamily="2" charset="2"/>
              <a:buChar char="Ø"/>
            </a:pPr>
            <a:r>
              <a:rPr lang="es-MX" sz="1400" dirty="0">
                <a:latin typeface="Century Gothic" pitchFamily="34" charset="0"/>
              </a:rPr>
              <a:t>Ayuntamiento de El Arenal</a:t>
            </a:r>
          </a:p>
          <a:p>
            <a:pPr marL="285750" indent="-285750">
              <a:buFont typeface="Wingdings" pitchFamily="2" charset="2"/>
              <a:buChar char="Ø"/>
            </a:pPr>
            <a:r>
              <a:rPr lang="es-MX" sz="1400" dirty="0">
                <a:latin typeface="Century Gothic" pitchFamily="34" charset="0"/>
              </a:rPr>
              <a:t>Ayuntamiento de El Grullo</a:t>
            </a:r>
          </a:p>
          <a:p>
            <a:pPr marL="285750" indent="-285750">
              <a:buFont typeface="Wingdings" pitchFamily="2" charset="2"/>
              <a:buChar char="Ø"/>
            </a:pPr>
            <a:r>
              <a:rPr lang="es-MX" sz="1400" dirty="0">
                <a:latin typeface="Century Gothic" pitchFamily="34" charset="0"/>
              </a:rPr>
              <a:t>Ayuntamiento de El Limón</a:t>
            </a:r>
          </a:p>
          <a:p>
            <a:pPr marL="285750" indent="-285750">
              <a:buFont typeface="Wingdings" pitchFamily="2" charset="2"/>
              <a:buChar char="Ø"/>
            </a:pPr>
            <a:r>
              <a:rPr lang="es-MX" sz="1400" dirty="0">
                <a:latin typeface="Century Gothic" pitchFamily="34" charset="0"/>
              </a:rPr>
              <a:t>Ayuntamiento de Encarnación de Díaz</a:t>
            </a:r>
          </a:p>
          <a:p>
            <a:pPr marL="285750" indent="-285750">
              <a:buFont typeface="Wingdings" pitchFamily="2" charset="2"/>
              <a:buChar char="Ø"/>
            </a:pPr>
            <a:r>
              <a:rPr lang="es-MX" sz="1400" dirty="0">
                <a:latin typeface="Century Gothic" pitchFamily="34" charset="0"/>
              </a:rPr>
              <a:t>Ayuntamiento de Etzatlán</a:t>
            </a:r>
          </a:p>
          <a:p>
            <a:pPr marL="285750" indent="-285750">
              <a:buFont typeface="Wingdings" pitchFamily="2" charset="2"/>
              <a:buChar char="Ø"/>
            </a:pPr>
            <a:r>
              <a:rPr lang="es-MX" sz="1400" dirty="0">
                <a:latin typeface="Century Gothic" pitchFamily="34" charset="0"/>
              </a:rPr>
              <a:t>Ayuntamiento de Gómez </a:t>
            </a:r>
            <a:r>
              <a:rPr lang="es-MX" sz="1400" dirty="0" smtClean="0">
                <a:latin typeface="Century Gothic" pitchFamily="34" charset="0"/>
              </a:rPr>
              <a:t>Farías</a:t>
            </a:r>
            <a:endParaRPr lang="es-MX" sz="1400" dirty="0">
              <a:latin typeface="Century Gothic" pitchFamily="34" charset="0"/>
            </a:endParaRPr>
          </a:p>
          <a:p>
            <a:pPr marL="285750" indent="-285750">
              <a:buFont typeface="Wingdings" pitchFamily="2" charset="2"/>
              <a:buChar char="Ø"/>
            </a:pPr>
            <a:r>
              <a:rPr lang="es-MX" sz="1400" dirty="0">
                <a:latin typeface="Century Gothic" pitchFamily="34" charset="0"/>
              </a:rPr>
              <a:t>Ayuntamiento de Guachinango</a:t>
            </a:r>
          </a:p>
          <a:p>
            <a:pPr marL="285750" indent="-285750">
              <a:buFont typeface="Wingdings" pitchFamily="2" charset="2"/>
              <a:buChar char="Ø"/>
            </a:pPr>
            <a:r>
              <a:rPr lang="es-MX" sz="1400" dirty="0">
                <a:latin typeface="Century Gothic" pitchFamily="34" charset="0"/>
              </a:rPr>
              <a:t>Ayuntamiento de Hostotipaquillo</a:t>
            </a:r>
          </a:p>
          <a:p>
            <a:pPr marL="285750" indent="-285750">
              <a:buFont typeface="Wingdings" pitchFamily="2" charset="2"/>
              <a:buChar char="Ø"/>
            </a:pPr>
            <a:r>
              <a:rPr lang="es-MX" sz="1400" dirty="0">
                <a:latin typeface="Century Gothic" pitchFamily="34" charset="0"/>
              </a:rPr>
              <a:t>Ayuntamiento de Huejúcar</a:t>
            </a:r>
          </a:p>
          <a:p>
            <a:pPr marL="285750" indent="-285750">
              <a:buFont typeface="Wingdings" pitchFamily="2" charset="2"/>
              <a:buChar char="Ø"/>
            </a:pPr>
            <a:r>
              <a:rPr lang="es-MX" sz="1400" dirty="0">
                <a:latin typeface="Century Gothic" pitchFamily="34" charset="0"/>
              </a:rPr>
              <a:t>Ayuntamiento de Huejuquilla el Alto</a:t>
            </a:r>
          </a:p>
          <a:p>
            <a:pPr marL="285750" indent="-285750">
              <a:buFont typeface="Wingdings" pitchFamily="2" charset="2"/>
              <a:buChar char="Ø"/>
            </a:pPr>
            <a:r>
              <a:rPr lang="es-MX" sz="1400" dirty="0">
                <a:latin typeface="Century Gothic" pitchFamily="34" charset="0"/>
              </a:rPr>
              <a:t>Ayuntamiento de Ixtlahuacán de los Membrillos</a:t>
            </a:r>
          </a:p>
          <a:p>
            <a:pPr marL="285750" indent="-285750">
              <a:buFont typeface="Wingdings" pitchFamily="2" charset="2"/>
              <a:buChar char="Ø"/>
            </a:pPr>
            <a:r>
              <a:rPr lang="es-MX" sz="1400" dirty="0">
                <a:latin typeface="Century Gothic" pitchFamily="34" charset="0"/>
              </a:rPr>
              <a:t>Ayuntamiento de Ixtlahuacán del Río</a:t>
            </a:r>
          </a:p>
          <a:p>
            <a:pPr marL="285750" indent="-285750">
              <a:buFont typeface="Wingdings" pitchFamily="2" charset="2"/>
              <a:buChar char="Ø"/>
            </a:pPr>
            <a:r>
              <a:rPr lang="es-MX" sz="1400" dirty="0">
                <a:latin typeface="Century Gothic" pitchFamily="34" charset="0"/>
              </a:rPr>
              <a:t>Ayuntamiento de Jalostotitlán</a:t>
            </a:r>
          </a:p>
          <a:p>
            <a:pPr marL="285750" indent="-285750">
              <a:buFont typeface="Wingdings" pitchFamily="2" charset="2"/>
              <a:buChar char="Ø"/>
            </a:pPr>
            <a:r>
              <a:rPr lang="es-MX" sz="1400" dirty="0">
                <a:latin typeface="Century Gothic" pitchFamily="34" charset="0"/>
              </a:rPr>
              <a:t>Ayuntamiento de Jesús de María</a:t>
            </a:r>
          </a:p>
          <a:p>
            <a:pPr marL="285750" indent="-285750">
              <a:buFont typeface="Wingdings" pitchFamily="2" charset="2"/>
              <a:buChar char="Ø"/>
            </a:pPr>
            <a:r>
              <a:rPr lang="es-MX" sz="1400" dirty="0">
                <a:latin typeface="Century Gothic" pitchFamily="34" charset="0"/>
              </a:rPr>
              <a:t>Ayuntamiento de Jilotlán de los Dolores </a:t>
            </a:r>
          </a:p>
          <a:p>
            <a:pPr marL="285750" indent="-285750">
              <a:buFont typeface="Wingdings" pitchFamily="2" charset="2"/>
              <a:buChar char="Ø"/>
            </a:pPr>
            <a:r>
              <a:rPr lang="es-MX" sz="1400" dirty="0">
                <a:latin typeface="Century Gothic" pitchFamily="34" charset="0"/>
              </a:rPr>
              <a:t>Ayuntamiento de Jocotepec</a:t>
            </a:r>
          </a:p>
          <a:p>
            <a:pPr marL="285750" indent="-285750">
              <a:buFont typeface="Wingdings" pitchFamily="2" charset="2"/>
              <a:buChar char="Ø"/>
            </a:pPr>
            <a:r>
              <a:rPr lang="es-MX" sz="1400" dirty="0">
                <a:latin typeface="Century Gothic" pitchFamily="34" charset="0"/>
              </a:rPr>
              <a:t>Ayuntamiento de Juchitlán</a:t>
            </a:r>
          </a:p>
          <a:p>
            <a:pPr marL="285750" indent="-285750">
              <a:buFont typeface="Wingdings" pitchFamily="2" charset="2"/>
              <a:buChar char="Ø"/>
            </a:pPr>
            <a:r>
              <a:rPr lang="es-MX" sz="1400" dirty="0">
                <a:latin typeface="Century Gothic" pitchFamily="34" charset="0"/>
              </a:rPr>
              <a:t>Ayuntamiento de La Huerta</a:t>
            </a:r>
          </a:p>
          <a:p>
            <a:pPr marL="285750" indent="-285750">
              <a:buFont typeface="Wingdings" pitchFamily="2" charset="2"/>
              <a:buChar char="Ø"/>
            </a:pPr>
            <a:r>
              <a:rPr lang="es-MX" sz="1400" dirty="0">
                <a:latin typeface="Century Gothic" pitchFamily="34" charset="0"/>
              </a:rPr>
              <a:t>Ayuntamiento de La Manzanilla de la Paz</a:t>
            </a:r>
          </a:p>
          <a:p>
            <a:pPr marL="285750" indent="-285750">
              <a:buFont typeface="Wingdings" pitchFamily="2" charset="2"/>
              <a:buChar char="Ø"/>
            </a:pPr>
            <a:r>
              <a:rPr lang="es-MX" sz="1400" dirty="0">
                <a:latin typeface="Century Gothic" pitchFamily="34" charset="0"/>
              </a:rPr>
              <a:t>Ayuntamiento de Lagos de Moreno</a:t>
            </a:r>
          </a:p>
          <a:p>
            <a:pPr marL="285750" indent="-285750">
              <a:buFont typeface="Wingdings" pitchFamily="2" charset="2"/>
              <a:buChar char="Ø"/>
            </a:pPr>
            <a:r>
              <a:rPr lang="es-MX" sz="1400" dirty="0">
                <a:latin typeface="Century Gothic" pitchFamily="34" charset="0"/>
              </a:rPr>
              <a:t>Ayuntamiento de Magdalena</a:t>
            </a:r>
          </a:p>
          <a:p>
            <a:pPr marL="285750" indent="-285750">
              <a:buFont typeface="Wingdings" pitchFamily="2" charset="2"/>
              <a:buChar char="Ø"/>
            </a:pPr>
            <a:r>
              <a:rPr lang="es-MX" sz="1400" dirty="0">
                <a:latin typeface="Century Gothic" pitchFamily="34" charset="0"/>
              </a:rPr>
              <a:t>Ayuntamiento de Mascota</a:t>
            </a:r>
          </a:p>
          <a:p>
            <a:pPr marL="285750" indent="-285750">
              <a:buFont typeface="Wingdings" pitchFamily="2" charset="2"/>
              <a:buChar char="Ø"/>
            </a:pPr>
            <a:r>
              <a:rPr lang="es-MX" sz="1400" dirty="0">
                <a:latin typeface="Century Gothic" pitchFamily="34" charset="0"/>
              </a:rPr>
              <a:t>Ayuntamiento de Mexticacán</a:t>
            </a:r>
          </a:p>
        </p:txBody>
      </p:sp>
    </p:spTree>
    <p:extLst>
      <p:ext uri="{BB962C8B-B14F-4D97-AF65-F5344CB8AC3E}">
        <p14:creationId xmlns:p14="http://schemas.microsoft.com/office/powerpoint/2010/main" val="113948526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2411760" y="404664"/>
            <a:ext cx="6408712" cy="1182169"/>
          </a:xfrm>
          <a:prstGeom prst="rect">
            <a:avLst/>
          </a:prstGeom>
          <a:noFill/>
        </p:spPr>
        <p:txBody>
          <a:bodyPr>
            <a:normAutofit fontScale="5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MX" sz="45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Versiones Estenográficas de las Sesiones del Pleno del Ayuntamiento</a:t>
            </a:r>
          </a:p>
          <a:p>
            <a:endParaRPr lang="es-MX" sz="32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endParaRPr>
          </a:p>
          <a:p>
            <a:r>
              <a:rPr lang="es-MX" sz="32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Ayuntamientos con calificación de 0.00</a:t>
            </a:r>
            <a:endParaRPr lang="es-MX" sz="3200" dirty="0"/>
          </a:p>
        </p:txBody>
      </p:sp>
      <p:sp>
        <p:nvSpPr>
          <p:cNvPr id="4" name="3 Rectángulo"/>
          <p:cNvSpPr/>
          <p:nvPr/>
        </p:nvSpPr>
        <p:spPr>
          <a:xfrm>
            <a:off x="395536" y="1484784"/>
            <a:ext cx="8640960" cy="5373215"/>
          </a:xfrm>
          <a:prstGeom prst="rect">
            <a:avLst/>
          </a:prstGeom>
        </p:spPr>
        <p:txBody>
          <a:bodyPr wrap="square" numCol="2">
            <a:spAutoFit/>
          </a:bodyPr>
          <a:lstStyle/>
          <a:p>
            <a:pPr marL="285750" indent="-285750">
              <a:buFont typeface="Wingdings" pitchFamily="2" charset="2"/>
              <a:buChar char="Ø"/>
            </a:pPr>
            <a:r>
              <a:rPr lang="es-MX" sz="1300" dirty="0">
                <a:latin typeface="Century Gothic" pitchFamily="34" charset="0"/>
              </a:rPr>
              <a:t>Ayuntamiento de Mezquitic</a:t>
            </a:r>
          </a:p>
          <a:p>
            <a:pPr marL="285750" indent="-285750">
              <a:buFont typeface="Wingdings" pitchFamily="2" charset="2"/>
              <a:buChar char="Ø"/>
            </a:pPr>
            <a:r>
              <a:rPr lang="es-MX" sz="1300" dirty="0">
                <a:latin typeface="Century Gothic" pitchFamily="34" charset="0"/>
              </a:rPr>
              <a:t>Ayuntamiento de Ojuelos de Jalisco</a:t>
            </a:r>
          </a:p>
          <a:p>
            <a:pPr marL="285750" indent="-285750">
              <a:buFont typeface="Wingdings" pitchFamily="2" charset="2"/>
              <a:buChar char="Ø"/>
            </a:pPr>
            <a:r>
              <a:rPr lang="es-MX" sz="1300" dirty="0">
                <a:latin typeface="Century Gothic" pitchFamily="34" charset="0"/>
              </a:rPr>
              <a:t>Ayuntamiento de Pihuamo</a:t>
            </a:r>
          </a:p>
          <a:p>
            <a:pPr marL="285750" indent="-285750">
              <a:buFont typeface="Wingdings" pitchFamily="2" charset="2"/>
              <a:buChar char="Ø"/>
            </a:pPr>
            <a:r>
              <a:rPr lang="es-MX" sz="1300" dirty="0" smtClean="0">
                <a:latin typeface="Century Gothic" pitchFamily="34" charset="0"/>
              </a:rPr>
              <a:t>Ayuntamiento </a:t>
            </a:r>
            <a:r>
              <a:rPr lang="es-MX" sz="1300" dirty="0">
                <a:latin typeface="Century Gothic" pitchFamily="34" charset="0"/>
              </a:rPr>
              <a:t>de Quitupan</a:t>
            </a:r>
          </a:p>
          <a:p>
            <a:pPr marL="285750" indent="-285750">
              <a:buFont typeface="Wingdings" pitchFamily="2" charset="2"/>
              <a:buChar char="Ø"/>
            </a:pPr>
            <a:r>
              <a:rPr lang="es-MX" sz="1300" dirty="0">
                <a:latin typeface="Century Gothic" pitchFamily="34" charset="0"/>
              </a:rPr>
              <a:t>Ayuntamiento de San Cristóbal de la Barranca</a:t>
            </a:r>
          </a:p>
          <a:p>
            <a:pPr marL="285750" indent="-285750">
              <a:buFont typeface="Wingdings" pitchFamily="2" charset="2"/>
              <a:buChar char="Ø"/>
            </a:pPr>
            <a:r>
              <a:rPr lang="es-MX" sz="1300" dirty="0">
                <a:latin typeface="Century Gothic" pitchFamily="34" charset="0"/>
              </a:rPr>
              <a:t>Ayuntamiento de San Diego de Alejandría</a:t>
            </a:r>
          </a:p>
          <a:p>
            <a:pPr marL="285750" indent="-285750">
              <a:buFont typeface="Wingdings" pitchFamily="2" charset="2"/>
              <a:buChar char="Ø"/>
            </a:pPr>
            <a:r>
              <a:rPr lang="es-MX" sz="1300" dirty="0">
                <a:latin typeface="Century Gothic" pitchFamily="34" charset="0"/>
              </a:rPr>
              <a:t>Ayuntamiento de San Gabriel</a:t>
            </a:r>
          </a:p>
          <a:p>
            <a:pPr marL="285750" indent="-285750">
              <a:buFont typeface="Wingdings" pitchFamily="2" charset="2"/>
              <a:buChar char="Ø"/>
            </a:pPr>
            <a:r>
              <a:rPr lang="es-MX" sz="1300" dirty="0">
                <a:latin typeface="Century Gothic" pitchFamily="34" charset="0"/>
              </a:rPr>
              <a:t>Ayuntamiento de San Ignacio Cerro Gordo</a:t>
            </a:r>
          </a:p>
          <a:p>
            <a:pPr marL="285750" indent="-285750">
              <a:buFont typeface="Wingdings" pitchFamily="2" charset="2"/>
              <a:buChar char="Ø"/>
            </a:pPr>
            <a:r>
              <a:rPr lang="es-MX" sz="1300" dirty="0">
                <a:latin typeface="Century Gothic" pitchFamily="34" charset="0"/>
              </a:rPr>
              <a:t>Ayuntamiento de San Juan de los Lagos</a:t>
            </a:r>
          </a:p>
          <a:p>
            <a:pPr marL="285750" indent="-285750">
              <a:buFont typeface="Wingdings" pitchFamily="2" charset="2"/>
              <a:buChar char="Ø"/>
            </a:pPr>
            <a:r>
              <a:rPr lang="es-MX" sz="1300" dirty="0">
                <a:latin typeface="Century Gothic" pitchFamily="34" charset="0"/>
              </a:rPr>
              <a:t>Ayuntamiento de San Juanito de Escobedo</a:t>
            </a:r>
          </a:p>
          <a:p>
            <a:pPr marL="285750" indent="-285750">
              <a:buFont typeface="Wingdings" pitchFamily="2" charset="2"/>
              <a:buChar char="Ø"/>
            </a:pPr>
            <a:r>
              <a:rPr lang="es-MX" sz="1300" dirty="0">
                <a:latin typeface="Century Gothic" pitchFamily="34" charset="0"/>
              </a:rPr>
              <a:t>Ayuntamiento de San Marcos</a:t>
            </a:r>
          </a:p>
          <a:p>
            <a:pPr marL="285750" indent="-285750">
              <a:buFont typeface="Wingdings" pitchFamily="2" charset="2"/>
              <a:buChar char="Ø"/>
            </a:pPr>
            <a:r>
              <a:rPr lang="es-MX" sz="1300" dirty="0">
                <a:latin typeface="Century Gothic" pitchFamily="34" charset="0"/>
              </a:rPr>
              <a:t>Ayuntamiento de San Martín de Bolaños</a:t>
            </a:r>
          </a:p>
          <a:p>
            <a:pPr marL="285750" indent="-285750">
              <a:buFont typeface="Wingdings" pitchFamily="2" charset="2"/>
              <a:buChar char="Ø"/>
            </a:pPr>
            <a:r>
              <a:rPr lang="es-MX" sz="1300" dirty="0">
                <a:latin typeface="Century Gothic" pitchFamily="34" charset="0"/>
              </a:rPr>
              <a:t>Ayuntamiento de San Martín de Hidalgo</a:t>
            </a:r>
          </a:p>
          <a:p>
            <a:pPr marL="285750" indent="-285750">
              <a:buFont typeface="Wingdings" pitchFamily="2" charset="2"/>
              <a:buChar char="Ø"/>
            </a:pPr>
            <a:r>
              <a:rPr lang="es-MX" sz="1300" dirty="0">
                <a:latin typeface="Century Gothic" pitchFamily="34" charset="0"/>
              </a:rPr>
              <a:t>Ayuntamiento de San Miguel el Alto</a:t>
            </a:r>
          </a:p>
          <a:p>
            <a:pPr marL="285750" indent="-285750">
              <a:buFont typeface="Wingdings" pitchFamily="2" charset="2"/>
              <a:buChar char="Ø"/>
            </a:pPr>
            <a:r>
              <a:rPr lang="es-MX" sz="1300" dirty="0">
                <a:latin typeface="Century Gothic" pitchFamily="34" charset="0"/>
              </a:rPr>
              <a:t>Ayuntamiento de San Sebastián del Oeste</a:t>
            </a:r>
          </a:p>
          <a:p>
            <a:pPr marL="285750" indent="-285750">
              <a:buFont typeface="Wingdings" pitchFamily="2" charset="2"/>
              <a:buChar char="Ø"/>
            </a:pPr>
            <a:r>
              <a:rPr lang="es-MX" sz="1300" dirty="0">
                <a:latin typeface="Century Gothic" pitchFamily="34" charset="0"/>
              </a:rPr>
              <a:t>Ayuntamiento de Santa María de los Ángeles</a:t>
            </a:r>
          </a:p>
          <a:p>
            <a:pPr marL="285750" indent="-285750">
              <a:buFont typeface="Wingdings" pitchFamily="2" charset="2"/>
              <a:buChar char="Ø"/>
            </a:pPr>
            <a:r>
              <a:rPr lang="es-MX" sz="1300" dirty="0">
                <a:latin typeface="Century Gothic" pitchFamily="34" charset="0"/>
              </a:rPr>
              <a:t>Ayuntamiento de Sayula</a:t>
            </a:r>
          </a:p>
          <a:p>
            <a:pPr marL="285750" indent="-285750">
              <a:buFont typeface="Wingdings" pitchFamily="2" charset="2"/>
              <a:buChar char="Ø"/>
            </a:pPr>
            <a:r>
              <a:rPr lang="es-MX" sz="1300" dirty="0">
                <a:latin typeface="Century Gothic" pitchFamily="34" charset="0"/>
              </a:rPr>
              <a:t>Ayuntamiento de Talpa de Allende</a:t>
            </a:r>
          </a:p>
          <a:p>
            <a:pPr marL="285750" indent="-285750">
              <a:buFont typeface="Wingdings" pitchFamily="2" charset="2"/>
              <a:buChar char="Ø"/>
            </a:pPr>
            <a:r>
              <a:rPr lang="es-MX" sz="1300" dirty="0">
                <a:latin typeface="Century Gothic" pitchFamily="34" charset="0"/>
              </a:rPr>
              <a:t>Ayuntamiento de Tapalpa</a:t>
            </a:r>
          </a:p>
          <a:p>
            <a:pPr marL="285750" indent="-285750">
              <a:buFont typeface="Wingdings" pitchFamily="2" charset="2"/>
              <a:buChar char="Ø"/>
            </a:pPr>
            <a:r>
              <a:rPr lang="es-MX" sz="1300" dirty="0">
                <a:latin typeface="Century Gothic" pitchFamily="34" charset="0"/>
              </a:rPr>
              <a:t>Ayuntamiento de Tecalitlán</a:t>
            </a:r>
          </a:p>
          <a:p>
            <a:pPr marL="285750" indent="-285750">
              <a:buFont typeface="Wingdings" pitchFamily="2" charset="2"/>
              <a:buChar char="Ø"/>
            </a:pPr>
            <a:r>
              <a:rPr lang="es-MX" sz="1300" dirty="0">
                <a:latin typeface="Century Gothic" pitchFamily="34" charset="0"/>
              </a:rPr>
              <a:t>Ayuntamiento de Techaluta de Montenegro</a:t>
            </a:r>
          </a:p>
          <a:p>
            <a:pPr marL="285750" indent="-285750">
              <a:buFont typeface="Wingdings" pitchFamily="2" charset="2"/>
              <a:buChar char="Ø"/>
            </a:pPr>
            <a:r>
              <a:rPr lang="es-MX" sz="1300" dirty="0">
                <a:latin typeface="Century Gothic" pitchFamily="34" charset="0"/>
              </a:rPr>
              <a:t>Ayuntamiento de Tenamaxtlán</a:t>
            </a:r>
          </a:p>
          <a:p>
            <a:pPr marL="285750" indent="-285750">
              <a:buFont typeface="Wingdings" pitchFamily="2" charset="2"/>
              <a:buChar char="Ø"/>
            </a:pPr>
            <a:r>
              <a:rPr lang="es-MX" sz="1300" dirty="0">
                <a:latin typeface="Century Gothic" pitchFamily="34" charset="0"/>
              </a:rPr>
              <a:t>Ayuntamiento de Teocaltiche</a:t>
            </a:r>
          </a:p>
          <a:p>
            <a:pPr marL="285750" indent="-285750">
              <a:buFont typeface="Wingdings" pitchFamily="2" charset="2"/>
              <a:buChar char="Ø"/>
            </a:pPr>
            <a:r>
              <a:rPr lang="es-MX" sz="1300" dirty="0">
                <a:latin typeface="Century Gothic" pitchFamily="34" charset="0"/>
              </a:rPr>
              <a:t>Ayuntamiento de Teocuitatlán de Corona</a:t>
            </a:r>
          </a:p>
          <a:p>
            <a:pPr marL="285750" indent="-285750">
              <a:buFont typeface="Wingdings" pitchFamily="2" charset="2"/>
              <a:buChar char="Ø"/>
            </a:pPr>
            <a:r>
              <a:rPr lang="es-MX" sz="1300" dirty="0">
                <a:latin typeface="Century Gothic" pitchFamily="34" charset="0"/>
              </a:rPr>
              <a:t>Ayuntamiento de Tepatitlán de Morelos</a:t>
            </a:r>
          </a:p>
          <a:p>
            <a:pPr marL="285750" indent="-285750">
              <a:buFont typeface="Wingdings" pitchFamily="2" charset="2"/>
              <a:buChar char="Ø"/>
            </a:pPr>
            <a:r>
              <a:rPr lang="es-MX" sz="1300" dirty="0">
                <a:latin typeface="Century Gothic" pitchFamily="34" charset="0"/>
              </a:rPr>
              <a:t>Ayuntamiento de Tequila</a:t>
            </a:r>
          </a:p>
          <a:p>
            <a:pPr marL="285750" indent="-285750">
              <a:buFont typeface="Wingdings" pitchFamily="2" charset="2"/>
              <a:buChar char="Ø"/>
            </a:pPr>
            <a:r>
              <a:rPr lang="es-MX" sz="1300" dirty="0">
                <a:latin typeface="Century Gothic" pitchFamily="34" charset="0"/>
              </a:rPr>
              <a:t>Ayuntamiento de Teuchitlán</a:t>
            </a:r>
          </a:p>
          <a:p>
            <a:pPr marL="285750" indent="-285750">
              <a:buFont typeface="Wingdings" pitchFamily="2" charset="2"/>
              <a:buChar char="Ø"/>
            </a:pPr>
            <a:r>
              <a:rPr lang="es-MX" sz="1300" dirty="0">
                <a:latin typeface="Century Gothic" pitchFamily="34" charset="0"/>
              </a:rPr>
              <a:t>Ayuntamiento de Tizapán el Alto</a:t>
            </a:r>
          </a:p>
          <a:p>
            <a:pPr marL="285750" indent="-285750">
              <a:buFont typeface="Wingdings" pitchFamily="2" charset="2"/>
              <a:buChar char="Ø"/>
            </a:pPr>
            <a:r>
              <a:rPr lang="es-MX" sz="1300" dirty="0">
                <a:latin typeface="Century Gothic" pitchFamily="34" charset="0"/>
              </a:rPr>
              <a:t>Ayuntamiento de Tolimán</a:t>
            </a:r>
          </a:p>
          <a:p>
            <a:pPr marL="285750" indent="-285750">
              <a:buFont typeface="Wingdings" pitchFamily="2" charset="2"/>
              <a:buChar char="Ø"/>
            </a:pPr>
            <a:r>
              <a:rPr lang="es-MX" sz="1300" dirty="0">
                <a:latin typeface="Century Gothic" pitchFamily="34" charset="0"/>
              </a:rPr>
              <a:t>Ayuntamiento de Tomatlán</a:t>
            </a:r>
          </a:p>
          <a:p>
            <a:pPr marL="285750" indent="-285750">
              <a:buFont typeface="Wingdings" pitchFamily="2" charset="2"/>
              <a:buChar char="Ø"/>
            </a:pPr>
            <a:r>
              <a:rPr lang="es-MX" sz="1300" dirty="0">
                <a:latin typeface="Century Gothic" pitchFamily="34" charset="0"/>
              </a:rPr>
              <a:t>Ayuntamiento de Tonila</a:t>
            </a:r>
          </a:p>
          <a:p>
            <a:pPr marL="285750" indent="-285750">
              <a:buFont typeface="Wingdings" pitchFamily="2" charset="2"/>
              <a:buChar char="Ø"/>
            </a:pPr>
            <a:r>
              <a:rPr lang="es-MX" sz="1300" dirty="0">
                <a:latin typeface="Century Gothic" pitchFamily="34" charset="0"/>
              </a:rPr>
              <a:t>Ayuntamiento de Totatiche</a:t>
            </a:r>
          </a:p>
          <a:p>
            <a:pPr marL="285750" indent="-285750">
              <a:buFont typeface="Wingdings" pitchFamily="2" charset="2"/>
              <a:buChar char="Ø"/>
            </a:pPr>
            <a:r>
              <a:rPr lang="es-MX" sz="1300" dirty="0">
                <a:latin typeface="Century Gothic" pitchFamily="34" charset="0"/>
              </a:rPr>
              <a:t>Ayuntamiento de Tototlán</a:t>
            </a:r>
          </a:p>
          <a:p>
            <a:pPr marL="285750" indent="-285750">
              <a:buFont typeface="Wingdings" pitchFamily="2" charset="2"/>
              <a:buChar char="Ø"/>
            </a:pPr>
            <a:r>
              <a:rPr lang="es-MX" sz="1300" dirty="0">
                <a:latin typeface="Century Gothic" pitchFamily="34" charset="0"/>
              </a:rPr>
              <a:t>Ayuntamiento de Tuxpan</a:t>
            </a:r>
          </a:p>
          <a:p>
            <a:pPr marL="285750" indent="-285750">
              <a:buFont typeface="Wingdings" pitchFamily="2" charset="2"/>
              <a:buChar char="Ø"/>
            </a:pPr>
            <a:r>
              <a:rPr lang="es-MX" sz="1300" dirty="0">
                <a:latin typeface="Century Gothic" pitchFamily="34" charset="0"/>
              </a:rPr>
              <a:t>Ayuntamiento de Unión de San Antonio</a:t>
            </a:r>
          </a:p>
          <a:p>
            <a:pPr marL="285750" indent="-285750">
              <a:buFont typeface="Wingdings" pitchFamily="2" charset="2"/>
              <a:buChar char="Ø"/>
            </a:pPr>
            <a:r>
              <a:rPr lang="es-MX" sz="1300" dirty="0">
                <a:latin typeface="Century Gothic" pitchFamily="34" charset="0"/>
              </a:rPr>
              <a:t>Ayuntamiento de Valle de Guadalupe</a:t>
            </a:r>
          </a:p>
          <a:p>
            <a:pPr marL="285750" indent="-285750">
              <a:buFont typeface="Wingdings" pitchFamily="2" charset="2"/>
              <a:buChar char="Ø"/>
            </a:pPr>
            <a:r>
              <a:rPr lang="es-MX" sz="1300" dirty="0">
                <a:latin typeface="Century Gothic" pitchFamily="34" charset="0"/>
              </a:rPr>
              <a:t>Ayuntamiento de Valle de Juárez</a:t>
            </a:r>
          </a:p>
          <a:p>
            <a:pPr marL="285750" indent="-285750">
              <a:buFont typeface="Wingdings" pitchFamily="2" charset="2"/>
              <a:buChar char="Ø"/>
            </a:pPr>
            <a:r>
              <a:rPr lang="es-MX" sz="1300" dirty="0">
                <a:latin typeface="Century Gothic" pitchFamily="34" charset="0"/>
              </a:rPr>
              <a:t>Ayuntamiento de Villa Corona</a:t>
            </a:r>
          </a:p>
          <a:p>
            <a:pPr marL="285750" indent="-285750">
              <a:buFont typeface="Wingdings" pitchFamily="2" charset="2"/>
              <a:buChar char="Ø"/>
            </a:pPr>
            <a:r>
              <a:rPr lang="es-MX" sz="1300" dirty="0">
                <a:latin typeface="Century Gothic" pitchFamily="34" charset="0"/>
              </a:rPr>
              <a:t>Ayuntamiento de Villa Hidalgo</a:t>
            </a:r>
          </a:p>
          <a:p>
            <a:pPr marL="285750" indent="-285750">
              <a:buFont typeface="Wingdings" pitchFamily="2" charset="2"/>
              <a:buChar char="Ø"/>
            </a:pPr>
            <a:r>
              <a:rPr lang="es-MX" sz="1300" dirty="0">
                <a:latin typeface="Century Gothic" pitchFamily="34" charset="0"/>
              </a:rPr>
              <a:t>Ayuntamiento de Villa Purificación</a:t>
            </a:r>
          </a:p>
          <a:p>
            <a:pPr marL="285750" indent="-285750">
              <a:buFont typeface="Wingdings" pitchFamily="2" charset="2"/>
              <a:buChar char="Ø"/>
            </a:pPr>
            <a:r>
              <a:rPr lang="es-MX" sz="1300" dirty="0">
                <a:latin typeface="Century Gothic" pitchFamily="34" charset="0"/>
              </a:rPr>
              <a:t>Ayuntamiento de Yahualica de González Gallo</a:t>
            </a:r>
          </a:p>
          <a:p>
            <a:pPr marL="285750" indent="-285750">
              <a:buFont typeface="Wingdings" pitchFamily="2" charset="2"/>
              <a:buChar char="Ø"/>
            </a:pPr>
            <a:r>
              <a:rPr lang="es-MX" sz="1300" dirty="0">
                <a:latin typeface="Century Gothic" pitchFamily="34" charset="0"/>
              </a:rPr>
              <a:t>Ayuntamiento de Zacoalco de Torres</a:t>
            </a:r>
          </a:p>
          <a:p>
            <a:pPr marL="285750" indent="-285750">
              <a:buFont typeface="Wingdings" pitchFamily="2" charset="2"/>
              <a:buChar char="Ø"/>
            </a:pPr>
            <a:r>
              <a:rPr lang="es-MX" sz="1300" dirty="0">
                <a:latin typeface="Century Gothic" pitchFamily="34" charset="0"/>
              </a:rPr>
              <a:t>Ayuntamiento de Zapotiltic</a:t>
            </a:r>
          </a:p>
          <a:p>
            <a:pPr marL="285750" indent="-285750">
              <a:buFont typeface="Wingdings" pitchFamily="2" charset="2"/>
              <a:buChar char="Ø"/>
            </a:pPr>
            <a:r>
              <a:rPr lang="es-MX" sz="1300" dirty="0">
                <a:latin typeface="Century Gothic" pitchFamily="34" charset="0"/>
              </a:rPr>
              <a:t>Ayuntamiento de Zapotitlán de Vadillo</a:t>
            </a:r>
          </a:p>
          <a:p>
            <a:pPr marL="285750" indent="-285750">
              <a:buFont typeface="Wingdings" pitchFamily="2" charset="2"/>
              <a:buChar char="Ø"/>
            </a:pPr>
            <a:r>
              <a:rPr lang="es-MX" sz="1300" dirty="0">
                <a:latin typeface="Century Gothic" pitchFamily="34" charset="0"/>
              </a:rPr>
              <a:t>Ayuntamiento de Zapotlán el Grande</a:t>
            </a:r>
          </a:p>
        </p:txBody>
      </p:sp>
    </p:spTree>
    <p:extLst>
      <p:ext uri="{BB962C8B-B14F-4D97-AF65-F5344CB8AC3E}">
        <p14:creationId xmlns:p14="http://schemas.microsoft.com/office/powerpoint/2010/main" val="160666572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683568" y="2708920"/>
            <a:ext cx="7920880" cy="1292662"/>
          </a:xfrm>
          <a:prstGeom prst="rect">
            <a:avLst/>
          </a:prstGeom>
          <a:noFill/>
        </p:spPr>
        <p:txBody>
          <a:bodyPr wrap="square" rtlCol="0">
            <a:spAutoFit/>
          </a:bodyPr>
          <a:lstStyle/>
          <a:p>
            <a:pPr marL="285750" indent="-285750">
              <a:buFont typeface="Wingdings" pitchFamily="2" charset="2"/>
              <a:buChar char="Ø"/>
            </a:pPr>
            <a:r>
              <a:rPr lang="es-MX" sz="2000" dirty="0">
                <a:latin typeface="Century Gothic" pitchFamily="34" charset="0"/>
              </a:rPr>
              <a:t>Ayuntamiento de Santa María del </a:t>
            </a:r>
            <a:r>
              <a:rPr lang="es-MX" sz="2000" dirty="0" smtClean="0">
                <a:latin typeface="Century Gothic" pitchFamily="34" charset="0"/>
              </a:rPr>
              <a:t>Oro</a:t>
            </a:r>
          </a:p>
          <a:p>
            <a:pPr marL="285750" indent="-285750">
              <a:buFont typeface="Wingdings" pitchFamily="2" charset="2"/>
              <a:buChar char="Ø"/>
            </a:pPr>
            <a:endParaRPr lang="es-MX" sz="2000" dirty="0">
              <a:latin typeface="Century Gothic" pitchFamily="34" charset="0"/>
            </a:endParaRPr>
          </a:p>
          <a:p>
            <a:pPr marL="285750" indent="-285750">
              <a:buFont typeface="Wingdings" pitchFamily="2" charset="2"/>
              <a:buChar char="Ø"/>
            </a:pPr>
            <a:r>
              <a:rPr lang="es-MX" sz="2000" dirty="0">
                <a:latin typeface="Century Gothic" pitchFamily="34" charset="0"/>
              </a:rPr>
              <a:t>Ayuntamiento de Tuxcueca</a:t>
            </a:r>
          </a:p>
          <a:p>
            <a:endParaRPr lang="es-MX" dirty="0"/>
          </a:p>
        </p:txBody>
      </p:sp>
      <p:sp>
        <p:nvSpPr>
          <p:cNvPr id="5" name="1 Título"/>
          <p:cNvSpPr txBox="1">
            <a:spLocks/>
          </p:cNvSpPr>
          <p:nvPr/>
        </p:nvSpPr>
        <p:spPr>
          <a:xfrm>
            <a:off x="2479884" y="548680"/>
            <a:ext cx="6408712" cy="1182169"/>
          </a:xfrm>
          <a:prstGeom prst="rect">
            <a:avLst/>
          </a:prstGeom>
          <a:noFill/>
        </p:spPr>
        <p:txBody>
          <a:bodyPr>
            <a:normAutofit fontScale="5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MX" sz="45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Actas de las Sesiones del Pleno del Ayuntamiento</a:t>
            </a:r>
          </a:p>
          <a:p>
            <a:endParaRPr lang="es-MX" sz="32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endParaRPr>
          </a:p>
          <a:p>
            <a:r>
              <a:rPr lang="es-MX" sz="32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Ayuntamientos sin Página Web</a:t>
            </a:r>
            <a:endParaRPr lang="es-MX" sz="3200" dirty="0"/>
          </a:p>
        </p:txBody>
      </p:sp>
    </p:spTree>
    <p:extLst>
      <p:ext uri="{BB962C8B-B14F-4D97-AF65-F5344CB8AC3E}">
        <p14:creationId xmlns:p14="http://schemas.microsoft.com/office/powerpoint/2010/main" val="198717383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2555776" y="476673"/>
            <a:ext cx="6408712" cy="1008112"/>
          </a:xfrm>
          <a:prstGeom prst="rect">
            <a:avLst/>
          </a:prstGeom>
          <a:noFill/>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MX" sz="28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Número de Comisiones Edilicias </a:t>
            </a:r>
          </a:p>
          <a:p>
            <a:r>
              <a:rPr lang="es-MX" sz="28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por Ayuntamiento</a:t>
            </a:r>
            <a:endParaRPr lang="es-MX" sz="1800" dirty="0"/>
          </a:p>
        </p:txBody>
      </p:sp>
      <p:graphicFrame>
        <p:nvGraphicFramePr>
          <p:cNvPr id="8" name="7 Tabla"/>
          <p:cNvGraphicFramePr>
            <a:graphicFrameLocks noGrp="1"/>
          </p:cNvGraphicFramePr>
          <p:nvPr>
            <p:extLst>
              <p:ext uri="{D42A27DB-BD31-4B8C-83A1-F6EECF244321}">
                <p14:modId xmlns:p14="http://schemas.microsoft.com/office/powerpoint/2010/main" val="3238312607"/>
              </p:ext>
            </p:extLst>
          </p:nvPr>
        </p:nvGraphicFramePr>
        <p:xfrm>
          <a:off x="179511" y="2867453"/>
          <a:ext cx="3197370" cy="2505763"/>
        </p:xfrm>
        <a:graphic>
          <a:graphicData uri="http://schemas.openxmlformats.org/drawingml/2006/table">
            <a:tbl>
              <a:tblPr/>
              <a:tblGrid>
                <a:gridCol w="1251146"/>
                <a:gridCol w="1112128"/>
                <a:gridCol w="834096"/>
              </a:tblGrid>
              <a:tr h="498217">
                <a:tc>
                  <a:txBody>
                    <a:bodyPr/>
                    <a:lstStyle/>
                    <a:p>
                      <a:pPr algn="ctr" fontAlgn="ctr"/>
                      <a:r>
                        <a:rPr lang="es-MX" sz="1200" b="1" i="0" u="none" strike="noStrike" dirty="0">
                          <a:solidFill>
                            <a:srgbClr val="FFFFFF"/>
                          </a:solidFill>
                          <a:effectLst/>
                          <a:latin typeface="Century Gothic"/>
                        </a:rPr>
                        <a:t>Rango</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BACC6"/>
                    </a:solidFill>
                  </a:tcPr>
                </a:tc>
                <a:tc>
                  <a:txBody>
                    <a:bodyPr/>
                    <a:lstStyle/>
                    <a:p>
                      <a:pPr algn="ctr" fontAlgn="ctr"/>
                      <a:r>
                        <a:rPr lang="es-MX" sz="1200" b="1" i="0" u="none" strike="noStrike" dirty="0">
                          <a:solidFill>
                            <a:srgbClr val="FFFFFF"/>
                          </a:solidFill>
                          <a:effectLst/>
                          <a:latin typeface="Century Gothic"/>
                        </a:rPr>
                        <a:t>Ayuntamientos</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BACC6"/>
                    </a:solidFill>
                  </a:tcPr>
                </a:tc>
                <a:tc>
                  <a:txBody>
                    <a:bodyPr/>
                    <a:lstStyle/>
                    <a:p>
                      <a:pPr algn="ctr" fontAlgn="ctr"/>
                      <a:r>
                        <a:rPr lang="es-MX" sz="1200" b="1" i="0" u="none" strike="noStrike" dirty="0">
                          <a:solidFill>
                            <a:srgbClr val="FFFFFF"/>
                          </a:solidFill>
                          <a:effectLst/>
                          <a:latin typeface="Century Gothic"/>
                        </a:rPr>
                        <a:t>Porcentaje</a:t>
                      </a:r>
                    </a:p>
                  </a:txBody>
                  <a:tcPr marL="9525" marR="9525" marT="9525"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BACC6"/>
                    </a:solidFill>
                  </a:tcPr>
                </a:tc>
              </a:tr>
              <a:tr h="361207">
                <a:tc>
                  <a:txBody>
                    <a:bodyPr/>
                    <a:lstStyle/>
                    <a:p>
                      <a:pPr algn="ctr" fontAlgn="ctr"/>
                      <a:r>
                        <a:rPr lang="es-MX" sz="1200" b="1" i="0" u="none" strike="noStrike" dirty="0">
                          <a:solidFill>
                            <a:srgbClr val="FFFFFF"/>
                          </a:solidFill>
                          <a:effectLst/>
                          <a:latin typeface="Century Gothic"/>
                        </a:rPr>
                        <a:t>30 - 54</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BACC6"/>
                    </a:solidFill>
                  </a:tcPr>
                </a:tc>
                <a:tc>
                  <a:txBody>
                    <a:bodyPr/>
                    <a:lstStyle/>
                    <a:p>
                      <a:pPr algn="ctr" fontAlgn="ctr"/>
                      <a:r>
                        <a:rPr lang="es-MX" sz="1200" b="1" i="0" u="none" strike="noStrike" dirty="0">
                          <a:solidFill>
                            <a:srgbClr val="000000"/>
                          </a:solidFill>
                          <a:effectLst/>
                          <a:latin typeface="Century Gothic"/>
                        </a:rPr>
                        <a:t>72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31869B"/>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31869B"/>
                      </a:solidFill>
                      <a:prstDash val="solid"/>
                      <a:round/>
                      <a:headEnd type="none" w="med" len="med"/>
                      <a:tailEnd type="none" w="med" len="med"/>
                    </a:lnB>
                  </a:tcPr>
                </a:tc>
                <a:tc>
                  <a:txBody>
                    <a:bodyPr/>
                    <a:lstStyle/>
                    <a:p>
                      <a:pPr algn="ctr" fontAlgn="ctr"/>
                      <a:r>
                        <a:rPr lang="es-MX" sz="1200" b="1" i="0" u="none" strike="noStrike">
                          <a:solidFill>
                            <a:srgbClr val="000000"/>
                          </a:solidFill>
                          <a:effectLst/>
                          <a:latin typeface="Century Gothic"/>
                        </a:rPr>
                        <a:t>57.60%</a:t>
                      </a:r>
                    </a:p>
                  </a:txBody>
                  <a:tcPr marL="9525" marR="9525" marT="9525" marB="0" anchor="ctr">
                    <a:lnL w="6350" cap="flat" cmpd="sng" algn="ctr">
                      <a:solidFill>
                        <a:srgbClr val="31869B"/>
                      </a:solidFill>
                      <a:prstDash val="solid"/>
                      <a:round/>
                      <a:headEnd type="none" w="med" len="med"/>
                      <a:tailEnd type="none" w="med" len="med"/>
                    </a:lnL>
                    <a:lnR w="6350" cap="flat" cmpd="sng" algn="ctr">
                      <a:solidFill>
                        <a:srgbClr val="31869B"/>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31869B"/>
                      </a:solidFill>
                      <a:prstDash val="solid"/>
                      <a:round/>
                      <a:headEnd type="none" w="med" len="med"/>
                      <a:tailEnd type="none" w="med" len="med"/>
                    </a:lnB>
                  </a:tcPr>
                </a:tc>
              </a:tr>
              <a:tr h="361207">
                <a:tc>
                  <a:txBody>
                    <a:bodyPr/>
                    <a:lstStyle/>
                    <a:p>
                      <a:pPr algn="ctr" fontAlgn="ctr"/>
                      <a:r>
                        <a:rPr lang="es-MX" sz="1200" b="1" i="0" u="none" strike="noStrike">
                          <a:solidFill>
                            <a:srgbClr val="FFFFFF"/>
                          </a:solidFill>
                          <a:effectLst/>
                          <a:latin typeface="Century Gothic"/>
                        </a:rPr>
                        <a:t>11-29</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BACC6"/>
                    </a:solidFill>
                  </a:tcPr>
                </a:tc>
                <a:tc>
                  <a:txBody>
                    <a:bodyPr/>
                    <a:lstStyle/>
                    <a:p>
                      <a:pPr algn="ctr" fontAlgn="ctr"/>
                      <a:r>
                        <a:rPr lang="es-MX" sz="1200" b="1" i="0" u="none" strike="noStrike">
                          <a:solidFill>
                            <a:srgbClr val="000000"/>
                          </a:solidFill>
                          <a:effectLst/>
                          <a:latin typeface="Century Gothic"/>
                        </a:rPr>
                        <a:t>31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31869B"/>
                      </a:solidFill>
                      <a:prstDash val="solid"/>
                      <a:round/>
                      <a:headEnd type="none" w="med" len="med"/>
                      <a:tailEnd type="none" w="med" len="med"/>
                    </a:lnR>
                    <a:lnT w="6350" cap="flat" cmpd="sng" algn="ctr">
                      <a:solidFill>
                        <a:srgbClr val="31869B"/>
                      </a:solidFill>
                      <a:prstDash val="solid"/>
                      <a:round/>
                      <a:headEnd type="none" w="med" len="med"/>
                      <a:tailEnd type="none" w="med" len="med"/>
                    </a:lnT>
                    <a:lnB w="6350" cap="flat" cmpd="sng" algn="ctr">
                      <a:solidFill>
                        <a:srgbClr val="31869B"/>
                      </a:solidFill>
                      <a:prstDash val="solid"/>
                      <a:round/>
                      <a:headEnd type="none" w="med" len="med"/>
                      <a:tailEnd type="none" w="med" len="med"/>
                    </a:lnB>
                  </a:tcPr>
                </a:tc>
                <a:tc>
                  <a:txBody>
                    <a:bodyPr/>
                    <a:lstStyle/>
                    <a:p>
                      <a:pPr algn="ctr" fontAlgn="ctr"/>
                      <a:r>
                        <a:rPr lang="es-MX" sz="1200" b="1" i="0" u="none" strike="noStrike" dirty="0">
                          <a:solidFill>
                            <a:srgbClr val="000000"/>
                          </a:solidFill>
                          <a:effectLst/>
                          <a:latin typeface="Century Gothic"/>
                        </a:rPr>
                        <a:t>24.80%</a:t>
                      </a:r>
                    </a:p>
                  </a:txBody>
                  <a:tcPr marL="9525" marR="9525" marT="9525" marB="0" anchor="ctr">
                    <a:lnL w="6350" cap="flat" cmpd="sng" algn="ctr">
                      <a:solidFill>
                        <a:srgbClr val="31869B"/>
                      </a:solidFill>
                      <a:prstDash val="solid"/>
                      <a:round/>
                      <a:headEnd type="none" w="med" len="med"/>
                      <a:tailEnd type="none" w="med" len="med"/>
                    </a:lnL>
                    <a:lnR w="6350" cap="flat" cmpd="sng" algn="ctr">
                      <a:solidFill>
                        <a:srgbClr val="31869B"/>
                      </a:solidFill>
                      <a:prstDash val="solid"/>
                      <a:round/>
                      <a:headEnd type="none" w="med" len="med"/>
                      <a:tailEnd type="none" w="med" len="med"/>
                    </a:lnR>
                    <a:lnT w="6350" cap="flat" cmpd="sng" algn="ctr">
                      <a:solidFill>
                        <a:srgbClr val="31869B"/>
                      </a:solidFill>
                      <a:prstDash val="solid"/>
                      <a:round/>
                      <a:headEnd type="none" w="med" len="med"/>
                      <a:tailEnd type="none" w="med" len="med"/>
                    </a:lnT>
                    <a:lnB w="6350" cap="flat" cmpd="sng" algn="ctr">
                      <a:solidFill>
                        <a:srgbClr val="31869B"/>
                      </a:solidFill>
                      <a:prstDash val="solid"/>
                      <a:round/>
                      <a:headEnd type="none" w="med" len="med"/>
                      <a:tailEnd type="none" w="med" len="med"/>
                    </a:lnB>
                  </a:tcPr>
                </a:tc>
              </a:tr>
              <a:tr h="722416">
                <a:tc>
                  <a:txBody>
                    <a:bodyPr/>
                    <a:lstStyle/>
                    <a:p>
                      <a:pPr algn="ctr" fontAlgn="ctr"/>
                      <a:r>
                        <a:rPr lang="es-MX" sz="1200" b="1" i="0" u="none" strike="noStrike" dirty="0">
                          <a:solidFill>
                            <a:srgbClr val="FFFFFF"/>
                          </a:solidFill>
                          <a:effectLst/>
                          <a:latin typeface="Century Gothic"/>
                        </a:rPr>
                        <a:t>No publica la conformación de las comisiones edilicias</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BACC6"/>
                    </a:solidFill>
                  </a:tcPr>
                </a:tc>
                <a:tc>
                  <a:txBody>
                    <a:bodyPr/>
                    <a:lstStyle/>
                    <a:p>
                      <a:pPr algn="ctr" fontAlgn="ctr"/>
                      <a:r>
                        <a:rPr lang="es-MX" sz="1200" b="1" i="0" u="none" strike="noStrike" dirty="0">
                          <a:solidFill>
                            <a:srgbClr val="000000"/>
                          </a:solidFill>
                          <a:effectLst/>
                          <a:latin typeface="Century Gothic"/>
                        </a:rPr>
                        <a:t>20</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31869B"/>
                      </a:solidFill>
                      <a:prstDash val="solid"/>
                      <a:round/>
                      <a:headEnd type="none" w="med" len="med"/>
                      <a:tailEnd type="none" w="med" len="med"/>
                    </a:lnR>
                    <a:lnT w="6350" cap="flat" cmpd="sng" algn="ctr">
                      <a:solidFill>
                        <a:srgbClr val="31869B"/>
                      </a:solidFill>
                      <a:prstDash val="solid"/>
                      <a:round/>
                      <a:headEnd type="none" w="med" len="med"/>
                      <a:tailEnd type="none" w="med" len="med"/>
                    </a:lnT>
                    <a:lnB w="6350" cap="flat" cmpd="sng" algn="ctr">
                      <a:solidFill>
                        <a:srgbClr val="31869B"/>
                      </a:solidFill>
                      <a:prstDash val="solid"/>
                      <a:round/>
                      <a:headEnd type="none" w="med" len="med"/>
                      <a:tailEnd type="none" w="med" len="med"/>
                    </a:lnB>
                  </a:tcPr>
                </a:tc>
                <a:tc>
                  <a:txBody>
                    <a:bodyPr/>
                    <a:lstStyle/>
                    <a:p>
                      <a:pPr algn="ctr" fontAlgn="ctr"/>
                      <a:r>
                        <a:rPr lang="es-MX" sz="1200" b="1" i="0" u="none" strike="noStrike" dirty="0">
                          <a:solidFill>
                            <a:srgbClr val="000000"/>
                          </a:solidFill>
                          <a:effectLst/>
                          <a:latin typeface="Century Gothic"/>
                        </a:rPr>
                        <a:t>16.00%</a:t>
                      </a:r>
                    </a:p>
                  </a:txBody>
                  <a:tcPr marL="9525" marR="9525" marT="9525" marB="0" anchor="ctr">
                    <a:lnL w="6350" cap="flat" cmpd="sng" algn="ctr">
                      <a:solidFill>
                        <a:srgbClr val="31869B"/>
                      </a:solidFill>
                      <a:prstDash val="solid"/>
                      <a:round/>
                      <a:headEnd type="none" w="med" len="med"/>
                      <a:tailEnd type="none" w="med" len="med"/>
                    </a:lnL>
                    <a:lnR w="6350" cap="flat" cmpd="sng" algn="ctr">
                      <a:solidFill>
                        <a:srgbClr val="31869B"/>
                      </a:solidFill>
                      <a:prstDash val="solid"/>
                      <a:round/>
                      <a:headEnd type="none" w="med" len="med"/>
                      <a:tailEnd type="none" w="med" len="med"/>
                    </a:lnR>
                    <a:lnT w="6350" cap="flat" cmpd="sng" algn="ctr">
                      <a:solidFill>
                        <a:srgbClr val="31869B"/>
                      </a:solidFill>
                      <a:prstDash val="solid"/>
                      <a:round/>
                      <a:headEnd type="none" w="med" len="med"/>
                      <a:tailEnd type="none" w="med" len="med"/>
                    </a:lnT>
                    <a:lnB w="6350" cap="flat" cmpd="sng" algn="ctr">
                      <a:solidFill>
                        <a:srgbClr val="31869B"/>
                      </a:solidFill>
                      <a:prstDash val="solid"/>
                      <a:round/>
                      <a:headEnd type="none" w="med" len="med"/>
                      <a:tailEnd type="none" w="med" len="med"/>
                    </a:lnB>
                  </a:tcPr>
                </a:tc>
              </a:tr>
              <a:tr h="361207">
                <a:tc>
                  <a:txBody>
                    <a:bodyPr/>
                    <a:lstStyle/>
                    <a:p>
                      <a:pPr algn="ctr" fontAlgn="ctr"/>
                      <a:r>
                        <a:rPr lang="es-MX" sz="1200" b="1" i="0" u="none" strike="noStrike">
                          <a:solidFill>
                            <a:srgbClr val="FFFFFF"/>
                          </a:solidFill>
                          <a:effectLst/>
                          <a:latin typeface="Century Gothic"/>
                        </a:rPr>
                        <a:t>Sin Página Web</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BACC6"/>
                    </a:solidFill>
                  </a:tcPr>
                </a:tc>
                <a:tc>
                  <a:txBody>
                    <a:bodyPr/>
                    <a:lstStyle/>
                    <a:p>
                      <a:pPr algn="ctr" fontAlgn="ctr"/>
                      <a:r>
                        <a:rPr lang="es-MX" sz="1200" b="1" i="0" u="none" strike="noStrike" dirty="0">
                          <a:solidFill>
                            <a:srgbClr val="000000"/>
                          </a:solidFill>
                          <a:effectLst/>
                          <a:latin typeface="Century Gothic"/>
                        </a:rPr>
                        <a:t>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31869B"/>
                      </a:solidFill>
                      <a:prstDash val="solid"/>
                      <a:round/>
                      <a:headEnd type="none" w="med" len="med"/>
                      <a:tailEnd type="none" w="med" len="med"/>
                    </a:lnR>
                    <a:lnT w="6350" cap="flat" cmpd="sng" algn="ctr">
                      <a:solidFill>
                        <a:srgbClr val="31869B"/>
                      </a:solidFill>
                      <a:prstDash val="solid"/>
                      <a:round/>
                      <a:headEnd type="none" w="med" len="med"/>
                      <a:tailEnd type="none" w="med" len="med"/>
                    </a:lnT>
                    <a:lnB w="6350" cap="flat" cmpd="sng" algn="ctr">
                      <a:solidFill>
                        <a:srgbClr val="31869B"/>
                      </a:solidFill>
                      <a:prstDash val="solid"/>
                      <a:round/>
                      <a:headEnd type="none" w="med" len="med"/>
                      <a:tailEnd type="none" w="med" len="med"/>
                    </a:lnB>
                  </a:tcPr>
                </a:tc>
                <a:tc>
                  <a:txBody>
                    <a:bodyPr/>
                    <a:lstStyle/>
                    <a:p>
                      <a:pPr algn="ctr" fontAlgn="ctr"/>
                      <a:r>
                        <a:rPr lang="es-MX" sz="1200" b="1" i="0" u="none" strike="noStrike" dirty="0">
                          <a:solidFill>
                            <a:srgbClr val="000000"/>
                          </a:solidFill>
                          <a:effectLst/>
                          <a:latin typeface="Century Gothic"/>
                        </a:rPr>
                        <a:t>1.60%</a:t>
                      </a:r>
                    </a:p>
                  </a:txBody>
                  <a:tcPr marL="9525" marR="9525" marT="9525" marB="0" anchor="ctr">
                    <a:lnL w="6350" cap="flat" cmpd="sng" algn="ctr">
                      <a:solidFill>
                        <a:srgbClr val="31869B"/>
                      </a:solidFill>
                      <a:prstDash val="solid"/>
                      <a:round/>
                      <a:headEnd type="none" w="med" len="med"/>
                      <a:tailEnd type="none" w="med" len="med"/>
                    </a:lnL>
                    <a:lnR w="6350" cap="flat" cmpd="sng" algn="ctr">
                      <a:solidFill>
                        <a:srgbClr val="31869B"/>
                      </a:solidFill>
                      <a:prstDash val="solid"/>
                      <a:round/>
                      <a:headEnd type="none" w="med" len="med"/>
                      <a:tailEnd type="none" w="med" len="med"/>
                    </a:lnR>
                    <a:lnT w="6350" cap="flat" cmpd="sng" algn="ctr">
                      <a:solidFill>
                        <a:srgbClr val="31869B"/>
                      </a:solidFill>
                      <a:prstDash val="solid"/>
                      <a:round/>
                      <a:headEnd type="none" w="med" len="med"/>
                      <a:tailEnd type="none" w="med" len="med"/>
                    </a:lnT>
                    <a:lnB w="6350" cap="flat" cmpd="sng" algn="ctr">
                      <a:solidFill>
                        <a:srgbClr val="31869B"/>
                      </a:solidFill>
                      <a:prstDash val="solid"/>
                      <a:round/>
                      <a:headEnd type="none" w="med" len="med"/>
                      <a:tailEnd type="none" w="med" len="med"/>
                    </a:lnB>
                  </a:tcPr>
                </a:tc>
              </a:tr>
            </a:tbl>
          </a:graphicData>
        </a:graphic>
      </p:graphicFrame>
      <p:graphicFrame>
        <p:nvGraphicFramePr>
          <p:cNvPr id="5" name="4 Gráfico"/>
          <p:cNvGraphicFramePr>
            <a:graphicFrameLocks/>
          </p:cNvGraphicFramePr>
          <p:nvPr>
            <p:extLst>
              <p:ext uri="{D42A27DB-BD31-4B8C-83A1-F6EECF244321}">
                <p14:modId xmlns:p14="http://schemas.microsoft.com/office/powerpoint/2010/main" val="1990811006"/>
              </p:ext>
            </p:extLst>
          </p:nvPr>
        </p:nvGraphicFramePr>
        <p:xfrm>
          <a:off x="3347864" y="1655168"/>
          <a:ext cx="6905774" cy="525658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60660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p:cNvSpPr txBox="1">
            <a:spLocks noChangeArrowheads="1"/>
          </p:cNvSpPr>
          <p:nvPr/>
        </p:nvSpPr>
        <p:spPr>
          <a:xfrm>
            <a:off x="2555776" y="620688"/>
            <a:ext cx="5039916" cy="690563"/>
          </a:xfrm>
          <a:prstGeom prst="rect">
            <a:avLst/>
          </a:prstGeom>
        </p:spPr>
        <p:txBody>
          <a:bodyP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mj-cs"/>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defRPr>
            </a:lvl9pPr>
          </a:lstStyle>
          <a:p>
            <a:pPr eaLnBrk="1" hangingPunct="1">
              <a:defRPr/>
            </a:pPr>
            <a:r>
              <a:rPr lang="es-MX" sz="27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Conclusiones </a:t>
            </a:r>
            <a:endParaRPr lang="es-ES" sz="27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endParaRPr>
          </a:p>
        </p:txBody>
      </p:sp>
      <p:sp>
        <p:nvSpPr>
          <p:cNvPr id="15" name="6 CuadroTexto"/>
          <p:cNvSpPr txBox="1">
            <a:spLocks noChangeArrowheads="1"/>
          </p:cNvSpPr>
          <p:nvPr/>
        </p:nvSpPr>
        <p:spPr bwMode="auto">
          <a:xfrm>
            <a:off x="527599" y="1516461"/>
            <a:ext cx="8208912" cy="5016758"/>
          </a:xfrm>
          <a:prstGeom prst="rect">
            <a:avLst/>
          </a:prstGeom>
          <a:noFill/>
          <a:ln>
            <a:noFill/>
          </a:ln>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marL="342900" indent="-342900" algn="just">
              <a:spcBef>
                <a:spcPts val="0"/>
              </a:spcBef>
              <a:buClr>
                <a:srgbClr val="006666"/>
              </a:buClr>
              <a:buSzPct val="75000"/>
              <a:buFont typeface="Wingdings" panose="05000000000000000000" pitchFamily="2" charset="2"/>
              <a:buChar char="q"/>
              <a:defRPr/>
            </a:pPr>
            <a:r>
              <a:rPr lang="es-MX" altLang="es-MX" sz="1400" dirty="0" smtClean="0">
                <a:latin typeface="Century Gothic"/>
                <a:ea typeface="ＭＳ Ｐゴシック" charset="-128"/>
                <a:cs typeface="Century Gothic"/>
              </a:rPr>
              <a:t>El cumplimiento global </a:t>
            </a:r>
            <a:r>
              <a:rPr lang="es-MX" altLang="es-MX" sz="1400" dirty="0">
                <a:latin typeface="Century Gothic"/>
                <a:ea typeface="ＭＳ Ｐゴシック" charset="-128"/>
                <a:cs typeface="Century Gothic"/>
              </a:rPr>
              <a:t>de </a:t>
            </a:r>
            <a:r>
              <a:rPr lang="es-MX" altLang="es-MX" sz="1400" dirty="0" smtClean="0">
                <a:latin typeface="Century Gothic"/>
                <a:ea typeface="ＭＳ Ｐゴシック" charset="-128"/>
                <a:cs typeface="Century Gothic"/>
              </a:rPr>
              <a:t>los 125 Ayuntamientos evaluados es de: </a:t>
            </a:r>
          </a:p>
          <a:p>
            <a:pPr marL="1085850" lvl="1" indent="-342900" algn="just">
              <a:spcBef>
                <a:spcPts val="0"/>
              </a:spcBef>
              <a:buClr>
                <a:srgbClr val="006666"/>
              </a:buClr>
              <a:buSzPct val="75000"/>
              <a:buFont typeface="Wingdings" panose="05000000000000000000" pitchFamily="2" charset="2"/>
              <a:buChar char="q"/>
              <a:defRPr/>
            </a:pPr>
            <a:r>
              <a:rPr lang="es-MX" altLang="es-MX" sz="1400" b="1" dirty="0" smtClean="0">
                <a:latin typeface="Century Gothic"/>
                <a:ea typeface="ＭＳ Ｐゴシック" charset="-128"/>
                <a:cs typeface="Century Gothic"/>
              </a:rPr>
              <a:t>18.80</a:t>
            </a:r>
          </a:p>
          <a:p>
            <a:pPr lvl="1" indent="0" algn="just">
              <a:spcBef>
                <a:spcPts val="0"/>
              </a:spcBef>
              <a:buClr>
                <a:srgbClr val="006666"/>
              </a:buClr>
              <a:buSzPct val="75000"/>
              <a:buNone/>
              <a:defRPr/>
            </a:pPr>
            <a:endParaRPr lang="es-MX" altLang="es-MX" sz="1400" b="1" dirty="0" smtClean="0">
              <a:effectLst>
                <a:outerShdw blurRad="38100" dist="38100" dir="2700000" algn="tl">
                  <a:srgbClr val="000000">
                    <a:alpha val="43137"/>
                  </a:srgbClr>
                </a:outerShdw>
              </a:effectLst>
              <a:latin typeface="Century Gothic"/>
              <a:ea typeface="ＭＳ Ｐゴシック" charset="-128"/>
              <a:cs typeface="Century Gothic"/>
            </a:endParaRPr>
          </a:p>
          <a:p>
            <a:pPr marL="342900" indent="-342900" algn="just">
              <a:spcBef>
                <a:spcPts val="0"/>
              </a:spcBef>
              <a:buClr>
                <a:srgbClr val="006666"/>
              </a:buClr>
              <a:buSzPct val="75000"/>
              <a:buFont typeface="Wingdings" panose="05000000000000000000" pitchFamily="2" charset="2"/>
              <a:buChar char="q"/>
              <a:defRPr/>
            </a:pPr>
            <a:r>
              <a:rPr lang="es-MX" altLang="es-MX" sz="1400" dirty="0" smtClean="0">
                <a:latin typeface="Century Gothic"/>
                <a:ea typeface="ＭＳ Ｐゴシック" charset="-128"/>
                <a:cs typeface="Century Gothic"/>
              </a:rPr>
              <a:t>La Región que mayor cumplimiento mostró fue:</a:t>
            </a:r>
          </a:p>
          <a:p>
            <a:pPr algn="just">
              <a:spcBef>
                <a:spcPts val="0"/>
              </a:spcBef>
              <a:buClr>
                <a:srgbClr val="006666"/>
              </a:buClr>
              <a:buSzPct val="75000"/>
              <a:buNone/>
              <a:defRPr/>
            </a:pPr>
            <a:endParaRPr lang="es-MX" altLang="es-MX" sz="1400" dirty="0" smtClean="0">
              <a:latin typeface="Century Gothic"/>
              <a:ea typeface="ＭＳ Ｐゴシック" charset="-128"/>
              <a:cs typeface="Century Gothic"/>
            </a:endParaRPr>
          </a:p>
          <a:p>
            <a:pPr marL="1085850" lvl="1" indent="-342900" algn="just">
              <a:spcBef>
                <a:spcPts val="0"/>
              </a:spcBef>
              <a:buClr>
                <a:srgbClr val="006666"/>
              </a:buClr>
              <a:buSzPct val="75000"/>
              <a:buFont typeface="Wingdings" panose="05000000000000000000" pitchFamily="2" charset="2"/>
              <a:buChar char="q"/>
              <a:defRPr/>
            </a:pPr>
            <a:r>
              <a:rPr lang="es-MX" altLang="es-MX" sz="1400" b="1" dirty="0" smtClean="0">
                <a:latin typeface="Century Gothic"/>
                <a:ea typeface="ＭＳ Ｐゴシック" charset="-128"/>
                <a:cs typeface="Century Gothic"/>
              </a:rPr>
              <a:t>Región 12. Centro con un promedio de 43.23 </a:t>
            </a:r>
          </a:p>
          <a:p>
            <a:pPr lvl="1" indent="0" algn="just">
              <a:spcBef>
                <a:spcPts val="0"/>
              </a:spcBef>
              <a:buClr>
                <a:srgbClr val="006666"/>
              </a:buClr>
              <a:buSzPct val="75000"/>
              <a:buNone/>
              <a:defRPr/>
            </a:pPr>
            <a:endParaRPr lang="es-MX" altLang="es-MX" sz="1400" dirty="0" smtClean="0">
              <a:latin typeface="Century Gothic"/>
              <a:ea typeface="ＭＳ Ｐゴシック" charset="-128"/>
              <a:cs typeface="Century Gothic"/>
            </a:endParaRPr>
          </a:p>
          <a:p>
            <a:pPr marL="342900" indent="-342900" algn="just">
              <a:spcBef>
                <a:spcPts val="0"/>
              </a:spcBef>
              <a:buClr>
                <a:srgbClr val="006666"/>
              </a:buClr>
              <a:buSzPct val="75000"/>
              <a:buFont typeface="Wingdings" panose="05000000000000000000" pitchFamily="2" charset="2"/>
              <a:buChar char="q"/>
              <a:defRPr/>
            </a:pPr>
            <a:r>
              <a:rPr lang="es-MX" altLang="es-MX" sz="1400" dirty="0" smtClean="0">
                <a:latin typeface="Century Gothic"/>
                <a:ea typeface="ＭＳ Ｐゴシック" charset="-128"/>
                <a:cs typeface="Century Gothic"/>
              </a:rPr>
              <a:t>La Región con el menor cumplimento mostró fue: </a:t>
            </a:r>
          </a:p>
          <a:p>
            <a:pPr algn="just">
              <a:spcBef>
                <a:spcPts val="0"/>
              </a:spcBef>
              <a:buClr>
                <a:srgbClr val="006666"/>
              </a:buClr>
              <a:buSzPct val="75000"/>
              <a:buNone/>
              <a:defRPr/>
            </a:pPr>
            <a:endParaRPr lang="es-MX" altLang="es-MX" sz="1400" dirty="0">
              <a:latin typeface="Century Gothic"/>
              <a:ea typeface="ＭＳ Ｐゴシック" charset="-128"/>
              <a:cs typeface="Century Gothic"/>
            </a:endParaRPr>
          </a:p>
          <a:p>
            <a:pPr marL="1085850" lvl="1" indent="-342900" algn="just">
              <a:spcBef>
                <a:spcPts val="0"/>
              </a:spcBef>
              <a:buClr>
                <a:srgbClr val="006666"/>
              </a:buClr>
              <a:buSzPct val="75000"/>
              <a:buFont typeface="Wingdings" panose="05000000000000000000" pitchFamily="2" charset="2"/>
              <a:buChar char="q"/>
              <a:defRPr/>
            </a:pPr>
            <a:r>
              <a:rPr lang="es-MX" altLang="es-MX" sz="1400" b="1" dirty="0" smtClean="0">
                <a:latin typeface="Century Gothic"/>
                <a:ea typeface="ＭＳ Ｐゴシック" charset="-128"/>
                <a:cs typeface="Century Gothic"/>
              </a:rPr>
              <a:t>Región 5. Sureste con un promedio de 8.13</a:t>
            </a:r>
          </a:p>
          <a:p>
            <a:pPr marL="1485900" lvl="2" indent="-342900" algn="just">
              <a:spcBef>
                <a:spcPts val="0"/>
              </a:spcBef>
              <a:buClr>
                <a:srgbClr val="006666"/>
              </a:buClr>
              <a:buSzPct val="75000"/>
              <a:buFont typeface="Wingdings" panose="05000000000000000000" pitchFamily="2" charset="2"/>
              <a:buChar char="q"/>
              <a:defRPr/>
            </a:pPr>
            <a:endParaRPr lang="es-MX" altLang="es-MX" sz="1400" b="1" dirty="0" smtClean="0">
              <a:latin typeface="Century Gothic"/>
              <a:ea typeface="ＭＳ Ｐゴシック" charset="-128"/>
              <a:cs typeface="Century Gothic"/>
            </a:endParaRPr>
          </a:p>
          <a:p>
            <a:pPr lvl="1" indent="0" algn="just">
              <a:spcBef>
                <a:spcPts val="0"/>
              </a:spcBef>
              <a:buClr>
                <a:srgbClr val="006666"/>
              </a:buClr>
              <a:buSzPct val="75000"/>
              <a:buNone/>
              <a:defRPr/>
            </a:pPr>
            <a:r>
              <a:rPr lang="es-MX" altLang="es-MX" sz="1400" dirty="0" smtClean="0">
                <a:latin typeface="Century Gothic"/>
                <a:ea typeface="ＭＳ Ｐゴシック" charset="-128"/>
                <a:cs typeface="Century Gothic"/>
              </a:rPr>
              <a:t>	Es </a:t>
            </a:r>
            <a:r>
              <a:rPr lang="es-MX" altLang="es-MX" sz="1400" dirty="0">
                <a:latin typeface="Century Gothic"/>
                <a:ea typeface="ＭＳ Ｐゴシック" charset="-128"/>
                <a:cs typeface="Century Gothic"/>
              </a:rPr>
              <a:t>importante señalar que la Región </a:t>
            </a:r>
            <a:r>
              <a:rPr lang="es-MX" altLang="es-MX" sz="1400" dirty="0" smtClean="0">
                <a:latin typeface="Century Gothic"/>
                <a:ea typeface="ＭＳ Ｐゴシック" charset="-128"/>
                <a:cs typeface="Century Gothic"/>
              </a:rPr>
              <a:t>Sureste esta </a:t>
            </a:r>
            <a:r>
              <a:rPr lang="es-MX" altLang="es-MX" sz="1400" dirty="0">
                <a:latin typeface="Century Gothic"/>
                <a:ea typeface="ＭＳ Ｐゴシック" charset="-128"/>
                <a:cs typeface="Century Gothic"/>
              </a:rPr>
              <a:t>conformada por</a:t>
            </a:r>
            <a:r>
              <a:rPr lang="es-MX" altLang="es-MX" sz="1200" dirty="0" smtClean="0">
                <a:latin typeface="Century Gothic"/>
                <a:ea typeface="ＭＳ Ｐゴシック" charset="-128"/>
                <a:cs typeface="Century Gothic"/>
              </a:rPr>
              <a:t>:</a:t>
            </a:r>
          </a:p>
          <a:p>
            <a:pPr lvl="1" indent="0" algn="just">
              <a:spcBef>
                <a:spcPts val="0"/>
              </a:spcBef>
              <a:buClr>
                <a:srgbClr val="006666"/>
              </a:buClr>
              <a:buSzPct val="75000"/>
              <a:buNone/>
              <a:defRPr/>
            </a:pPr>
            <a:r>
              <a:rPr lang="es-MX" altLang="es-MX" sz="1200" dirty="0" smtClean="0">
                <a:latin typeface="Century Gothic"/>
                <a:ea typeface="ＭＳ Ｐゴシック" charset="-128"/>
                <a:cs typeface="Century Gothic"/>
              </a:rPr>
              <a:t> </a:t>
            </a:r>
            <a:endParaRPr lang="es-MX" altLang="es-MX" sz="1400" dirty="0" smtClean="0">
              <a:latin typeface="Century Gothic"/>
              <a:ea typeface="ＭＳ Ｐゴシック" charset="-128"/>
              <a:cs typeface="Century Gothic"/>
            </a:endParaRPr>
          </a:p>
          <a:p>
            <a:pPr marL="1066800" indent="-263525" algn="just" fontAlgn="ctr">
              <a:spcBef>
                <a:spcPts val="0"/>
              </a:spcBef>
              <a:buClr>
                <a:srgbClr val="006666"/>
              </a:buClr>
              <a:buSzPct val="75000"/>
              <a:buFont typeface="Wingdings" panose="05000000000000000000" pitchFamily="2" charset="2"/>
              <a:buChar char="q"/>
              <a:defRPr/>
            </a:pPr>
            <a:r>
              <a:rPr lang="es-ES_tradnl" sz="1400" dirty="0">
                <a:latin typeface="Century Gothic"/>
                <a:ea typeface="ＭＳ Ｐゴシック" charset="-128"/>
                <a:cs typeface="Century Gothic"/>
              </a:rPr>
              <a:t>Ayuntamiento de Concepción de Buenos Aires</a:t>
            </a:r>
            <a:endParaRPr lang="es-MX" altLang="es-MX" sz="1400" dirty="0">
              <a:latin typeface="Century Gothic"/>
              <a:ea typeface="ＭＳ Ｐゴシック" charset="-128"/>
              <a:cs typeface="Century Gothic"/>
            </a:endParaRPr>
          </a:p>
          <a:p>
            <a:pPr marL="1066800" indent="-263525" algn="just" fontAlgn="ctr">
              <a:spcBef>
                <a:spcPts val="0"/>
              </a:spcBef>
              <a:buClr>
                <a:srgbClr val="006666"/>
              </a:buClr>
              <a:buSzPct val="75000"/>
              <a:buFont typeface="Wingdings" panose="05000000000000000000" pitchFamily="2" charset="2"/>
              <a:buChar char="q"/>
              <a:defRPr/>
            </a:pPr>
            <a:r>
              <a:rPr lang="es-ES_tradnl" sz="1400" dirty="0">
                <a:latin typeface="Century Gothic"/>
                <a:ea typeface="ＭＳ Ｐゴシック" charset="-128"/>
                <a:cs typeface="Century Gothic"/>
              </a:rPr>
              <a:t>Ayuntamiento de Chapala</a:t>
            </a:r>
          </a:p>
          <a:p>
            <a:pPr marL="1066800" indent="-263525" algn="just" fontAlgn="ctr">
              <a:spcBef>
                <a:spcPts val="0"/>
              </a:spcBef>
              <a:buClr>
                <a:srgbClr val="006666"/>
              </a:buClr>
              <a:buSzPct val="75000"/>
              <a:buFont typeface="Wingdings" panose="05000000000000000000" pitchFamily="2" charset="2"/>
              <a:buChar char="q"/>
              <a:defRPr/>
            </a:pPr>
            <a:r>
              <a:rPr lang="es-ES_tradnl" sz="1400" dirty="0">
                <a:latin typeface="Century Gothic"/>
                <a:ea typeface="ＭＳ Ｐゴシック" charset="-128"/>
                <a:cs typeface="Century Gothic"/>
              </a:rPr>
              <a:t>Ayuntamiento de </a:t>
            </a:r>
            <a:r>
              <a:rPr lang="es-ES_tradnl" sz="1400" dirty="0" err="1">
                <a:latin typeface="Century Gothic"/>
                <a:ea typeface="ＭＳ Ｐゴシック" charset="-128"/>
                <a:cs typeface="Century Gothic"/>
              </a:rPr>
              <a:t>Mazamitla</a:t>
            </a:r>
            <a:endParaRPr lang="es-ES_tradnl" sz="1400" dirty="0">
              <a:latin typeface="Century Gothic"/>
              <a:ea typeface="ＭＳ Ｐゴシック" charset="-128"/>
              <a:cs typeface="Century Gothic"/>
            </a:endParaRPr>
          </a:p>
          <a:p>
            <a:pPr marL="1066800" indent="-263525" algn="just" fontAlgn="ctr">
              <a:spcBef>
                <a:spcPts val="0"/>
              </a:spcBef>
              <a:buClr>
                <a:srgbClr val="006666"/>
              </a:buClr>
              <a:buSzPct val="75000"/>
              <a:buFont typeface="Wingdings" panose="05000000000000000000" pitchFamily="2" charset="2"/>
              <a:buChar char="q"/>
              <a:defRPr/>
            </a:pPr>
            <a:r>
              <a:rPr lang="es-ES_tradnl" sz="1400" dirty="0">
                <a:latin typeface="Century Gothic"/>
                <a:ea typeface="ＭＳ Ｐゴシック" charset="-128"/>
                <a:cs typeface="Century Gothic"/>
              </a:rPr>
              <a:t>Ayuntamiento de </a:t>
            </a:r>
            <a:r>
              <a:rPr lang="es-ES_tradnl" sz="1400" dirty="0" err="1">
                <a:latin typeface="Century Gothic"/>
                <a:ea typeface="ＭＳ Ｐゴシック" charset="-128"/>
                <a:cs typeface="Century Gothic"/>
              </a:rPr>
              <a:t>Tizapán</a:t>
            </a:r>
            <a:r>
              <a:rPr lang="es-ES_tradnl" sz="1400" dirty="0">
                <a:latin typeface="Century Gothic"/>
                <a:ea typeface="ＭＳ Ｐゴシック" charset="-128"/>
                <a:cs typeface="Century Gothic"/>
              </a:rPr>
              <a:t> el Alto</a:t>
            </a:r>
          </a:p>
          <a:p>
            <a:pPr marL="1066800" indent="-263525" algn="just" fontAlgn="ctr">
              <a:spcBef>
                <a:spcPts val="0"/>
              </a:spcBef>
              <a:buClr>
                <a:srgbClr val="006666"/>
              </a:buClr>
              <a:buSzPct val="75000"/>
              <a:buFont typeface="Wingdings" panose="05000000000000000000" pitchFamily="2" charset="2"/>
              <a:buChar char="q"/>
              <a:defRPr/>
            </a:pPr>
            <a:r>
              <a:rPr lang="es-ES_tradnl" sz="1400" dirty="0">
                <a:latin typeface="Century Gothic"/>
                <a:ea typeface="ＭＳ Ｐゴシック" charset="-128"/>
                <a:cs typeface="Century Gothic"/>
              </a:rPr>
              <a:t>Ayuntamiento de </a:t>
            </a:r>
            <a:r>
              <a:rPr lang="es-ES_tradnl" sz="1400" dirty="0" err="1">
                <a:latin typeface="Century Gothic"/>
                <a:ea typeface="ＭＳ Ｐゴシック" charset="-128"/>
                <a:cs typeface="Century Gothic"/>
              </a:rPr>
              <a:t>Quitupan</a:t>
            </a:r>
            <a:endParaRPr lang="es-ES_tradnl" sz="1400" dirty="0">
              <a:latin typeface="Century Gothic"/>
              <a:ea typeface="ＭＳ Ｐゴシック" charset="-128"/>
              <a:cs typeface="Century Gothic"/>
            </a:endParaRPr>
          </a:p>
          <a:p>
            <a:pPr marL="1066800" indent="-263525" algn="just" fontAlgn="ctr">
              <a:spcBef>
                <a:spcPts val="0"/>
              </a:spcBef>
              <a:buClr>
                <a:srgbClr val="006666"/>
              </a:buClr>
              <a:buSzPct val="75000"/>
              <a:buFont typeface="Wingdings" panose="05000000000000000000" pitchFamily="2" charset="2"/>
              <a:buChar char="q"/>
              <a:defRPr/>
            </a:pPr>
            <a:r>
              <a:rPr lang="es-ES_tradnl" sz="1400" dirty="0">
                <a:latin typeface="Century Gothic"/>
                <a:ea typeface="ＭＳ Ｐゴシック" charset="-128"/>
                <a:cs typeface="Century Gothic"/>
              </a:rPr>
              <a:t>Ayuntamiento de </a:t>
            </a:r>
            <a:r>
              <a:rPr lang="es-ES_tradnl" sz="1400" dirty="0" err="1">
                <a:latin typeface="Century Gothic"/>
                <a:ea typeface="ＭＳ Ｐゴシック" charset="-128"/>
                <a:cs typeface="Century Gothic"/>
              </a:rPr>
              <a:t>Jocotepec</a:t>
            </a:r>
            <a:endParaRPr lang="es-ES_tradnl" sz="1400" dirty="0">
              <a:latin typeface="Century Gothic"/>
              <a:ea typeface="ＭＳ Ｐゴシック" charset="-128"/>
              <a:cs typeface="Century Gothic"/>
            </a:endParaRPr>
          </a:p>
          <a:p>
            <a:pPr marL="1066800" indent="-263525" algn="just" fontAlgn="ctr">
              <a:spcBef>
                <a:spcPts val="0"/>
              </a:spcBef>
              <a:buClr>
                <a:srgbClr val="006666"/>
              </a:buClr>
              <a:buSzPct val="75000"/>
              <a:buFont typeface="Wingdings" panose="05000000000000000000" pitchFamily="2" charset="2"/>
              <a:buChar char="q"/>
              <a:defRPr/>
            </a:pPr>
            <a:r>
              <a:rPr lang="es-ES_tradnl" sz="1400" dirty="0">
                <a:latin typeface="Century Gothic"/>
                <a:ea typeface="ＭＳ Ｐゴシック" charset="-128"/>
                <a:cs typeface="Century Gothic"/>
              </a:rPr>
              <a:t>Ayuntamiento de La Manzanilla de la Paz</a:t>
            </a:r>
          </a:p>
          <a:p>
            <a:pPr marL="1066800" indent="-263525" algn="just" fontAlgn="ctr">
              <a:spcBef>
                <a:spcPts val="0"/>
              </a:spcBef>
              <a:buClr>
                <a:srgbClr val="006666"/>
              </a:buClr>
              <a:buSzPct val="75000"/>
              <a:buFont typeface="Wingdings" panose="05000000000000000000" pitchFamily="2" charset="2"/>
              <a:buChar char="q"/>
              <a:defRPr/>
            </a:pPr>
            <a:r>
              <a:rPr lang="es-ES_tradnl" sz="1400" dirty="0">
                <a:latin typeface="Century Gothic"/>
                <a:ea typeface="ＭＳ Ｐゴシック" charset="-128"/>
                <a:cs typeface="Century Gothic"/>
              </a:rPr>
              <a:t>Ayuntamiento de Valle de Juárez</a:t>
            </a:r>
          </a:p>
          <a:p>
            <a:pPr marL="1066800" indent="-263525" algn="just" fontAlgn="ctr">
              <a:spcBef>
                <a:spcPts val="0"/>
              </a:spcBef>
              <a:buClr>
                <a:srgbClr val="006666"/>
              </a:buClr>
              <a:buSzPct val="75000"/>
              <a:buFont typeface="Wingdings" panose="05000000000000000000" pitchFamily="2" charset="2"/>
              <a:buChar char="q"/>
              <a:defRPr/>
            </a:pPr>
            <a:r>
              <a:rPr lang="es-ES_tradnl" sz="1400" dirty="0">
                <a:latin typeface="Century Gothic"/>
                <a:ea typeface="ＭＳ Ｐゴシック" charset="-128"/>
                <a:cs typeface="Century Gothic"/>
              </a:rPr>
              <a:t>Ayuntamiento de Santa María del Oro</a:t>
            </a:r>
          </a:p>
          <a:p>
            <a:pPr marL="1066800" indent="-263525" algn="just" fontAlgn="ctr">
              <a:spcBef>
                <a:spcPts val="0"/>
              </a:spcBef>
              <a:buClr>
                <a:srgbClr val="006666"/>
              </a:buClr>
              <a:buSzPct val="75000"/>
              <a:buFont typeface="Wingdings" panose="05000000000000000000" pitchFamily="2" charset="2"/>
              <a:buChar char="q"/>
              <a:defRPr/>
            </a:pPr>
            <a:r>
              <a:rPr lang="es-ES_tradnl" sz="1400" dirty="0">
                <a:latin typeface="Century Gothic"/>
                <a:ea typeface="ＭＳ Ｐゴシック" charset="-128"/>
                <a:cs typeface="Century Gothic"/>
              </a:rPr>
              <a:t>Ayuntamiento de </a:t>
            </a:r>
            <a:r>
              <a:rPr lang="es-ES_tradnl" sz="1400" dirty="0" err="1">
                <a:latin typeface="Century Gothic"/>
                <a:ea typeface="ＭＳ Ｐゴシック" charset="-128"/>
                <a:cs typeface="Century Gothic"/>
              </a:rPr>
              <a:t>Tuxcueca</a:t>
            </a:r>
            <a:endParaRPr lang="es-ES_tradnl" sz="1400" dirty="0">
              <a:latin typeface="Century Gothic"/>
              <a:ea typeface="ＭＳ Ｐゴシック" charset="-128"/>
              <a:cs typeface="Century Gothic"/>
            </a:endParaRPr>
          </a:p>
        </p:txBody>
      </p:sp>
    </p:spTree>
    <p:extLst>
      <p:ext uri="{BB962C8B-B14F-4D97-AF65-F5344CB8AC3E}">
        <p14:creationId xmlns:p14="http://schemas.microsoft.com/office/powerpoint/2010/main" val="31492824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79712" y="448733"/>
            <a:ext cx="6059016" cy="1143000"/>
          </a:xfrm>
        </p:spPr>
        <p:txBody>
          <a:bodyPr>
            <a:normAutofit/>
          </a:bodyPr>
          <a:lstStyle/>
          <a:p>
            <a:r>
              <a:rPr lang="es-MX" sz="27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Conclusiones</a:t>
            </a:r>
            <a:endParaRPr lang="es-MX" sz="2700" dirty="0"/>
          </a:p>
        </p:txBody>
      </p:sp>
      <p:sp>
        <p:nvSpPr>
          <p:cNvPr id="3" name="2 Marcador de contenido"/>
          <p:cNvSpPr>
            <a:spLocks noGrp="1"/>
          </p:cNvSpPr>
          <p:nvPr>
            <p:ph idx="1"/>
          </p:nvPr>
        </p:nvSpPr>
        <p:spPr>
          <a:xfrm>
            <a:off x="457200" y="1600200"/>
            <a:ext cx="8229600" cy="4853136"/>
          </a:xfrm>
        </p:spPr>
        <p:txBody>
          <a:bodyPr>
            <a:normAutofit/>
          </a:bodyPr>
          <a:lstStyle/>
          <a:p>
            <a:pPr marL="0" indent="0" algn="just">
              <a:spcBef>
                <a:spcPts val="0"/>
              </a:spcBef>
              <a:buClr>
                <a:srgbClr val="006666"/>
              </a:buClr>
              <a:buSzPct val="75000"/>
              <a:buNone/>
              <a:defRPr/>
            </a:pPr>
            <a:endParaRPr lang="es-MX" altLang="es-MX" sz="1400" dirty="0" smtClean="0">
              <a:latin typeface="Arial" panose="020B0604020202020204" pitchFamily="34" charset="0"/>
              <a:ea typeface="ＭＳ Ｐゴシック" charset="-128"/>
              <a:cs typeface="Arial" panose="020B0604020202020204" pitchFamily="34" charset="0"/>
            </a:endParaRPr>
          </a:p>
          <a:p>
            <a:pPr algn="just">
              <a:spcBef>
                <a:spcPts val="0"/>
              </a:spcBef>
              <a:buClr>
                <a:srgbClr val="006666"/>
              </a:buClr>
              <a:buSzPct val="75000"/>
              <a:buFont typeface="Wingdings" pitchFamily="2" charset="2"/>
              <a:buChar char="q"/>
              <a:defRPr/>
            </a:pPr>
            <a:r>
              <a:rPr lang="es-MX" altLang="es-MX" sz="1400" dirty="0" smtClean="0">
                <a:latin typeface="Century Gothic"/>
                <a:ea typeface="ＭＳ Ｐゴシック" charset="-128"/>
                <a:cs typeface="Century Gothic"/>
              </a:rPr>
              <a:t>Es </a:t>
            </a:r>
            <a:r>
              <a:rPr lang="es-MX" altLang="es-MX" sz="1400" dirty="0">
                <a:latin typeface="Century Gothic"/>
                <a:ea typeface="ＭＳ Ｐゴシック" charset="-128"/>
                <a:cs typeface="Century Gothic"/>
              </a:rPr>
              <a:t>importante destacar que se hace la estadística sobre </a:t>
            </a:r>
            <a:r>
              <a:rPr lang="es-MX" altLang="es-MX" sz="1400" dirty="0" smtClean="0">
                <a:latin typeface="Century Gothic"/>
                <a:ea typeface="ＭＳ Ｐゴシック" charset="-128"/>
                <a:cs typeface="Century Gothic"/>
              </a:rPr>
              <a:t>123 </a:t>
            </a:r>
            <a:r>
              <a:rPr lang="es-MX" altLang="es-MX" sz="1400" dirty="0">
                <a:latin typeface="Century Gothic"/>
                <a:ea typeface="ＭＳ Ｐゴシック" charset="-128"/>
                <a:cs typeface="Century Gothic"/>
              </a:rPr>
              <a:t>sujetos obligados, debido a que los </a:t>
            </a:r>
            <a:r>
              <a:rPr lang="es-MX" altLang="es-MX" sz="1400" dirty="0" smtClean="0">
                <a:latin typeface="Century Gothic"/>
                <a:ea typeface="ＭＳ Ｐゴシック" charset="-128"/>
                <a:cs typeface="Century Gothic"/>
              </a:rPr>
              <a:t>dos casos </a:t>
            </a:r>
            <a:r>
              <a:rPr lang="es-MX" altLang="es-MX" sz="1400" dirty="0">
                <a:latin typeface="Century Gothic"/>
                <a:ea typeface="ＭＳ Ｐゴシック" charset="-128"/>
                <a:cs typeface="Century Gothic"/>
              </a:rPr>
              <a:t>restantes no cuentan con página web o bien el sitio se encuentra “en construcción”:</a:t>
            </a:r>
          </a:p>
          <a:p>
            <a:pPr algn="just">
              <a:spcBef>
                <a:spcPts val="0"/>
              </a:spcBef>
              <a:buClr>
                <a:srgbClr val="006666"/>
              </a:buClr>
              <a:buSzPct val="75000"/>
              <a:buNone/>
              <a:defRPr/>
            </a:pPr>
            <a:endParaRPr lang="es-MX" altLang="es-MX" sz="1400" dirty="0">
              <a:latin typeface="Arial" panose="020B0604020202020204" pitchFamily="34" charset="0"/>
              <a:ea typeface="ＭＳ Ｐゴシック" charset="-128"/>
              <a:cs typeface="Arial" panose="020B0604020202020204" pitchFamily="34" charset="0"/>
            </a:endParaRPr>
          </a:p>
          <a:p>
            <a:pPr lvl="2" fontAlgn="ctr">
              <a:lnSpc>
                <a:spcPct val="200000"/>
              </a:lnSpc>
              <a:spcBef>
                <a:spcPts val="0"/>
              </a:spcBef>
              <a:buClr>
                <a:schemeClr val="accent5">
                  <a:lumMod val="50000"/>
                </a:schemeClr>
              </a:buClr>
              <a:buSzPct val="90000"/>
              <a:buFont typeface="Wingdings" charset="2"/>
              <a:buChar char="q"/>
            </a:pPr>
            <a:r>
              <a:rPr lang="es-ES_tradnl" sz="1400" dirty="0">
                <a:solidFill>
                  <a:srgbClr val="000000"/>
                </a:solidFill>
                <a:latin typeface="Century Gothic"/>
                <a:cs typeface="Century Gothic"/>
              </a:rPr>
              <a:t>Ayuntamiento de Santa María del </a:t>
            </a:r>
            <a:r>
              <a:rPr lang="es-ES_tradnl" sz="1400" dirty="0" smtClean="0">
                <a:solidFill>
                  <a:srgbClr val="000000"/>
                </a:solidFill>
                <a:latin typeface="Century Gothic"/>
                <a:cs typeface="Century Gothic"/>
              </a:rPr>
              <a:t>Oro</a:t>
            </a:r>
          </a:p>
          <a:p>
            <a:pPr lvl="2" fontAlgn="ctr">
              <a:lnSpc>
                <a:spcPct val="200000"/>
              </a:lnSpc>
              <a:spcBef>
                <a:spcPts val="0"/>
              </a:spcBef>
              <a:buClr>
                <a:schemeClr val="accent5">
                  <a:lumMod val="50000"/>
                </a:schemeClr>
              </a:buClr>
              <a:buSzPct val="90000"/>
              <a:buFont typeface="Wingdings" charset="2"/>
              <a:buChar char="q"/>
            </a:pPr>
            <a:r>
              <a:rPr lang="es-ES_tradnl" sz="1400" dirty="0" smtClean="0">
                <a:solidFill>
                  <a:srgbClr val="000000"/>
                </a:solidFill>
                <a:latin typeface="Century Gothic"/>
                <a:cs typeface="Century Gothic"/>
              </a:rPr>
              <a:t>Ayuntamiento </a:t>
            </a:r>
            <a:r>
              <a:rPr lang="es-ES_tradnl" sz="1400" dirty="0">
                <a:solidFill>
                  <a:srgbClr val="000000"/>
                </a:solidFill>
                <a:latin typeface="Century Gothic"/>
                <a:cs typeface="Century Gothic"/>
              </a:rPr>
              <a:t>de </a:t>
            </a:r>
            <a:r>
              <a:rPr lang="es-ES_tradnl" sz="1400" dirty="0" err="1" smtClean="0">
                <a:solidFill>
                  <a:srgbClr val="000000"/>
                </a:solidFill>
                <a:latin typeface="Century Gothic"/>
                <a:cs typeface="Century Gothic"/>
              </a:rPr>
              <a:t>Tuxcueca</a:t>
            </a:r>
            <a:endParaRPr lang="es-ES_tradnl" sz="1400" dirty="0">
              <a:solidFill>
                <a:srgbClr val="000000"/>
              </a:solidFill>
              <a:latin typeface="Century Gothic"/>
              <a:cs typeface="Century Gothic"/>
            </a:endParaRPr>
          </a:p>
          <a:p>
            <a:pPr marL="914400" lvl="2" indent="0" fontAlgn="ctr">
              <a:lnSpc>
                <a:spcPct val="200000"/>
              </a:lnSpc>
              <a:spcBef>
                <a:spcPts val="0"/>
              </a:spcBef>
              <a:buClr>
                <a:schemeClr val="accent5">
                  <a:lumMod val="50000"/>
                </a:schemeClr>
              </a:buClr>
              <a:buSzPct val="90000"/>
              <a:buNone/>
            </a:pPr>
            <a:endParaRPr lang="es-MX" sz="1400" b="1" dirty="0">
              <a:latin typeface="Arial" pitchFamily="34" charset="0"/>
              <a:cs typeface="Arial" pitchFamily="34" charset="0"/>
            </a:endParaRPr>
          </a:p>
          <a:p>
            <a:pPr algn="just" fontAlgn="ctr">
              <a:lnSpc>
                <a:spcPct val="120000"/>
              </a:lnSpc>
              <a:spcBef>
                <a:spcPts val="0"/>
              </a:spcBef>
              <a:buClr>
                <a:schemeClr val="accent5">
                  <a:lumMod val="50000"/>
                </a:schemeClr>
              </a:buClr>
              <a:buSzPct val="90000"/>
              <a:buFont typeface="Wingdings" pitchFamily="2" charset="2"/>
              <a:buChar char="q"/>
            </a:pPr>
            <a:r>
              <a:rPr lang="es-MX" sz="1400" dirty="0" smtClean="0">
                <a:latin typeface="Century Gothic"/>
                <a:cs typeface="Century Gothic"/>
              </a:rPr>
              <a:t>Cabe señalar que de los 125 Ayuntamientos, solamente se establecen 15 lugares en el ranking general, pues muchas calificaciones como resultados de la evaluación se repiten más de una vez, por lo que en un solo pocisionamiento se encuentran hasta 44 ayuntamientos.</a:t>
            </a:r>
          </a:p>
        </p:txBody>
      </p:sp>
    </p:spTree>
    <p:extLst>
      <p:ext uri="{BB962C8B-B14F-4D97-AF65-F5344CB8AC3E}">
        <p14:creationId xmlns:p14="http://schemas.microsoft.com/office/powerpoint/2010/main" val="38539055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body" sz="half" idx="4294967295"/>
          </p:nvPr>
        </p:nvSpPr>
        <p:spPr>
          <a:xfrm>
            <a:off x="633602" y="1628800"/>
            <a:ext cx="7992888" cy="1143000"/>
          </a:xfrm>
          <a:solidFill>
            <a:srgbClr val="FFFFFF"/>
          </a:solidFill>
        </p:spPr>
        <p:txBody>
          <a:bodyPr>
            <a:normAutofit/>
          </a:bodyPr>
          <a:lstStyle/>
          <a:p>
            <a:pPr marL="0" indent="0" algn="just">
              <a:buClr>
                <a:schemeClr val="hlink"/>
              </a:buClr>
              <a:buSzPct val="95000"/>
              <a:buFont typeface="Arial" charset="0"/>
              <a:buNone/>
            </a:pPr>
            <a:r>
              <a:rPr lang="es-MX" altLang="es-MX" sz="2000" dirty="0" smtClean="0">
                <a:latin typeface="Century Gothic"/>
                <a:ea typeface="ＭＳ Ｐゴシック" pitchFamily="34" charset="-128"/>
                <a:cs typeface="Century Gothic"/>
              </a:rPr>
              <a:t>Los resultados globales de la publicación de información por criterio adjetivo de los 125 Ayuntamientos evaluados son los siguientes: </a:t>
            </a:r>
            <a:endParaRPr lang="es-ES" altLang="es-MX" sz="2000" dirty="0" smtClean="0">
              <a:latin typeface="Century Gothic"/>
              <a:ea typeface="ＭＳ Ｐゴシック" pitchFamily="34" charset="-128"/>
              <a:cs typeface="Century Gothic"/>
            </a:endParaRPr>
          </a:p>
        </p:txBody>
      </p:sp>
      <p:sp>
        <p:nvSpPr>
          <p:cNvPr id="5" name="Rectangle 2"/>
          <p:cNvSpPr txBox="1">
            <a:spLocks noChangeArrowheads="1"/>
          </p:cNvSpPr>
          <p:nvPr/>
        </p:nvSpPr>
        <p:spPr>
          <a:xfrm>
            <a:off x="2483768" y="404813"/>
            <a:ext cx="5976020" cy="1007963"/>
          </a:xfrm>
          <a:prstGeom prst="rect">
            <a:avLst/>
          </a:prstGeom>
          <a:noFill/>
        </p:spPr>
        <p:txBody>
          <a:bodyP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mj-cs"/>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defRPr>
            </a:lvl9pPr>
          </a:lstStyle>
          <a:p>
            <a:pPr eaLnBrk="1" hangingPunct="1">
              <a:defRPr/>
            </a:pPr>
            <a:r>
              <a:rPr lang="es-MX"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ea typeface="+mj-ea"/>
                <a:cs typeface="Arial" panose="020B0604020202020204" pitchFamily="34" charset="0"/>
              </a:rPr>
              <a:t>Resultado Global por</a:t>
            </a:r>
            <a:br>
              <a:rPr lang="es-MX"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ea typeface="+mj-ea"/>
                <a:cs typeface="Arial" panose="020B0604020202020204" pitchFamily="34" charset="0"/>
              </a:rPr>
            </a:br>
            <a:r>
              <a:rPr lang="es-MX"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ea typeface="+mj-ea"/>
                <a:cs typeface="Arial" panose="020B0604020202020204" pitchFamily="34" charset="0"/>
              </a:rPr>
              <a:t>Criterios adjetivos </a:t>
            </a:r>
            <a:endParaRPr lang="es-ES"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ea typeface="+mj-ea"/>
              <a:cs typeface="Arial" panose="020B0604020202020204" pitchFamily="34" charset="0"/>
            </a:endParaRPr>
          </a:p>
        </p:txBody>
      </p:sp>
      <p:graphicFrame>
        <p:nvGraphicFramePr>
          <p:cNvPr id="7" name="6 Gráfico"/>
          <p:cNvGraphicFramePr>
            <a:graphicFrameLocks/>
          </p:cNvGraphicFramePr>
          <p:nvPr>
            <p:extLst>
              <p:ext uri="{D42A27DB-BD31-4B8C-83A1-F6EECF244321}">
                <p14:modId xmlns:p14="http://schemas.microsoft.com/office/powerpoint/2010/main" val="594316822"/>
              </p:ext>
            </p:extLst>
          </p:nvPr>
        </p:nvGraphicFramePr>
        <p:xfrm>
          <a:off x="2832815" y="2029723"/>
          <a:ext cx="6246132" cy="48958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3 Tabla"/>
          <p:cNvGraphicFramePr>
            <a:graphicFrameLocks noGrp="1"/>
          </p:cNvGraphicFramePr>
          <p:nvPr>
            <p:extLst>
              <p:ext uri="{D42A27DB-BD31-4B8C-83A1-F6EECF244321}">
                <p14:modId xmlns:p14="http://schemas.microsoft.com/office/powerpoint/2010/main" val="1780442453"/>
              </p:ext>
            </p:extLst>
          </p:nvPr>
        </p:nvGraphicFramePr>
        <p:xfrm>
          <a:off x="633602" y="2704045"/>
          <a:ext cx="2664296" cy="3528393"/>
        </p:xfrm>
        <a:graphic>
          <a:graphicData uri="http://schemas.openxmlformats.org/drawingml/2006/table">
            <a:tbl>
              <a:tblPr/>
              <a:tblGrid>
                <a:gridCol w="1368152"/>
                <a:gridCol w="1296144"/>
              </a:tblGrid>
              <a:tr h="781553">
                <a:tc>
                  <a:txBody>
                    <a:bodyPr/>
                    <a:lstStyle/>
                    <a:p>
                      <a:pPr algn="ctr" fontAlgn="ctr"/>
                      <a:r>
                        <a:rPr lang="es-MX" sz="1600" b="1" i="0" u="none" strike="noStrike" dirty="0">
                          <a:solidFill>
                            <a:srgbClr val="FFFFFF"/>
                          </a:solidFill>
                          <a:effectLst/>
                          <a:latin typeface="Century Gothic"/>
                        </a:rPr>
                        <a:t>Criterio Adjetivo</a:t>
                      </a:r>
                    </a:p>
                  </a:txBody>
                  <a:tcPr marL="9525" marR="9525" marT="9525" marB="0" anchor="ctr">
                    <a:lnL>
                      <a:noFill/>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4BACC6"/>
                    </a:solidFill>
                  </a:tcPr>
                </a:tc>
                <a:tc>
                  <a:txBody>
                    <a:bodyPr/>
                    <a:lstStyle/>
                    <a:p>
                      <a:pPr algn="ctr" fontAlgn="ctr"/>
                      <a:r>
                        <a:rPr lang="es-MX" sz="1600" b="1" i="0" u="none" strike="noStrike" dirty="0">
                          <a:solidFill>
                            <a:srgbClr val="FFFFFF"/>
                          </a:solidFill>
                          <a:effectLst/>
                          <a:latin typeface="Century Gothic"/>
                        </a:rPr>
                        <a:t>Promedio Global</a:t>
                      </a:r>
                    </a:p>
                  </a:txBody>
                  <a:tcPr marL="9525" marR="9525" marT="9525" marB="0" anchor="ctr">
                    <a:lnL w="6350" cap="flat" cmpd="sng" algn="ctr">
                      <a:solidFill>
                        <a:srgbClr val="FFFFFF"/>
                      </a:solidFill>
                      <a:prstDash val="solid"/>
                      <a:round/>
                      <a:headEnd type="none" w="med" len="med"/>
                      <a:tailEnd type="none" w="med" len="med"/>
                    </a:lnL>
                    <a:lnR>
                      <a:noFill/>
                    </a:lnR>
                    <a:lnT>
                      <a:noFill/>
                    </a:lnT>
                    <a:lnB w="6350" cap="flat" cmpd="sng" algn="ctr">
                      <a:solidFill>
                        <a:srgbClr val="FFFFFF"/>
                      </a:solidFill>
                      <a:prstDash val="solid"/>
                      <a:round/>
                      <a:headEnd type="none" w="med" len="med"/>
                      <a:tailEnd type="none" w="med" len="med"/>
                    </a:lnB>
                    <a:solidFill>
                      <a:srgbClr val="4BACC6"/>
                    </a:solidFill>
                  </a:tcPr>
                </a:tc>
              </a:tr>
              <a:tr h="551649">
                <a:tc>
                  <a:txBody>
                    <a:bodyPr/>
                    <a:lstStyle/>
                    <a:p>
                      <a:pPr algn="ctr" fontAlgn="ctr"/>
                      <a:r>
                        <a:rPr lang="es-MX" sz="1400" b="0" i="0" u="none" strike="noStrike">
                          <a:solidFill>
                            <a:srgbClr val="000000"/>
                          </a:solidFill>
                          <a:effectLst/>
                          <a:latin typeface="Century Gothic"/>
                        </a:rPr>
                        <a:t>Publicidad </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7DEE8"/>
                    </a:solidFill>
                  </a:tcPr>
                </a:tc>
                <a:tc>
                  <a:txBody>
                    <a:bodyPr/>
                    <a:lstStyle/>
                    <a:p>
                      <a:pPr algn="ctr" fontAlgn="ctr"/>
                      <a:r>
                        <a:rPr lang="es-MX" sz="1600" b="1" i="0" u="none" strike="noStrike">
                          <a:solidFill>
                            <a:srgbClr val="000000"/>
                          </a:solidFill>
                          <a:effectLst/>
                          <a:latin typeface="Century Gothic"/>
                        </a:rPr>
                        <a:t>32.00</a:t>
                      </a:r>
                    </a:p>
                  </a:txBody>
                  <a:tcPr marL="9525" marR="9525" marT="9525"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7DEE8"/>
                    </a:solidFill>
                  </a:tcPr>
                </a:tc>
              </a:tr>
              <a:tr h="551649">
                <a:tc>
                  <a:txBody>
                    <a:bodyPr/>
                    <a:lstStyle/>
                    <a:p>
                      <a:pPr algn="ctr" fontAlgn="ctr"/>
                      <a:r>
                        <a:rPr lang="es-MX" sz="1400" b="0" i="0" u="none" strike="noStrike">
                          <a:solidFill>
                            <a:srgbClr val="000000"/>
                          </a:solidFill>
                          <a:effectLst/>
                          <a:latin typeface="Century Gothic"/>
                        </a:rPr>
                        <a:t>Vigencia </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EF3"/>
                    </a:solidFill>
                  </a:tcPr>
                </a:tc>
                <a:tc>
                  <a:txBody>
                    <a:bodyPr/>
                    <a:lstStyle/>
                    <a:p>
                      <a:pPr algn="ctr" fontAlgn="ctr"/>
                      <a:r>
                        <a:rPr lang="es-MX" sz="1600" b="1" i="0" u="none" strike="noStrike">
                          <a:solidFill>
                            <a:srgbClr val="000000"/>
                          </a:solidFill>
                          <a:effectLst/>
                          <a:latin typeface="Century Gothic"/>
                        </a:rPr>
                        <a:t>12.20</a:t>
                      </a:r>
                    </a:p>
                  </a:txBody>
                  <a:tcPr marL="9525" marR="9525" marT="9525"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EF3"/>
                    </a:solidFill>
                  </a:tcPr>
                </a:tc>
              </a:tr>
              <a:tr h="551649">
                <a:tc>
                  <a:txBody>
                    <a:bodyPr/>
                    <a:lstStyle/>
                    <a:p>
                      <a:pPr algn="ctr" fontAlgn="ctr"/>
                      <a:r>
                        <a:rPr lang="es-MX" sz="1400" b="0" i="0" u="none" strike="noStrike">
                          <a:solidFill>
                            <a:srgbClr val="000000"/>
                          </a:solidFill>
                          <a:effectLst/>
                          <a:latin typeface="Century Gothic"/>
                        </a:rPr>
                        <a:t>Accesibilidad</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7DEE8"/>
                    </a:solidFill>
                  </a:tcPr>
                </a:tc>
                <a:tc>
                  <a:txBody>
                    <a:bodyPr/>
                    <a:lstStyle/>
                    <a:p>
                      <a:pPr algn="ctr" fontAlgn="ctr"/>
                      <a:r>
                        <a:rPr lang="es-MX" sz="1600" b="1" i="0" u="none" strike="noStrike">
                          <a:solidFill>
                            <a:srgbClr val="000000"/>
                          </a:solidFill>
                          <a:effectLst/>
                          <a:latin typeface="Century Gothic"/>
                        </a:rPr>
                        <a:t>26.80</a:t>
                      </a:r>
                    </a:p>
                  </a:txBody>
                  <a:tcPr marL="9525" marR="9525" marT="9525"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7DEE8"/>
                    </a:solidFill>
                  </a:tcPr>
                </a:tc>
              </a:tr>
              <a:tr h="551649">
                <a:tc>
                  <a:txBody>
                    <a:bodyPr/>
                    <a:lstStyle/>
                    <a:p>
                      <a:pPr algn="ctr" fontAlgn="ctr"/>
                      <a:r>
                        <a:rPr lang="es-MX" sz="1400" b="0" i="0" u="none" strike="noStrike">
                          <a:solidFill>
                            <a:srgbClr val="000000"/>
                          </a:solidFill>
                          <a:effectLst/>
                          <a:latin typeface="Century Gothic"/>
                        </a:rPr>
                        <a:t>Información</a:t>
                      </a:r>
                      <a:br>
                        <a:rPr lang="es-MX" sz="1400" b="0" i="0" u="none" strike="noStrike">
                          <a:solidFill>
                            <a:srgbClr val="000000"/>
                          </a:solidFill>
                          <a:effectLst/>
                          <a:latin typeface="Century Gothic"/>
                        </a:rPr>
                      </a:br>
                      <a:r>
                        <a:rPr lang="es-MX" sz="1400" b="0" i="0" u="none" strike="noStrike">
                          <a:solidFill>
                            <a:srgbClr val="000000"/>
                          </a:solidFill>
                          <a:effectLst/>
                          <a:latin typeface="Century Gothic"/>
                        </a:rPr>
                        <a:t>Completa </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EF3"/>
                    </a:solidFill>
                  </a:tcPr>
                </a:tc>
                <a:tc>
                  <a:txBody>
                    <a:bodyPr/>
                    <a:lstStyle/>
                    <a:p>
                      <a:pPr algn="ctr" fontAlgn="ctr"/>
                      <a:r>
                        <a:rPr lang="es-MX" sz="1600" b="1" i="0" u="none" strike="noStrike">
                          <a:solidFill>
                            <a:srgbClr val="000000"/>
                          </a:solidFill>
                          <a:effectLst/>
                          <a:latin typeface="Century Gothic"/>
                        </a:rPr>
                        <a:t>4.20</a:t>
                      </a:r>
                    </a:p>
                  </a:txBody>
                  <a:tcPr marL="9525" marR="9525" marT="9525"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EF3"/>
                    </a:solidFill>
                  </a:tcPr>
                </a:tc>
              </a:tr>
              <a:tr h="540244">
                <a:tc>
                  <a:txBody>
                    <a:bodyPr/>
                    <a:lstStyle/>
                    <a:p>
                      <a:pPr algn="ctr" fontAlgn="ctr"/>
                      <a:r>
                        <a:rPr lang="es-MX" sz="1400" b="1" i="0" u="none" strike="noStrike" dirty="0">
                          <a:solidFill>
                            <a:srgbClr val="FFFFFF"/>
                          </a:solidFill>
                          <a:effectLst/>
                          <a:latin typeface="Century Gothic"/>
                        </a:rPr>
                        <a:t>Cumplimiento Global</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4BACC6"/>
                    </a:solidFill>
                  </a:tcPr>
                </a:tc>
                <a:tc>
                  <a:txBody>
                    <a:bodyPr/>
                    <a:lstStyle/>
                    <a:p>
                      <a:pPr algn="ctr" fontAlgn="ctr"/>
                      <a:r>
                        <a:rPr lang="es-MX" sz="1600" b="1" i="0" u="none" strike="noStrike" dirty="0">
                          <a:solidFill>
                            <a:srgbClr val="FFFFFF"/>
                          </a:solidFill>
                          <a:effectLst/>
                          <a:latin typeface="Century Gothic"/>
                        </a:rPr>
                        <a:t>18.80</a:t>
                      </a:r>
                    </a:p>
                  </a:txBody>
                  <a:tcPr marL="9525" marR="9525" marT="9525"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a:noFill/>
                    </a:lnB>
                    <a:solidFill>
                      <a:srgbClr val="4BACC6"/>
                    </a:solidFill>
                  </a:tcPr>
                </a:tc>
              </a:tr>
            </a:tbl>
          </a:graphicData>
        </a:graphic>
      </p:graphicFrame>
    </p:spTree>
    <p:extLst>
      <p:ext uri="{BB962C8B-B14F-4D97-AF65-F5344CB8AC3E}">
        <p14:creationId xmlns:p14="http://schemas.microsoft.com/office/powerpoint/2010/main" val="3143718406"/>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123728" y="457200"/>
            <a:ext cx="5987008" cy="1143000"/>
          </a:xfrm>
        </p:spPr>
        <p:txBody>
          <a:bodyPr>
            <a:normAutofit/>
          </a:bodyPr>
          <a:lstStyle/>
          <a:p>
            <a:r>
              <a:rPr lang="es-MX" sz="27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Conclusiones</a:t>
            </a:r>
          </a:p>
        </p:txBody>
      </p:sp>
      <p:sp>
        <p:nvSpPr>
          <p:cNvPr id="3" name="2 Marcador de contenido"/>
          <p:cNvSpPr>
            <a:spLocks noGrp="1"/>
          </p:cNvSpPr>
          <p:nvPr>
            <p:ph idx="1"/>
          </p:nvPr>
        </p:nvSpPr>
        <p:spPr>
          <a:xfrm>
            <a:off x="457200" y="2060848"/>
            <a:ext cx="8229600" cy="4536504"/>
          </a:xfrm>
        </p:spPr>
        <p:txBody>
          <a:bodyPr>
            <a:normAutofit/>
          </a:bodyPr>
          <a:lstStyle/>
          <a:p>
            <a:pPr algn="just" fontAlgn="ctr">
              <a:lnSpc>
                <a:spcPct val="150000"/>
              </a:lnSpc>
              <a:spcBef>
                <a:spcPts val="0"/>
              </a:spcBef>
              <a:buClr>
                <a:srgbClr val="006666"/>
              </a:buClr>
              <a:buSzPct val="75000"/>
              <a:buFont typeface="Wingdings" pitchFamily="2" charset="2"/>
              <a:buChar char="q"/>
              <a:defRPr/>
            </a:pPr>
            <a:r>
              <a:rPr lang="es-MX" sz="1400" dirty="0">
                <a:latin typeface="Century Gothic"/>
                <a:ea typeface="ＭＳ Ｐゴシック" charset="-128"/>
                <a:cs typeface="Century Gothic"/>
              </a:rPr>
              <a:t>La información que muestra más </a:t>
            </a:r>
            <a:r>
              <a:rPr lang="es-MX" sz="1400" dirty="0" smtClean="0">
                <a:latin typeface="Century Gothic"/>
                <a:ea typeface="ＭＳ Ｐゴシック" charset="-128"/>
                <a:cs typeface="Century Gothic"/>
              </a:rPr>
              <a:t>anomalías o </a:t>
            </a:r>
            <a:r>
              <a:rPr lang="es-MX" sz="1400" dirty="0">
                <a:latin typeface="Century Gothic"/>
                <a:ea typeface="ＭＳ Ｐゴシック" charset="-128"/>
                <a:cs typeface="Century Gothic"/>
              </a:rPr>
              <a:t>errores en su </a:t>
            </a:r>
            <a:r>
              <a:rPr lang="es-MX" sz="1400" dirty="0" smtClean="0">
                <a:latin typeface="Century Gothic"/>
                <a:ea typeface="ＭＳ Ｐゴシック" charset="-128"/>
                <a:cs typeface="Century Gothic"/>
              </a:rPr>
              <a:t>publicación y se encuentra por debajo del 20 por ciento de cumplimiento, es </a:t>
            </a:r>
            <a:r>
              <a:rPr lang="es-MX" sz="1400" dirty="0">
                <a:latin typeface="Century Gothic"/>
                <a:ea typeface="ＭＳ Ｐゴシック" charset="-128"/>
                <a:cs typeface="Century Gothic"/>
              </a:rPr>
              <a:t>la correspondiente a: </a:t>
            </a:r>
          </a:p>
          <a:p>
            <a:pPr algn="just" fontAlgn="ctr">
              <a:spcBef>
                <a:spcPts val="300"/>
              </a:spcBef>
              <a:spcAft>
                <a:spcPts val="300"/>
              </a:spcAft>
              <a:buClr>
                <a:srgbClr val="006666"/>
              </a:buClr>
              <a:buSzPct val="75000"/>
              <a:buFont typeface="Wingdings" pitchFamily="2" charset="2"/>
              <a:buChar char="q"/>
              <a:defRPr/>
            </a:pPr>
            <a:endParaRPr lang="es-MX" sz="1400" b="1" dirty="0">
              <a:latin typeface="Century Gothic"/>
              <a:cs typeface="Century Gothic"/>
            </a:endParaRPr>
          </a:p>
          <a:p>
            <a:pPr lvl="1" algn="just" fontAlgn="ctr">
              <a:lnSpc>
                <a:spcPct val="150000"/>
              </a:lnSpc>
              <a:spcBef>
                <a:spcPts val="300"/>
              </a:spcBef>
              <a:spcAft>
                <a:spcPts val="300"/>
              </a:spcAft>
              <a:buClr>
                <a:srgbClr val="006666"/>
              </a:buClr>
              <a:buSzPct val="75000"/>
              <a:buFont typeface="Wingdings" pitchFamily="2" charset="2"/>
              <a:buChar char="q"/>
              <a:defRPr/>
            </a:pPr>
            <a:r>
              <a:rPr lang="es-MX" sz="1400" dirty="0" smtClean="0">
                <a:latin typeface="Century Gothic"/>
                <a:ea typeface="ＭＳ Ｐゴシック" charset="-128"/>
                <a:cs typeface="Century Gothic"/>
              </a:rPr>
              <a:t>La publicacion de las Actas y Versiones Estenográficas de las Sesiones de las Comisiones Edilicias, pues en su mayoría no se publica información requerida.</a:t>
            </a:r>
          </a:p>
          <a:p>
            <a:pPr lvl="1" algn="just" fontAlgn="ctr">
              <a:lnSpc>
                <a:spcPct val="150000"/>
              </a:lnSpc>
              <a:spcBef>
                <a:spcPts val="300"/>
              </a:spcBef>
              <a:spcAft>
                <a:spcPts val="300"/>
              </a:spcAft>
              <a:buClr>
                <a:srgbClr val="006666"/>
              </a:buClr>
              <a:buSzPct val="75000"/>
              <a:buFont typeface="Wingdings" pitchFamily="2" charset="2"/>
              <a:buChar char="q"/>
              <a:defRPr/>
            </a:pPr>
            <a:r>
              <a:rPr lang="es-MX" sz="1400" dirty="0" smtClean="0">
                <a:latin typeface="Century Gothic"/>
                <a:ea typeface="ＭＳ Ｐゴシック" charset="-128"/>
                <a:cs typeface="Century Gothic"/>
              </a:rPr>
              <a:t>La publicación de las Actas y Versiones Estenográficas de las Sesiones del Comité de Transparencia, ya que la mayor parte de los ayuntamientos omite publicar esta información.</a:t>
            </a:r>
          </a:p>
          <a:p>
            <a:pPr lvl="1" algn="just" fontAlgn="ctr">
              <a:lnSpc>
                <a:spcPct val="150000"/>
              </a:lnSpc>
              <a:spcBef>
                <a:spcPts val="300"/>
              </a:spcBef>
              <a:spcAft>
                <a:spcPts val="300"/>
              </a:spcAft>
              <a:buClr>
                <a:srgbClr val="006666"/>
              </a:buClr>
              <a:buSzPct val="75000"/>
              <a:buFont typeface="Wingdings" charset="2"/>
              <a:buChar char="q"/>
              <a:defRPr/>
            </a:pPr>
            <a:r>
              <a:rPr lang="es-MX" sz="1400" dirty="0" smtClean="0">
                <a:latin typeface="Century Gothic"/>
                <a:ea typeface="ＭＳ Ｐゴシック" charset="-128"/>
                <a:cs typeface="Century Gothic"/>
              </a:rPr>
              <a:t>La Publicación de los Audios y Videos de las Sesiones del Pleno del Ayuntamiento.</a:t>
            </a:r>
          </a:p>
          <a:p>
            <a:pPr lvl="1" algn="just" fontAlgn="ctr">
              <a:lnSpc>
                <a:spcPct val="150000"/>
              </a:lnSpc>
              <a:spcBef>
                <a:spcPts val="300"/>
              </a:spcBef>
              <a:spcAft>
                <a:spcPts val="300"/>
              </a:spcAft>
              <a:buClr>
                <a:srgbClr val="006666"/>
              </a:buClr>
              <a:buSzPct val="75000"/>
              <a:buFont typeface="Wingdings" pitchFamily="2" charset="2"/>
              <a:buChar char="q"/>
              <a:defRPr/>
            </a:pPr>
            <a:endParaRPr lang="es-MX" sz="1200" dirty="0" smtClean="0">
              <a:latin typeface="Arial" pitchFamily="34" charset="0"/>
              <a:ea typeface="ＭＳ Ｐゴシック" charset="-128"/>
              <a:cs typeface="Arial" pitchFamily="34" charset="0"/>
            </a:endParaRPr>
          </a:p>
          <a:p>
            <a:pPr lvl="1" algn="just" fontAlgn="ctr">
              <a:spcBef>
                <a:spcPts val="0"/>
              </a:spcBef>
              <a:buClr>
                <a:srgbClr val="006666"/>
              </a:buClr>
              <a:buSzPct val="75000"/>
              <a:buFont typeface="Wingdings" pitchFamily="2" charset="2"/>
              <a:buChar char="q"/>
              <a:defRPr/>
            </a:pPr>
            <a:endParaRPr lang="es-MX" sz="1200" b="1" dirty="0">
              <a:latin typeface="Arial" pitchFamily="34" charset="0"/>
              <a:ea typeface="ＭＳ Ｐゴシック" charset="-128"/>
              <a:cs typeface="Arial" pitchFamily="34" charset="0"/>
            </a:endParaRPr>
          </a:p>
          <a:p>
            <a:endParaRPr lang="es-MX" dirty="0"/>
          </a:p>
        </p:txBody>
      </p:sp>
    </p:spTree>
    <p:extLst>
      <p:ext uri="{BB962C8B-B14F-4D97-AF65-F5344CB8AC3E}">
        <p14:creationId xmlns:p14="http://schemas.microsoft.com/office/powerpoint/2010/main" val="1840365224"/>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123728" y="404664"/>
            <a:ext cx="5770984" cy="1143000"/>
          </a:xfrm>
        </p:spPr>
        <p:txBody>
          <a:bodyPr>
            <a:normAutofit/>
          </a:bodyPr>
          <a:lstStyle/>
          <a:p>
            <a:r>
              <a:rPr lang="es-MX"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ea typeface="ＭＳ Ｐゴシック" charset="-128"/>
                <a:cs typeface="Arial" panose="020B0604020202020204" pitchFamily="34" charset="0"/>
              </a:rPr>
              <a:t>Conclusiones</a:t>
            </a:r>
            <a:endParaRPr lang="es-MX" sz="2400" dirty="0"/>
          </a:p>
        </p:txBody>
      </p:sp>
      <p:sp>
        <p:nvSpPr>
          <p:cNvPr id="3" name="2 Marcador de contenido"/>
          <p:cNvSpPr>
            <a:spLocks noGrp="1"/>
          </p:cNvSpPr>
          <p:nvPr>
            <p:ph idx="1"/>
          </p:nvPr>
        </p:nvSpPr>
        <p:spPr>
          <a:xfrm>
            <a:off x="457200" y="1700808"/>
            <a:ext cx="8229600" cy="4525963"/>
          </a:xfrm>
        </p:spPr>
        <p:txBody>
          <a:bodyPr>
            <a:normAutofit/>
          </a:bodyPr>
          <a:lstStyle/>
          <a:p>
            <a:pPr marL="342900" lvl="1" indent="-342900">
              <a:lnSpc>
                <a:spcPct val="150000"/>
              </a:lnSpc>
              <a:buFont typeface="Wingdings" pitchFamily="2" charset="2"/>
              <a:buChar char="q"/>
            </a:pPr>
            <a:r>
              <a:rPr lang="es-MX" sz="1400" dirty="0">
                <a:latin typeface="Century Gothic"/>
                <a:ea typeface="ＭＳ Ｐゴシック" charset="-128"/>
                <a:cs typeface="Century Gothic"/>
              </a:rPr>
              <a:t>Las obligaciones con un cumplimiento </a:t>
            </a:r>
            <a:r>
              <a:rPr lang="es-MX" sz="1400" dirty="0" smtClean="0">
                <a:latin typeface="Century Gothic"/>
                <a:ea typeface="ＭＳ Ｐゴシック" charset="-128"/>
                <a:cs typeface="Century Gothic"/>
              </a:rPr>
              <a:t>superior o que muestran menos deficiencias en su publicación son:</a:t>
            </a:r>
            <a:endParaRPr lang="es-MX" sz="1400" dirty="0">
              <a:latin typeface="Century Gothic"/>
              <a:ea typeface="ＭＳ Ｐゴシック" charset="-128"/>
              <a:cs typeface="Century Gothic"/>
            </a:endParaRPr>
          </a:p>
          <a:p>
            <a:pPr marL="742950" lvl="2" indent="-342900">
              <a:lnSpc>
                <a:spcPct val="150000"/>
              </a:lnSpc>
              <a:buFont typeface="Wingdings" pitchFamily="2" charset="2"/>
              <a:buChar char="q"/>
            </a:pPr>
            <a:r>
              <a:rPr lang="es-MX" sz="1400" dirty="0">
                <a:latin typeface="Century Gothic"/>
                <a:ea typeface="ＭＳ Ｐゴシック" charset="-128"/>
                <a:cs typeface="Century Gothic"/>
              </a:rPr>
              <a:t>El 47.2% de los 125 ayuntamientos </a:t>
            </a:r>
            <a:r>
              <a:rPr lang="es-MX" sz="1400" dirty="0" smtClean="0">
                <a:latin typeface="Century Gothic"/>
                <a:ea typeface="ＭＳ Ｐゴシック" charset="-128"/>
                <a:cs typeface="Century Gothic"/>
              </a:rPr>
              <a:t>evaluados </a:t>
            </a:r>
            <a:r>
              <a:rPr lang="es-MX" sz="1400" dirty="0">
                <a:latin typeface="Century Gothic"/>
                <a:ea typeface="ＭＳ Ｐゴシック" charset="-128"/>
                <a:cs typeface="Century Gothic"/>
              </a:rPr>
              <a:t>presentan un cumplimiento del 60 al 100 con respecto a la publicación de las Actas de las Sesiones del Pleno del Ayuntamiento</a:t>
            </a:r>
            <a:r>
              <a:rPr lang="es-MX" sz="1400" dirty="0" smtClean="0">
                <a:latin typeface="Century Gothic"/>
                <a:ea typeface="ＭＳ Ｐゴシック" charset="-128"/>
                <a:cs typeface="Century Gothic"/>
              </a:rPr>
              <a:t>.</a:t>
            </a:r>
            <a:endParaRPr lang="es-MX" sz="1400" dirty="0">
              <a:latin typeface="Century Gothic"/>
              <a:ea typeface="ＭＳ Ｐゴシック" charset="-128"/>
              <a:cs typeface="Century Gothic"/>
            </a:endParaRPr>
          </a:p>
          <a:p>
            <a:pPr marL="742950" lvl="2" indent="-342900">
              <a:lnSpc>
                <a:spcPct val="150000"/>
              </a:lnSpc>
              <a:buFont typeface="Wingdings" pitchFamily="2" charset="2"/>
              <a:buChar char="q"/>
            </a:pPr>
            <a:r>
              <a:rPr lang="es-MX" sz="1400" dirty="0">
                <a:latin typeface="Century Gothic"/>
                <a:ea typeface="ＭＳ Ｐゴシック" charset="-128"/>
                <a:cs typeface="Century Gothic"/>
              </a:rPr>
              <a:t>El </a:t>
            </a:r>
            <a:r>
              <a:rPr lang="es-MX" sz="1400" dirty="0" smtClean="0">
                <a:latin typeface="Century Gothic"/>
                <a:ea typeface="ＭＳ Ｐゴシック" charset="-128"/>
                <a:cs typeface="Century Gothic"/>
              </a:rPr>
              <a:t>22.4% </a:t>
            </a:r>
            <a:r>
              <a:rPr lang="es-MX" sz="1400" dirty="0">
                <a:latin typeface="Century Gothic"/>
                <a:ea typeface="ＭＳ Ｐゴシック" charset="-128"/>
                <a:cs typeface="Century Gothic"/>
              </a:rPr>
              <a:t>de los 125 ayuntamientos evaluados presentan un cumplimiento del 60 al 100 con respecto a la publicación de las Versiones Estenográficas de las Sesiones del Pleno del Ayuntamiento</a:t>
            </a:r>
            <a:r>
              <a:rPr lang="es-MX" sz="1400" dirty="0" smtClean="0">
                <a:latin typeface="Century Gothic"/>
                <a:ea typeface="ＭＳ Ｐゴシック" charset="-128"/>
                <a:cs typeface="Century Gothic"/>
              </a:rPr>
              <a:t>.</a:t>
            </a:r>
          </a:p>
          <a:p>
            <a:pPr marL="742950" lvl="2" indent="-342900" algn="just">
              <a:lnSpc>
                <a:spcPct val="150000"/>
              </a:lnSpc>
              <a:buFont typeface="Wingdings" pitchFamily="2" charset="2"/>
              <a:buChar char="q"/>
            </a:pPr>
            <a:r>
              <a:rPr lang="es-MX" sz="1400" dirty="0" smtClean="0">
                <a:latin typeface="Century Gothic"/>
                <a:ea typeface="ＭＳ Ｐゴシック" charset="-128"/>
                <a:cs typeface="Century Gothic"/>
              </a:rPr>
              <a:t>Las actas o las minutas de las sesiones del Pleno del Ayuntamiento, sin embargo, dicha información se encuentra por debajo del 40 por ciento de cumplimiento, tal y como se requiere en la Ley de Transparencia y Acceso a la Información Pública del Estado de Jalisco y sus Municipios</a:t>
            </a:r>
          </a:p>
        </p:txBody>
      </p:sp>
    </p:spTree>
    <p:extLst>
      <p:ext uri="{BB962C8B-B14F-4D97-AF65-F5344CB8AC3E}">
        <p14:creationId xmlns:p14="http://schemas.microsoft.com/office/powerpoint/2010/main" val="687677309"/>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627784" y="457200"/>
            <a:ext cx="6059016" cy="1143000"/>
          </a:xfrm>
        </p:spPr>
        <p:txBody>
          <a:bodyPr>
            <a:normAutofit/>
          </a:bodyPr>
          <a:lstStyle/>
          <a:p>
            <a:r>
              <a:rPr lang="es-MX" sz="27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ea typeface="ＭＳ Ｐゴシック" charset="-128"/>
                <a:cs typeface="Arial" panose="020B0604020202020204" pitchFamily="34" charset="0"/>
              </a:rPr>
              <a:t>ÁREAS DE OPORTUNIDAD</a:t>
            </a:r>
          </a:p>
        </p:txBody>
      </p:sp>
      <p:sp>
        <p:nvSpPr>
          <p:cNvPr id="3" name="2 Marcador de contenido"/>
          <p:cNvSpPr>
            <a:spLocks noGrp="1"/>
          </p:cNvSpPr>
          <p:nvPr>
            <p:ph idx="1"/>
          </p:nvPr>
        </p:nvSpPr>
        <p:spPr>
          <a:xfrm>
            <a:off x="457200" y="1600200"/>
            <a:ext cx="8229600" cy="4781128"/>
          </a:xfrm>
        </p:spPr>
        <p:txBody>
          <a:bodyPr>
            <a:noAutofit/>
          </a:bodyPr>
          <a:lstStyle/>
          <a:p>
            <a:pPr algn="just">
              <a:lnSpc>
                <a:spcPct val="150000"/>
              </a:lnSpc>
              <a:spcBef>
                <a:spcPts val="600"/>
              </a:spcBef>
              <a:spcAft>
                <a:spcPts val="600"/>
              </a:spcAft>
            </a:pPr>
            <a:r>
              <a:rPr lang="es-MX" sz="1100" dirty="0" smtClean="0">
                <a:latin typeface="Century Gothic"/>
                <a:cs typeface="Century Gothic"/>
              </a:rPr>
              <a:t>Publicar </a:t>
            </a:r>
            <a:r>
              <a:rPr lang="es-MX" sz="1100" dirty="0">
                <a:latin typeface="Century Gothic"/>
                <a:cs typeface="Century Gothic"/>
              </a:rPr>
              <a:t>de forma completa, actualizada y permanentemente </a:t>
            </a:r>
            <a:r>
              <a:rPr lang="es-MX" sz="1100" dirty="0" smtClean="0">
                <a:latin typeface="Century Gothic"/>
                <a:cs typeface="Century Gothic"/>
              </a:rPr>
              <a:t>la información </a:t>
            </a:r>
            <a:r>
              <a:rPr lang="es-MX" sz="1100" dirty="0">
                <a:latin typeface="Century Gothic"/>
                <a:cs typeface="Century Gothic"/>
              </a:rPr>
              <a:t>que corresponde </a:t>
            </a:r>
            <a:r>
              <a:rPr lang="es-MX" sz="1100" dirty="0" smtClean="0">
                <a:latin typeface="Century Gothic"/>
                <a:cs typeface="Century Gothic"/>
              </a:rPr>
              <a:t>al artiiculo 8, Fracción VI, inciso j) de la Ley de Transparencia y Acceso a la Información Pública del Estado de Jalisco y sus Municipios</a:t>
            </a:r>
          </a:p>
          <a:p>
            <a:pPr algn="just">
              <a:lnSpc>
                <a:spcPct val="150000"/>
              </a:lnSpc>
              <a:spcBef>
                <a:spcPts val="600"/>
              </a:spcBef>
              <a:spcAft>
                <a:spcPts val="600"/>
              </a:spcAft>
            </a:pPr>
            <a:r>
              <a:rPr lang="es-MX" sz="1100" dirty="0">
                <a:latin typeface="Century Gothic"/>
                <a:cs typeface="Century Gothic"/>
              </a:rPr>
              <a:t>Publicar la información de con conformidad a lo establecido no sólo en la Ley de Transparencia sino también atendiendo a lo establecido en </a:t>
            </a:r>
            <a:r>
              <a:rPr lang="es-MX" sz="1100" dirty="0" smtClean="0">
                <a:latin typeface="Century Gothic"/>
                <a:cs typeface="Century Gothic"/>
              </a:rPr>
              <a:t>el </a:t>
            </a:r>
            <a:r>
              <a:rPr lang="es-MX" sz="1100" dirty="0">
                <a:latin typeface="Century Gothic"/>
                <a:cs typeface="Century Gothic"/>
              </a:rPr>
              <a:t>Lineamiento </a:t>
            </a:r>
            <a:r>
              <a:rPr lang="es-MX" sz="1100" dirty="0" smtClean="0">
                <a:latin typeface="Century Gothic"/>
                <a:cs typeface="Century Gothic"/>
              </a:rPr>
              <a:t>Séptimo  de los Lineamientos de publicación y actualización de Información fundamental.</a:t>
            </a:r>
          </a:p>
          <a:p>
            <a:pPr algn="just">
              <a:lnSpc>
                <a:spcPct val="150000"/>
              </a:lnSpc>
              <a:spcBef>
                <a:spcPts val="600"/>
              </a:spcBef>
              <a:spcAft>
                <a:spcPts val="600"/>
              </a:spcAft>
            </a:pPr>
            <a:r>
              <a:rPr lang="es-MX" sz="1100" dirty="0" smtClean="0">
                <a:latin typeface="Century Gothic"/>
                <a:cs typeface="Century Gothic"/>
              </a:rPr>
              <a:t>Así como publicar según lo establecido en los ajustes emitidos el 30 de octubre del 2014 (fecha de publicación en el periódico oficial) en el numeral 10, fracción VI del acuerdo que adiciona y reforma diversas disposiciones de los Lineamientos Generales de Publicación y Actualización de Información Fundamental, que deberán observar los sujetos obligados, previstos en la </a:t>
            </a:r>
            <a:r>
              <a:rPr lang="es-MX" sz="1100" dirty="0">
                <a:latin typeface="Century Gothic"/>
                <a:cs typeface="Century Gothic"/>
              </a:rPr>
              <a:t>Ley de Transparencia y Acceso a la Información Pública del Estado de Jalisco y sus </a:t>
            </a:r>
            <a:r>
              <a:rPr lang="es-MX" sz="1100" dirty="0" smtClean="0">
                <a:latin typeface="Century Gothic"/>
                <a:cs typeface="Century Gothic"/>
              </a:rPr>
              <a:t>Municipios</a:t>
            </a:r>
          </a:p>
          <a:p>
            <a:pPr algn="just">
              <a:lnSpc>
                <a:spcPct val="150000"/>
              </a:lnSpc>
              <a:spcBef>
                <a:spcPts val="600"/>
              </a:spcBef>
              <a:spcAft>
                <a:spcPts val="600"/>
              </a:spcAft>
            </a:pPr>
            <a:r>
              <a:rPr lang="es-MX" sz="1100" dirty="0" smtClean="0">
                <a:latin typeface="Century Gothic"/>
                <a:cs typeface="Century Gothic"/>
              </a:rPr>
              <a:t>Fundar </a:t>
            </a:r>
            <a:r>
              <a:rPr lang="es-MX" sz="1100" dirty="0">
                <a:latin typeface="Century Gothic"/>
                <a:cs typeface="Century Gothic"/>
              </a:rPr>
              <a:t>y motivar cuando alguna de las </a:t>
            </a:r>
            <a:r>
              <a:rPr lang="es-MX" sz="1100" dirty="0" smtClean="0">
                <a:latin typeface="Century Gothic"/>
                <a:cs typeface="Century Gothic"/>
              </a:rPr>
              <a:t>obligaciones especificas correspondiente </a:t>
            </a:r>
            <a:r>
              <a:rPr lang="es-MX" sz="1100" dirty="0">
                <a:latin typeface="Century Gothic"/>
                <a:cs typeface="Century Gothic"/>
              </a:rPr>
              <a:t>no sea aplicable, o la información no </a:t>
            </a:r>
            <a:r>
              <a:rPr lang="es-MX" sz="1100" dirty="0" smtClean="0">
                <a:latin typeface="Century Gothic"/>
                <a:cs typeface="Century Gothic"/>
              </a:rPr>
              <a:t>sea generada</a:t>
            </a:r>
            <a:r>
              <a:rPr lang="es-MX" sz="1100" dirty="0">
                <a:latin typeface="Century Gothic"/>
                <a:cs typeface="Century Gothic"/>
              </a:rPr>
              <a:t>, no la posea o administre el sujeto </a:t>
            </a:r>
            <a:r>
              <a:rPr lang="es-MX" sz="1100" dirty="0" smtClean="0">
                <a:latin typeface="Century Gothic"/>
                <a:cs typeface="Century Gothic"/>
              </a:rPr>
              <a:t>obligado; </a:t>
            </a:r>
            <a:r>
              <a:rPr lang="es-MX" sz="1100" dirty="0">
                <a:latin typeface="Century Gothic"/>
                <a:cs typeface="Century Gothic"/>
              </a:rPr>
              <a:t>en su caso, publicar la información que de acuerdo </a:t>
            </a:r>
            <a:r>
              <a:rPr lang="es-MX" sz="1100" dirty="0" smtClean="0">
                <a:latin typeface="Century Gothic"/>
                <a:cs typeface="Century Gothic"/>
              </a:rPr>
              <a:t>a las </a:t>
            </a:r>
            <a:r>
              <a:rPr lang="es-MX" sz="1100" dirty="0">
                <a:latin typeface="Century Gothic"/>
                <a:cs typeface="Century Gothic"/>
              </a:rPr>
              <a:t>atribuciones del sujeto obligado pueda dar cumplimiento a </a:t>
            </a:r>
            <a:r>
              <a:rPr lang="es-MX" sz="1100" dirty="0" smtClean="0">
                <a:latin typeface="Century Gothic"/>
                <a:cs typeface="Century Gothic"/>
              </a:rPr>
              <a:t>la obligación.</a:t>
            </a:r>
          </a:p>
          <a:p>
            <a:pPr algn="just">
              <a:lnSpc>
                <a:spcPct val="150000"/>
              </a:lnSpc>
              <a:spcBef>
                <a:spcPts val="600"/>
              </a:spcBef>
              <a:spcAft>
                <a:spcPts val="600"/>
              </a:spcAft>
            </a:pPr>
            <a:r>
              <a:rPr lang="es-MX" sz="1100" dirty="0" smtClean="0">
                <a:latin typeface="Century Gothic"/>
                <a:cs typeface="Century Gothic"/>
              </a:rPr>
              <a:t>Atender la publicación de la información a partir del 01 de marzo y del 01 de octubre del 2015, la información correspondiente a los Videos y Audios de las sesiones del Pleno del Ayuntamiento de conformidad a lo establecido en Acuerdo de Evaluación 2016 emitido </a:t>
            </a:r>
            <a:r>
              <a:rPr lang="es-MX" sz="1100" dirty="0">
                <a:latin typeface="Century Gothic"/>
                <a:cs typeface="Century Gothic"/>
              </a:rPr>
              <a:t>por el </a:t>
            </a:r>
            <a:r>
              <a:rPr lang="es-MX" sz="1100" dirty="0" smtClean="0">
                <a:latin typeface="Century Gothic"/>
                <a:cs typeface="Century Gothic"/>
              </a:rPr>
              <a:t>Instituto. </a:t>
            </a:r>
          </a:p>
        </p:txBody>
      </p:sp>
    </p:spTree>
    <p:extLst>
      <p:ext uri="{BB962C8B-B14F-4D97-AF65-F5344CB8AC3E}">
        <p14:creationId xmlns:p14="http://schemas.microsoft.com/office/powerpoint/2010/main" val="2366369867"/>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627784" y="274638"/>
            <a:ext cx="6059016" cy="1143000"/>
          </a:xfrm>
        </p:spPr>
        <p:txBody>
          <a:bodyPr>
            <a:normAutofit/>
          </a:bodyPr>
          <a:lstStyle/>
          <a:p>
            <a:pPr>
              <a:defRPr/>
            </a:pPr>
            <a:r>
              <a:rPr lang="es-ES"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Ranking del Ayuntamientos </a:t>
            </a:r>
            <a:br>
              <a:rPr lang="es-ES"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br>
            <a:r>
              <a:rPr lang="es-ES" sz="24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125 Ayuntamientos</a:t>
            </a:r>
            <a:endParaRPr lang="es-MX" sz="2400" dirty="0"/>
          </a:p>
        </p:txBody>
      </p:sp>
      <p:graphicFrame>
        <p:nvGraphicFramePr>
          <p:cNvPr id="8" name="7 Tabla"/>
          <p:cNvGraphicFramePr>
            <a:graphicFrameLocks noGrp="1"/>
          </p:cNvGraphicFramePr>
          <p:nvPr>
            <p:extLst>
              <p:ext uri="{D42A27DB-BD31-4B8C-83A1-F6EECF244321}">
                <p14:modId xmlns:p14="http://schemas.microsoft.com/office/powerpoint/2010/main" val="257368920"/>
              </p:ext>
            </p:extLst>
          </p:nvPr>
        </p:nvGraphicFramePr>
        <p:xfrm>
          <a:off x="4499991" y="1564494"/>
          <a:ext cx="4536505" cy="5180619"/>
        </p:xfrm>
        <a:graphic>
          <a:graphicData uri="http://schemas.openxmlformats.org/drawingml/2006/table">
            <a:tbl>
              <a:tblPr/>
              <a:tblGrid>
                <a:gridCol w="576064"/>
                <a:gridCol w="2795812"/>
                <a:gridCol w="1164629"/>
              </a:tblGrid>
              <a:tr h="213773">
                <a:tc rowSpan="9">
                  <a:txBody>
                    <a:bodyPr/>
                    <a:lstStyle/>
                    <a:p>
                      <a:pPr algn="ctr" fontAlgn="ctr"/>
                      <a:r>
                        <a:rPr lang="es-MX" sz="1100" b="1" i="0" u="none" strike="noStrike" dirty="0">
                          <a:solidFill>
                            <a:srgbClr val="FFFFFF"/>
                          </a:solidFill>
                          <a:effectLst/>
                          <a:latin typeface="Century Gothic"/>
                        </a:rPr>
                        <a:t>11°</a:t>
                      </a:r>
                    </a:p>
                  </a:txBody>
                  <a:tcPr marL="3471" marR="3471" marT="3471"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BACC6"/>
                    </a:solidFill>
                  </a:tcPr>
                </a:tc>
                <a:tc>
                  <a:txBody>
                    <a:bodyPr/>
                    <a:lstStyle/>
                    <a:p>
                      <a:pPr algn="l" fontAlgn="ctr"/>
                      <a:r>
                        <a:rPr lang="es-MX" sz="900" b="0" i="0" u="none" strike="noStrike" dirty="0">
                          <a:solidFill>
                            <a:srgbClr val="000000"/>
                          </a:solidFill>
                          <a:effectLst/>
                          <a:latin typeface="Century Gothic"/>
                        </a:rPr>
                        <a:t>Ayuntamiento de San Ignacio Cerro Gordo</a:t>
                      </a:r>
                    </a:p>
                  </a:txBody>
                  <a:tcPr marL="3471" marR="3471" marT="3471" marB="0" anchor="ctr">
                    <a:lnL>
                      <a:noFill/>
                    </a:lnL>
                    <a:lnR>
                      <a:noFill/>
                    </a:lnR>
                    <a:lnT w="12700" cap="flat" cmpd="sng" algn="ctr">
                      <a:solidFill>
                        <a:srgbClr val="000000"/>
                      </a:solidFill>
                      <a:prstDash val="solid"/>
                      <a:round/>
                      <a:headEnd type="none" w="med" len="med"/>
                      <a:tailEnd type="none" w="med" len="med"/>
                    </a:lnT>
                    <a:lnB>
                      <a:noFill/>
                    </a:lnB>
                    <a:solidFill>
                      <a:srgbClr val="B7DEE8"/>
                    </a:solidFill>
                  </a:tcPr>
                </a:tc>
                <a:tc>
                  <a:txBody>
                    <a:bodyPr/>
                    <a:lstStyle/>
                    <a:p>
                      <a:pPr algn="ctr" fontAlgn="ctr"/>
                      <a:r>
                        <a:rPr lang="es-MX" sz="900" b="1" i="0" u="none" strike="noStrike">
                          <a:solidFill>
                            <a:srgbClr val="000000"/>
                          </a:solidFill>
                          <a:effectLst/>
                          <a:latin typeface="Century Gothic"/>
                        </a:rPr>
                        <a:t>25.00</a:t>
                      </a:r>
                    </a:p>
                  </a:txBody>
                  <a:tcPr marL="3471" marR="3471" marT="3471"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B7DEE8"/>
                    </a:solidFill>
                  </a:tcPr>
                </a:tc>
              </a:tr>
              <a:tr h="174833">
                <a:tc vMerge="1">
                  <a:txBody>
                    <a:bodyPr/>
                    <a:lstStyle/>
                    <a:p>
                      <a:endParaRPr lang="es-MX"/>
                    </a:p>
                  </a:txBody>
                  <a:tcPr/>
                </a:tc>
                <a:tc>
                  <a:txBody>
                    <a:bodyPr/>
                    <a:lstStyle/>
                    <a:p>
                      <a:pPr algn="l" fontAlgn="ctr"/>
                      <a:r>
                        <a:rPr lang="es-MX" sz="900" b="0" i="0" u="none" strike="noStrike" dirty="0">
                          <a:solidFill>
                            <a:srgbClr val="000000"/>
                          </a:solidFill>
                          <a:effectLst/>
                          <a:latin typeface="Century Gothic"/>
                        </a:rPr>
                        <a:t>Ayuntamiento  de Casimiro Castillo</a:t>
                      </a:r>
                    </a:p>
                  </a:txBody>
                  <a:tcPr marL="3471" marR="3471" marT="3471" marB="0" anchor="ctr">
                    <a:lnL>
                      <a:noFill/>
                    </a:lnL>
                    <a:lnR>
                      <a:noFill/>
                    </a:lnR>
                    <a:lnT>
                      <a:noFill/>
                    </a:lnT>
                    <a:lnB>
                      <a:noFill/>
                    </a:lnB>
                  </a:tcPr>
                </a:tc>
                <a:tc>
                  <a:txBody>
                    <a:bodyPr/>
                    <a:lstStyle/>
                    <a:p>
                      <a:pPr algn="ctr" fontAlgn="ctr"/>
                      <a:r>
                        <a:rPr lang="es-MX" sz="900" b="1" i="0" u="none" strike="noStrike">
                          <a:solidFill>
                            <a:srgbClr val="000000"/>
                          </a:solidFill>
                          <a:effectLst/>
                          <a:latin typeface="Century Gothic"/>
                        </a:rPr>
                        <a:t>25.00</a:t>
                      </a:r>
                    </a:p>
                  </a:txBody>
                  <a:tcPr marL="3471" marR="3471" marT="3471" marB="0" anchor="ctr">
                    <a:lnL>
                      <a:noFill/>
                    </a:lnL>
                    <a:lnR w="12700" cap="flat" cmpd="sng" algn="ctr">
                      <a:solidFill>
                        <a:srgbClr val="000000"/>
                      </a:solidFill>
                      <a:prstDash val="solid"/>
                      <a:round/>
                      <a:headEnd type="none" w="med" len="med"/>
                      <a:tailEnd type="none" w="med" len="med"/>
                    </a:lnR>
                    <a:lnT>
                      <a:noFill/>
                    </a:lnT>
                    <a:lnB>
                      <a:noFill/>
                    </a:lnB>
                  </a:tcPr>
                </a:tc>
              </a:tr>
              <a:tr h="174833">
                <a:tc vMerge="1">
                  <a:txBody>
                    <a:bodyPr/>
                    <a:lstStyle/>
                    <a:p>
                      <a:endParaRPr lang="es-MX"/>
                    </a:p>
                  </a:txBody>
                  <a:tcPr/>
                </a:tc>
                <a:tc>
                  <a:txBody>
                    <a:bodyPr/>
                    <a:lstStyle/>
                    <a:p>
                      <a:pPr algn="l" fontAlgn="ctr"/>
                      <a:r>
                        <a:rPr lang="es-MX" sz="900" b="0" i="0" u="none" strike="noStrike" dirty="0">
                          <a:solidFill>
                            <a:srgbClr val="000000"/>
                          </a:solidFill>
                          <a:effectLst/>
                          <a:latin typeface="Century Gothic"/>
                        </a:rPr>
                        <a:t>Ayuntamiento de Chimaltitán</a:t>
                      </a:r>
                    </a:p>
                  </a:txBody>
                  <a:tcPr marL="3471" marR="3471" marT="3471" marB="0" anchor="ctr">
                    <a:lnL>
                      <a:noFill/>
                    </a:lnL>
                    <a:lnR>
                      <a:noFill/>
                    </a:lnR>
                    <a:lnT>
                      <a:noFill/>
                    </a:lnT>
                    <a:lnB>
                      <a:noFill/>
                    </a:lnB>
                    <a:solidFill>
                      <a:srgbClr val="B7DEE8"/>
                    </a:solidFill>
                  </a:tcPr>
                </a:tc>
                <a:tc>
                  <a:txBody>
                    <a:bodyPr/>
                    <a:lstStyle/>
                    <a:p>
                      <a:pPr algn="ctr" fontAlgn="ctr"/>
                      <a:r>
                        <a:rPr lang="es-MX" sz="900" b="1" i="0" u="none" strike="noStrike">
                          <a:solidFill>
                            <a:srgbClr val="000000"/>
                          </a:solidFill>
                          <a:effectLst/>
                          <a:latin typeface="Century Gothic"/>
                        </a:rPr>
                        <a:t>25.00</a:t>
                      </a:r>
                    </a:p>
                  </a:txBody>
                  <a:tcPr marL="3471" marR="3471" marT="3471" marB="0" anchor="ctr">
                    <a:lnL>
                      <a:noFill/>
                    </a:lnL>
                    <a:lnR w="12700" cap="flat" cmpd="sng" algn="ctr">
                      <a:solidFill>
                        <a:srgbClr val="000000"/>
                      </a:solidFill>
                      <a:prstDash val="solid"/>
                      <a:round/>
                      <a:headEnd type="none" w="med" len="med"/>
                      <a:tailEnd type="none" w="med" len="med"/>
                    </a:lnR>
                    <a:lnT>
                      <a:noFill/>
                    </a:lnT>
                    <a:lnB>
                      <a:noFill/>
                    </a:lnB>
                    <a:solidFill>
                      <a:srgbClr val="B7DEE8"/>
                    </a:solidFill>
                  </a:tcPr>
                </a:tc>
              </a:tr>
              <a:tr h="143840">
                <a:tc vMerge="1">
                  <a:txBody>
                    <a:bodyPr/>
                    <a:lstStyle/>
                    <a:p>
                      <a:endParaRPr lang="es-MX"/>
                    </a:p>
                  </a:txBody>
                  <a:tcPr/>
                </a:tc>
                <a:tc>
                  <a:txBody>
                    <a:bodyPr/>
                    <a:lstStyle/>
                    <a:p>
                      <a:pPr algn="l" fontAlgn="ctr"/>
                      <a:r>
                        <a:rPr lang="es-MX" sz="900" b="0" i="0" u="none" strike="noStrike" dirty="0">
                          <a:solidFill>
                            <a:srgbClr val="000000"/>
                          </a:solidFill>
                          <a:effectLst/>
                          <a:latin typeface="Century Gothic"/>
                        </a:rPr>
                        <a:t>Ayuntamiento de Ejutla</a:t>
                      </a:r>
                    </a:p>
                  </a:txBody>
                  <a:tcPr marL="3471" marR="3471" marT="3471" marB="0" anchor="ctr">
                    <a:lnL>
                      <a:noFill/>
                    </a:lnL>
                    <a:lnR>
                      <a:noFill/>
                    </a:lnR>
                    <a:lnT>
                      <a:noFill/>
                    </a:lnT>
                    <a:lnB>
                      <a:noFill/>
                    </a:lnB>
                  </a:tcPr>
                </a:tc>
                <a:tc>
                  <a:txBody>
                    <a:bodyPr/>
                    <a:lstStyle/>
                    <a:p>
                      <a:pPr algn="ctr" fontAlgn="ctr"/>
                      <a:r>
                        <a:rPr lang="es-MX" sz="900" b="1" i="0" u="none" strike="noStrike">
                          <a:solidFill>
                            <a:srgbClr val="000000"/>
                          </a:solidFill>
                          <a:effectLst/>
                          <a:latin typeface="Century Gothic"/>
                        </a:rPr>
                        <a:t>25.00</a:t>
                      </a:r>
                    </a:p>
                  </a:txBody>
                  <a:tcPr marL="3471" marR="3471" marT="3471" marB="0" anchor="ctr">
                    <a:lnL>
                      <a:noFill/>
                    </a:lnL>
                    <a:lnR w="12700" cap="flat" cmpd="sng" algn="ctr">
                      <a:solidFill>
                        <a:srgbClr val="000000"/>
                      </a:solidFill>
                      <a:prstDash val="solid"/>
                      <a:round/>
                      <a:headEnd type="none" w="med" len="med"/>
                      <a:tailEnd type="none" w="med" len="med"/>
                    </a:lnR>
                    <a:lnT>
                      <a:noFill/>
                    </a:lnT>
                    <a:lnB>
                      <a:noFill/>
                    </a:lnB>
                  </a:tcPr>
                </a:tc>
              </a:tr>
              <a:tr h="213773">
                <a:tc vMerge="1">
                  <a:txBody>
                    <a:bodyPr/>
                    <a:lstStyle/>
                    <a:p>
                      <a:endParaRPr lang="es-MX"/>
                    </a:p>
                  </a:txBody>
                  <a:tcPr/>
                </a:tc>
                <a:tc>
                  <a:txBody>
                    <a:bodyPr/>
                    <a:lstStyle/>
                    <a:p>
                      <a:pPr algn="l" fontAlgn="ctr"/>
                      <a:r>
                        <a:rPr lang="es-MX" sz="900" b="0" i="0" u="none" strike="noStrike" dirty="0">
                          <a:solidFill>
                            <a:srgbClr val="000000"/>
                          </a:solidFill>
                          <a:effectLst/>
                          <a:latin typeface="Century Gothic"/>
                        </a:rPr>
                        <a:t>Ayuntamiento de San Juanito de Escobedo</a:t>
                      </a:r>
                    </a:p>
                  </a:txBody>
                  <a:tcPr marL="3471" marR="3471" marT="3471" marB="0" anchor="ctr">
                    <a:lnL>
                      <a:noFill/>
                    </a:lnL>
                    <a:lnR>
                      <a:noFill/>
                    </a:lnR>
                    <a:lnT>
                      <a:noFill/>
                    </a:lnT>
                    <a:lnB>
                      <a:noFill/>
                    </a:lnB>
                    <a:solidFill>
                      <a:srgbClr val="B7DEE8"/>
                    </a:solidFill>
                  </a:tcPr>
                </a:tc>
                <a:tc>
                  <a:txBody>
                    <a:bodyPr/>
                    <a:lstStyle/>
                    <a:p>
                      <a:pPr algn="ctr" fontAlgn="ctr"/>
                      <a:r>
                        <a:rPr lang="es-MX" sz="900" b="1" i="0" u="none" strike="noStrike">
                          <a:solidFill>
                            <a:srgbClr val="000000"/>
                          </a:solidFill>
                          <a:effectLst/>
                          <a:latin typeface="Century Gothic"/>
                        </a:rPr>
                        <a:t>25.00</a:t>
                      </a:r>
                    </a:p>
                  </a:txBody>
                  <a:tcPr marL="3471" marR="3471" marT="3471" marB="0" anchor="ctr">
                    <a:lnL>
                      <a:noFill/>
                    </a:lnL>
                    <a:lnR w="12700" cap="flat" cmpd="sng" algn="ctr">
                      <a:solidFill>
                        <a:srgbClr val="000000"/>
                      </a:solidFill>
                      <a:prstDash val="solid"/>
                      <a:round/>
                      <a:headEnd type="none" w="med" len="med"/>
                      <a:tailEnd type="none" w="med" len="med"/>
                    </a:lnR>
                    <a:lnT>
                      <a:noFill/>
                    </a:lnT>
                    <a:lnB>
                      <a:noFill/>
                    </a:lnB>
                    <a:solidFill>
                      <a:srgbClr val="B7DEE8"/>
                    </a:solidFill>
                  </a:tcPr>
                </a:tc>
              </a:tr>
              <a:tr h="213773">
                <a:tc vMerge="1">
                  <a:txBody>
                    <a:bodyPr/>
                    <a:lstStyle/>
                    <a:p>
                      <a:endParaRPr lang="es-MX"/>
                    </a:p>
                  </a:txBody>
                  <a:tcPr/>
                </a:tc>
                <a:tc>
                  <a:txBody>
                    <a:bodyPr/>
                    <a:lstStyle/>
                    <a:p>
                      <a:pPr algn="l" fontAlgn="ctr"/>
                      <a:r>
                        <a:rPr lang="es-MX" sz="900" b="0" i="0" u="none" strike="noStrike" dirty="0">
                          <a:solidFill>
                            <a:srgbClr val="000000"/>
                          </a:solidFill>
                          <a:effectLst/>
                          <a:latin typeface="Century Gothic"/>
                        </a:rPr>
                        <a:t>Ayuntamiento de San Sebastián del Oeste</a:t>
                      </a:r>
                    </a:p>
                  </a:txBody>
                  <a:tcPr marL="3471" marR="3471" marT="3471" marB="0" anchor="ctr">
                    <a:lnL>
                      <a:noFill/>
                    </a:lnL>
                    <a:lnR>
                      <a:noFill/>
                    </a:lnR>
                    <a:lnT>
                      <a:noFill/>
                    </a:lnT>
                    <a:lnB>
                      <a:noFill/>
                    </a:lnB>
                  </a:tcPr>
                </a:tc>
                <a:tc>
                  <a:txBody>
                    <a:bodyPr/>
                    <a:lstStyle/>
                    <a:p>
                      <a:pPr algn="ctr" fontAlgn="ctr"/>
                      <a:r>
                        <a:rPr lang="es-MX" sz="900" b="1" i="0" u="none" strike="noStrike">
                          <a:solidFill>
                            <a:srgbClr val="000000"/>
                          </a:solidFill>
                          <a:effectLst/>
                          <a:latin typeface="Century Gothic"/>
                        </a:rPr>
                        <a:t>25.00</a:t>
                      </a:r>
                    </a:p>
                  </a:txBody>
                  <a:tcPr marL="3471" marR="3471" marT="3471" marB="0" anchor="ctr">
                    <a:lnL>
                      <a:noFill/>
                    </a:lnL>
                    <a:lnR w="12700" cap="flat" cmpd="sng" algn="ctr">
                      <a:solidFill>
                        <a:srgbClr val="000000"/>
                      </a:solidFill>
                      <a:prstDash val="solid"/>
                      <a:round/>
                      <a:headEnd type="none" w="med" len="med"/>
                      <a:tailEnd type="none" w="med" len="med"/>
                    </a:lnR>
                    <a:lnT>
                      <a:noFill/>
                    </a:lnT>
                    <a:lnB>
                      <a:noFill/>
                    </a:lnB>
                  </a:tcPr>
                </a:tc>
              </a:tr>
              <a:tr h="213773">
                <a:tc vMerge="1">
                  <a:txBody>
                    <a:bodyPr/>
                    <a:lstStyle/>
                    <a:p>
                      <a:endParaRPr lang="es-MX"/>
                    </a:p>
                  </a:txBody>
                  <a:tcPr/>
                </a:tc>
                <a:tc>
                  <a:txBody>
                    <a:bodyPr/>
                    <a:lstStyle/>
                    <a:p>
                      <a:pPr algn="l" fontAlgn="ctr"/>
                      <a:r>
                        <a:rPr lang="es-MX" sz="900" b="0" i="0" u="none" strike="noStrike" dirty="0">
                          <a:solidFill>
                            <a:srgbClr val="000000"/>
                          </a:solidFill>
                          <a:effectLst/>
                          <a:latin typeface="Century Gothic"/>
                        </a:rPr>
                        <a:t>Ayuntamiento de Techaluta de Montenegro</a:t>
                      </a:r>
                    </a:p>
                  </a:txBody>
                  <a:tcPr marL="3471" marR="3471" marT="3471" marB="0" anchor="ctr">
                    <a:lnL>
                      <a:noFill/>
                    </a:lnL>
                    <a:lnR>
                      <a:noFill/>
                    </a:lnR>
                    <a:lnT>
                      <a:noFill/>
                    </a:lnT>
                    <a:lnB>
                      <a:noFill/>
                    </a:lnB>
                    <a:solidFill>
                      <a:srgbClr val="B7DEE8"/>
                    </a:solidFill>
                  </a:tcPr>
                </a:tc>
                <a:tc>
                  <a:txBody>
                    <a:bodyPr/>
                    <a:lstStyle/>
                    <a:p>
                      <a:pPr algn="ctr" fontAlgn="ctr"/>
                      <a:r>
                        <a:rPr lang="es-MX" sz="900" b="1" i="0" u="none" strike="noStrike">
                          <a:solidFill>
                            <a:srgbClr val="000000"/>
                          </a:solidFill>
                          <a:effectLst/>
                          <a:latin typeface="Century Gothic"/>
                        </a:rPr>
                        <a:t>25.00</a:t>
                      </a:r>
                    </a:p>
                  </a:txBody>
                  <a:tcPr marL="3471" marR="3471" marT="3471" marB="0" anchor="ctr">
                    <a:lnL>
                      <a:noFill/>
                    </a:lnL>
                    <a:lnR w="12700" cap="flat" cmpd="sng" algn="ctr">
                      <a:solidFill>
                        <a:srgbClr val="000000"/>
                      </a:solidFill>
                      <a:prstDash val="solid"/>
                      <a:round/>
                      <a:headEnd type="none" w="med" len="med"/>
                      <a:tailEnd type="none" w="med" len="med"/>
                    </a:lnR>
                    <a:lnT>
                      <a:noFill/>
                    </a:lnT>
                    <a:lnB>
                      <a:noFill/>
                    </a:lnB>
                    <a:solidFill>
                      <a:srgbClr val="B7DEE8"/>
                    </a:solidFill>
                  </a:tcPr>
                </a:tc>
              </a:tr>
              <a:tr h="174833">
                <a:tc vMerge="1">
                  <a:txBody>
                    <a:bodyPr/>
                    <a:lstStyle/>
                    <a:p>
                      <a:endParaRPr lang="es-MX"/>
                    </a:p>
                  </a:txBody>
                  <a:tcPr/>
                </a:tc>
                <a:tc>
                  <a:txBody>
                    <a:bodyPr/>
                    <a:lstStyle/>
                    <a:p>
                      <a:pPr algn="l" fontAlgn="ctr"/>
                      <a:r>
                        <a:rPr lang="es-MX" sz="900" b="0" i="0" u="none" strike="noStrike" dirty="0">
                          <a:solidFill>
                            <a:srgbClr val="000000"/>
                          </a:solidFill>
                          <a:effectLst/>
                          <a:latin typeface="Century Gothic"/>
                        </a:rPr>
                        <a:t>Ayuntamiento de Teocaltiche</a:t>
                      </a:r>
                    </a:p>
                  </a:txBody>
                  <a:tcPr marL="3471" marR="3471" marT="3471" marB="0" anchor="ctr">
                    <a:lnL>
                      <a:noFill/>
                    </a:lnL>
                    <a:lnR>
                      <a:noFill/>
                    </a:lnR>
                    <a:lnT>
                      <a:noFill/>
                    </a:lnT>
                    <a:lnB>
                      <a:noFill/>
                    </a:lnB>
                  </a:tcPr>
                </a:tc>
                <a:tc>
                  <a:txBody>
                    <a:bodyPr/>
                    <a:lstStyle/>
                    <a:p>
                      <a:pPr algn="ctr" fontAlgn="ctr"/>
                      <a:r>
                        <a:rPr lang="es-MX" sz="900" b="1" i="0" u="none" strike="noStrike">
                          <a:solidFill>
                            <a:srgbClr val="000000"/>
                          </a:solidFill>
                          <a:effectLst/>
                          <a:latin typeface="Century Gothic"/>
                        </a:rPr>
                        <a:t>25.00</a:t>
                      </a:r>
                    </a:p>
                  </a:txBody>
                  <a:tcPr marL="3471" marR="3471" marT="3471" marB="0" anchor="ctr">
                    <a:lnL>
                      <a:noFill/>
                    </a:lnL>
                    <a:lnR w="12700" cap="flat" cmpd="sng" algn="ctr">
                      <a:solidFill>
                        <a:srgbClr val="000000"/>
                      </a:solidFill>
                      <a:prstDash val="solid"/>
                      <a:round/>
                      <a:headEnd type="none" w="med" len="med"/>
                      <a:tailEnd type="none" w="med" len="med"/>
                    </a:lnR>
                    <a:lnT>
                      <a:noFill/>
                    </a:lnT>
                    <a:lnB>
                      <a:noFill/>
                    </a:lnB>
                  </a:tcPr>
                </a:tc>
              </a:tr>
              <a:tr h="178806">
                <a:tc vMerge="1">
                  <a:txBody>
                    <a:bodyPr/>
                    <a:lstStyle/>
                    <a:p>
                      <a:endParaRPr lang="es-MX"/>
                    </a:p>
                  </a:txBody>
                  <a:tcPr/>
                </a:tc>
                <a:tc>
                  <a:txBody>
                    <a:bodyPr/>
                    <a:lstStyle/>
                    <a:p>
                      <a:pPr algn="l" fontAlgn="ctr"/>
                      <a:r>
                        <a:rPr lang="es-MX" sz="900" b="0" i="0" u="none" strike="noStrike" dirty="0">
                          <a:solidFill>
                            <a:srgbClr val="000000"/>
                          </a:solidFill>
                          <a:effectLst/>
                          <a:latin typeface="Century Gothic"/>
                        </a:rPr>
                        <a:t>Ayuntamiento de Villa Purificación</a:t>
                      </a:r>
                    </a:p>
                  </a:txBody>
                  <a:tcPr marL="3471" marR="3471" marT="3471" marB="0" anchor="ctr">
                    <a:lnL>
                      <a:noFill/>
                    </a:lnL>
                    <a:lnR>
                      <a:noFill/>
                    </a:lnR>
                    <a:lnT>
                      <a:noFill/>
                    </a:lnT>
                    <a:lnB w="1270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s-MX" sz="900" b="1" i="0" u="none" strike="noStrike">
                          <a:solidFill>
                            <a:srgbClr val="000000"/>
                          </a:solidFill>
                          <a:effectLst/>
                          <a:latin typeface="Century Gothic"/>
                        </a:rPr>
                        <a:t>25.00</a:t>
                      </a:r>
                    </a:p>
                  </a:txBody>
                  <a:tcPr marL="3471" marR="3471" marT="3471"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B7DEE8"/>
                    </a:solidFill>
                  </a:tcPr>
                </a:tc>
              </a:tr>
              <a:tr h="143840">
                <a:tc rowSpan="11">
                  <a:txBody>
                    <a:bodyPr/>
                    <a:lstStyle/>
                    <a:p>
                      <a:pPr algn="ctr" fontAlgn="ctr"/>
                      <a:r>
                        <a:rPr lang="es-MX" sz="1100" b="1" i="0" u="none" strike="noStrike" dirty="0">
                          <a:solidFill>
                            <a:srgbClr val="FFFFFF"/>
                          </a:solidFill>
                          <a:effectLst/>
                          <a:latin typeface="Century Gothic"/>
                        </a:rPr>
                        <a:t>12º</a:t>
                      </a:r>
                    </a:p>
                  </a:txBody>
                  <a:tcPr marL="3471" marR="3471" marT="3471"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BACC6"/>
                    </a:solidFill>
                  </a:tcPr>
                </a:tc>
                <a:tc>
                  <a:txBody>
                    <a:bodyPr/>
                    <a:lstStyle/>
                    <a:p>
                      <a:pPr algn="l" fontAlgn="ctr"/>
                      <a:r>
                        <a:rPr lang="es-MX" sz="900" b="0" i="0" u="none" strike="noStrike" dirty="0">
                          <a:solidFill>
                            <a:srgbClr val="000000"/>
                          </a:solidFill>
                          <a:effectLst/>
                          <a:latin typeface="Century Gothic"/>
                        </a:rPr>
                        <a:t>Ayuntamiento de Ayotlán</a:t>
                      </a:r>
                    </a:p>
                  </a:txBody>
                  <a:tcPr marL="3471" marR="3471" marT="3471"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s-MX" sz="900" b="1" i="0" u="none" strike="noStrike">
                          <a:solidFill>
                            <a:srgbClr val="000000"/>
                          </a:solidFill>
                          <a:effectLst/>
                          <a:latin typeface="Century Gothic"/>
                        </a:rPr>
                        <a:t>18.75</a:t>
                      </a:r>
                    </a:p>
                  </a:txBody>
                  <a:tcPr marL="3471" marR="3471" marT="3471"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143840">
                <a:tc vMerge="1">
                  <a:txBody>
                    <a:bodyPr/>
                    <a:lstStyle/>
                    <a:p>
                      <a:endParaRPr lang="es-MX"/>
                    </a:p>
                  </a:txBody>
                  <a:tcPr/>
                </a:tc>
                <a:tc>
                  <a:txBody>
                    <a:bodyPr/>
                    <a:lstStyle/>
                    <a:p>
                      <a:pPr algn="l" fontAlgn="ctr"/>
                      <a:r>
                        <a:rPr lang="es-MX" sz="900" b="0" i="0" u="none" strike="noStrike" dirty="0">
                          <a:solidFill>
                            <a:srgbClr val="000000"/>
                          </a:solidFill>
                          <a:effectLst/>
                          <a:latin typeface="Century Gothic"/>
                        </a:rPr>
                        <a:t>Ayuntamiento de Cocula</a:t>
                      </a:r>
                    </a:p>
                  </a:txBody>
                  <a:tcPr marL="3471" marR="3471" marT="3471" marB="0" anchor="ctr">
                    <a:lnL>
                      <a:noFill/>
                    </a:lnL>
                    <a:lnR>
                      <a:noFill/>
                    </a:lnR>
                    <a:lnT>
                      <a:noFill/>
                    </a:lnT>
                    <a:lnB>
                      <a:noFill/>
                    </a:lnB>
                    <a:solidFill>
                      <a:srgbClr val="B7DEE8"/>
                    </a:solidFill>
                  </a:tcPr>
                </a:tc>
                <a:tc>
                  <a:txBody>
                    <a:bodyPr/>
                    <a:lstStyle/>
                    <a:p>
                      <a:pPr algn="ctr" fontAlgn="ctr"/>
                      <a:r>
                        <a:rPr lang="es-MX" sz="900" b="1" i="0" u="none" strike="noStrike">
                          <a:solidFill>
                            <a:srgbClr val="000000"/>
                          </a:solidFill>
                          <a:effectLst/>
                          <a:latin typeface="Century Gothic"/>
                        </a:rPr>
                        <a:t>18.75</a:t>
                      </a:r>
                    </a:p>
                  </a:txBody>
                  <a:tcPr marL="3471" marR="3471" marT="3471" marB="0" anchor="ctr">
                    <a:lnL>
                      <a:noFill/>
                    </a:lnL>
                    <a:lnR w="12700" cap="flat" cmpd="sng" algn="ctr">
                      <a:solidFill>
                        <a:srgbClr val="000000"/>
                      </a:solidFill>
                      <a:prstDash val="solid"/>
                      <a:round/>
                      <a:headEnd type="none" w="med" len="med"/>
                      <a:tailEnd type="none" w="med" len="med"/>
                    </a:lnR>
                    <a:lnT>
                      <a:noFill/>
                    </a:lnT>
                    <a:lnB>
                      <a:noFill/>
                    </a:lnB>
                    <a:solidFill>
                      <a:srgbClr val="B7DEE8"/>
                    </a:solidFill>
                  </a:tcPr>
                </a:tc>
              </a:tr>
              <a:tr h="174833">
                <a:tc vMerge="1">
                  <a:txBody>
                    <a:bodyPr/>
                    <a:lstStyle/>
                    <a:p>
                      <a:endParaRPr lang="es-MX"/>
                    </a:p>
                  </a:txBody>
                  <a:tcPr/>
                </a:tc>
                <a:tc>
                  <a:txBody>
                    <a:bodyPr/>
                    <a:lstStyle/>
                    <a:p>
                      <a:pPr algn="l" fontAlgn="ctr"/>
                      <a:r>
                        <a:rPr lang="es-MX" sz="900" b="0" i="0" u="none" strike="noStrike" dirty="0">
                          <a:solidFill>
                            <a:srgbClr val="000000"/>
                          </a:solidFill>
                          <a:effectLst/>
                          <a:latin typeface="Century Gothic"/>
                        </a:rPr>
                        <a:t>Ayuntamiento de Jalostotitlán</a:t>
                      </a:r>
                    </a:p>
                  </a:txBody>
                  <a:tcPr marL="3471" marR="3471" marT="3471" marB="0" anchor="ctr">
                    <a:lnL>
                      <a:noFill/>
                    </a:lnL>
                    <a:lnR>
                      <a:noFill/>
                    </a:lnR>
                    <a:lnT>
                      <a:noFill/>
                    </a:lnT>
                    <a:lnB>
                      <a:noFill/>
                    </a:lnB>
                  </a:tcPr>
                </a:tc>
                <a:tc>
                  <a:txBody>
                    <a:bodyPr/>
                    <a:lstStyle/>
                    <a:p>
                      <a:pPr algn="ctr" fontAlgn="ctr"/>
                      <a:r>
                        <a:rPr lang="es-MX" sz="900" b="1" i="0" u="none" strike="noStrike">
                          <a:solidFill>
                            <a:srgbClr val="000000"/>
                          </a:solidFill>
                          <a:effectLst/>
                          <a:latin typeface="Century Gothic"/>
                        </a:rPr>
                        <a:t>18.75</a:t>
                      </a:r>
                    </a:p>
                  </a:txBody>
                  <a:tcPr marL="3471" marR="3471" marT="3471" marB="0" anchor="ctr">
                    <a:lnL>
                      <a:noFill/>
                    </a:lnL>
                    <a:lnR w="12700" cap="flat" cmpd="sng" algn="ctr">
                      <a:solidFill>
                        <a:srgbClr val="000000"/>
                      </a:solidFill>
                      <a:prstDash val="solid"/>
                      <a:round/>
                      <a:headEnd type="none" w="med" len="med"/>
                      <a:tailEnd type="none" w="med" len="med"/>
                    </a:lnR>
                    <a:lnT>
                      <a:noFill/>
                    </a:lnT>
                    <a:lnB>
                      <a:noFill/>
                    </a:lnB>
                  </a:tcPr>
                </a:tc>
              </a:tr>
              <a:tr h="174833">
                <a:tc vMerge="1">
                  <a:txBody>
                    <a:bodyPr/>
                    <a:lstStyle/>
                    <a:p>
                      <a:endParaRPr lang="es-MX"/>
                    </a:p>
                  </a:txBody>
                  <a:tcPr/>
                </a:tc>
                <a:tc>
                  <a:txBody>
                    <a:bodyPr/>
                    <a:lstStyle/>
                    <a:p>
                      <a:pPr algn="l" fontAlgn="ctr"/>
                      <a:r>
                        <a:rPr lang="es-MX" sz="900" b="0" i="0" u="none" strike="noStrike" dirty="0">
                          <a:solidFill>
                            <a:srgbClr val="000000"/>
                          </a:solidFill>
                          <a:effectLst/>
                          <a:latin typeface="Century Gothic"/>
                        </a:rPr>
                        <a:t>Ayuntamiento de Jesús de María</a:t>
                      </a:r>
                    </a:p>
                  </a:txBody>
                  <a:tcPr marL="3471" marR="3471" marT="3471" marB="0" anchor="ctr">
                    <a:lnL>
                      <a:noFill/>
                    </a:lnL>
                    <a:lnR>
                      <a:noFill/>
                    </a:lnR>
                    <a:lnT>
                      <a:noFill/>
                    </a:lnT>
                    <a:lnB>
                      <a:noFill/>
                    </a:lnB>
                    <a:solidFill>
                      <a:srgbClr val="B7DEE8"/>
                    </a:solidFill>
                  </a:tcPr>
                </a:tc>
                <a:tc>
                  <a:txBody>
                    <a:bodyPr/>
                    <a:lstStyle/>
                    <a:p>
                      <a:pPr algn="ctr" fontAlgn="ctr"/>
                      <a:r>
                        <a:rPr lang="es-MX" sz="900" b="1" i="0" u="none" strike="noStrike">
                          <a:solidFill>
                            <a:srgbClr val="000000"/>
                          </a:solidFill>
                          <a:effectLst/>
                          <a:latin typeface="Century Gothic"/>
                        </a:rPr>
                        <a:t>18.75</a:t>
                      </a:r>
                    </a:p>
                  </a:txBody>
                  <a:tcPr marL="3471" marR="3471" marT="3471" marB="0" anchor="ctr">
                    <a:lnL>
                      <a:noFill/>
                    </a:lnL>
                    <a:lnR w="12700" cap="flat" cmpd="sng" algn="ctr">
                      <a:solidFill>
                        <a:srgbClr val="000000"/>
                      </a:solidFill>
                      <a:prstDash val="solid"/>
                      <a:round/>
                      <a:headEnd type="none" w="med" len="med"/>
                      <a:tailEnd type="none" w="med" len="med"/>
                    </a:lnR>
                    <a:lnT>
                      <a:noFill/>
                    </a:lnT>
                    <a:lnB>
                      <a:noFill/>
                    </a:lnB>
                    <a:solidFill>
                      <a:srgbClr val="B7DEE8"/>
                    </a:solidFill>
                  </a:tcPr>
                </a:tc>
              </a:tr>
              <a:tr h="213773">
                <a:tc vMerge="1">
                  <a:txBody>
                    <a:bodyPr/>
                    <a:lstStyle/>
                    <a:p>
                      <a:endParaRPr lang="es-MX"/>
                    </a:p>
                  </a:txBody>
                  <a:tcPr/>
                </a:tc>
                <a:tc>
                  <a:txBody>
                    <a:bodyPr/>
                    <a:lstStyle/>
                    <a:p>
                      <a:pPr algn="l" fontAlgn="ctr"/>
                      <a:r>
                        <a:rPr lang="es-MX" sz="900" b="0" i="0" u="none" strike="noStrike" dirty="0">
                          <a:solidFill>
                            <a:srgbClr val="000000"/>
                          </a:solidFill>
                          <a:effectLst/>
                          <a:latin typeface="Century Gothic"/>
                        </a:rPr>
                        <a:t>Ayuntamiento de San Juan de los Lagos</a:t>
                      </a:r>
                    </a:p>
                  </a:txBody>
                  <a:tcPr marL="3471" marR="3471" marT="3471" marB="0" anchor="ctr">
                    <a:lnL>
                      <a:noFill/>
                    </a:lnL>
                    <a:lnR>
                      <a:noFill/>
                    </a:lnR>
                    <a:lnT>
                      <a:noFill/>
                    </a:lnT>
                    <a:lnB>
                      <a:noFill/>
                    </a:lnB>
                  </a:tcPr>
                </a:tc>
                <a:tc>
                  <a:txBody>
                    <a:bodyPr/>
                    <a:lstStyle/>
                    <a:p>
                      <a:pPr algn="ctr" fontAlgn="ctr"/>
                      <a:r>
                        <a:rPr lang="es-MX" sz="900" b="1" i="0" u="none" strike="noStrike">
                          <a:solidFill>
                            <a:srgbClr val="000000"/>
                          </a:solidFill>
                          <a:effectLst/>
                          <a:latin typeface="Century Gothic"/>
                        </a:rPr>
                        <a:t>18.75</a:t>
                      </a:r>
                    </a:p>
                  </a:txBody>
                  <a:tcPr marL="3471" marR="3471" marT="3471" marB="0" anchor="ctr">
                    <a:lnL>
                      <a:noFill/>
                    </a:lnL>
                    <a:lnR w="12700" cap="flat" cmpd="sng" algn="ctr">
                      <a:solidFill>
                        <a:srgbClr val="000000"/>
                      </a:solidFill>
                      <a:prstDash val="solid"/>
                      <a:round/>
                      <a:headEnd type="none" w="med" len="med"/>
                      <a:tailEnd type="none" w="med" len="med"/>
                    </a:lnR>
                    <a:lnT>
                      <a:noFill/>
                    </a:lnT>
                    <a:lnB>
                      <a:noFill/>
                    </a:lnB>
                  </a:tcPr>
                </a:tc>
              </a:tr>
              <a:tr h="174833">
                <a:tc vMerge="1">
                  <a:txBody>
                    <a:bodyPr/>
                    <a:lstStyle/>
                    <a:p>
                      <a:endParaRPr lang="es-MX"/>
                    </a:p>
                  </a:txBody>
                  <a:tcPr/>
                </a:tc>
                <a:tc>
                  <a:txBody>
                    <a:bodyPr/>
                    <a:lstStyle/>
                    <a:p>
                      <a:pPr algn="l" fontAlgn="ctr"/>
                      <a:r>
                        <a:rPr lang="es-MX" sz="900" b="0" i="0" u="none" strike="noStrike" dirty="0">
                          <a:solidFill>
                            <a:srgbClr val="000000"/>
                          </a:solidFill>
                          <a:effectLst/>
                          <a:latin typeface="Century Gothic"/>
                        </a:rPr>
                        <a:t>Ayuntamiento de San Miguel el Alto</a:t>
                      </a:r>
                    </a:p>
                  </a:txBody>
                  <a:tcPr marL="3471" marR="3471" marT="3471" marB="0" anchor="ctr">
                    <a:lnL>
                      <a:noFill/>
                    </a:lnL>
                    <a:lnR>
                      <a:noFill/>
                    </a:lnR>
                    <a:lnT>
                      <a:noFill/>
                    </a:lnT>
                    <a:lnB>
                      <a:noFill/>
                    </a:lnB>
                    <a:solidFill>
                      <a:srgbClr val="B7DEE8"/>
                    </a:solidFill>
                  </a:tcPr>
                </a:tc>
                <a:tc>
                  <a:txBody>
                    <a:bodyPr/>
                    <a:lstStyle/>
                    <a:p>
                      <a:pPr algn="ctr" fontAlgn="ctr"/>
                      <a:r>
                        <a:rPr lang="es-MX" sz="900" b="1" i="0" u="none" strike="noStrike">
                          <a:solidFill>
                            <a:srgbClr val="000000"/>
                          </a:solidFill>
                          <a:effectLst/>
                          <a:latin typeface="Century Gothic"/>
                        </a:rPr>
                        <a:t>18.75</a:t>
                      </a:r>
                    </a:p>
                  </a:txBody>
                  <a:tcPr marL="3471" marR="3471" marT="3471" marB="0" anchor="ctr">
                    <a:lnL>
                      <a:noFill/>
                    </a:lnL>
                    <a:lnR w="12700" cap="flat" cmpd="sng" algn="ctr">
                      <a:solidFill>
                        <a:srgbClr val="000000"/>
                      </a:solidFill>
                      <a:prstDash val="solid"/>
                      <a:round/>
                      <a:headEnd type="none" w="med" len="med"/>
                      <a:tailEnd type="none" w="med" len="med"/>
                    </a:lnR>
                    <a:lnT>
                      <a:noFill/>
                    </a:lnT>
                    <a:lnB>
                      <a:noFill/>
                    </a:lnB>
                    <a:solidFill>
                      <a:srgbClr val="B7DEE8"/>
                    </a:solidFill>
                  </a:tcPr>
                </a:tc>
              </a:tr>
              <a:tr h="143840">
                <a:tc vMerge="1">
                  <a:txBody>
                    <a:bodyPr/>
                    <a:lstStyle/>
                    <a:p>
                      <a:endParaRPr lang="es-MX"/>
                    </a:p>
                  </a:txBody>
                  <a:tcPr/>
                </a:tc>
                <a:tc>
                  <a:txBody>
                    <a:bodyPr/>
                    <a:lstStyle/>
                    <a:p>
                      <a:pPr algn="l" fontAlgn="ctr"/>
                      <a:r>
                        <a:rPr lang="es-MX" sz="900" b="0" i="0" u="none" strike="noStrike">
                          <a:solidFill>
                            <a:srgbClr val="000000"/>
                          </a:solidFill>
                          <a:effectLst/>
                          <a:latin typeface="Century Gothic"/>
                        </a:rPr>
                        <a:t>Ayuntamiento de Sayula</a:t>
                      </a:r>
                    </a:p>
                  </a:txBody>
                  <a:tcPr marL="3471" marR="3471" marT="3471" marB="0" anchor="ctr">
                    <a:lnL>
                      <a:noFill/>
                    </a:lnL>
                    <a:lnR>
                      <a:noFill/>
                    </a:lnR>
                    <a:lnT>
                      <a:noFill/>
                    </a:lnT>
                    <a:lnB>
                      <a:noFill/>
                    </a:lnB>
                  </a:tcPr>
                </a:tc>
                <a:tc>
                  <a:txBody>
                    <a:bodyPr/>
                    <a:lstStyle/>
                    <a:p>
                      <a:pPr algn="ctr" fontAlgn="ctr"/>
                      <a:r>
                        <a:rPr lang="es-MX" sz="900" b="1" i="0" u="none" strike="noStrike">
                          <a:solidFill>
                            <a:srgbClr val="000000"/>
                          </a:solidFill>
                          <a:effectLst/>
                          <a:latin typeface="Century Gothic"/>
                        </a:rPr>
                        <a:t>18.75</a:t>
                      </a:r>
                    </a:p>
                  </a:txBody>
                  <a:tcPr marL="3471" marR="3471" marT="3471" marB="0" anchor="ctr">
                    <a:lnL>
                      <a:noFill/>
                    </a:lnL>
                    <a:lnR w="12700" cap="flat" cmpd="sng" algn="ctr">
                      <a:solidFill>
                        <a:srgbClr val="000000"/>
                      </a:solidFill>
                      <a:prstDash val="solid"/>
                      <a:round/>
                      <a:headEnd type="none" w="med" len="med"/>
                      <a:tailEnd type="none" w="med" len="med"/>
                    </a:lnR>
                    <a:lnT>
                      <a:noFill/>
                    </a:lnT>
                    <a:lnB>
                      <a:noFill/>
                    </a:lnB>
                  </a:tcPr>
                </a:tc>
              </a:tr>
              <a:tr h="213773">
                <a:tc vMerge="1">
                  <a:txBody>
                    <a:bodyPr/>
                    <a:lstStyle/>
                    <a:p>
                      <a:endParaRPr lang="es-MX"/>
                    </a:p>
                  </a:txBody>
                  <a:tcPr/>
                </a:tc>
                <a:tc>
                  <a:txBody>
                    <a:bodyPr/>
                    <a:lstStyle/>
                    <a:p>
                      <a:pPr algn="l" fontAlgn="ctr"/>
                      <a:r>
                        <a:rPr lang="es-MX" sz="900" b="0" i="0" u="none" strike="noStrike" dirty="0">
                          <a:solidFill>
                            <a:srgbClr val="000000"/>
                          </a:solidFill>
                          <a:effectLst/>
                          <a:latin typeface="Century Gothic"/>
                        </a:rPr>
                        <a:t>Ayuntamiento de Tepatitlán de Morelos</a:t>
                      </a:r>
                    </a:p>
                  </a:txBody>
                  <a:tcPr marL="3471" marR="3471" marT="3471" marB="0" anchor="ctr">
                    <a:lnL>
                      <a:noFill/>
                    </a:lnL>
                    <a:lnR>
                      <a:noFill/>
                    </a:lnR>
                    <a:lnT>
                      <a:noFill/>
                    </a:lnT>
                    <a:lnB>
                      <a:noFill/>
                    </a:lnB>
                    <a:solidFill>
                      <a:srgbClr val="B7DEE8"/>
                    </a:solidFill>
                  </a:tcPr>
                </a:tc>
                <a:tc>
                  <a:txBody>
                    <a:bodyPr/>
                    <a:lstStyle/>
                    <a:p>
                      <a:pPr algn="ctr" fontAlgn="ctr"/>
                      <a:r>
                        <a:rPr lang="es-MX" sz="900" b="1" i="0" u="none" strike="noStrike">
                          <a:solidFill>
                            <a:srgbClr val="000000"/>
                          </a:solidFill>
                          <a:effectLst/>
                          <a:latin typeface="Century Gothic"/>
                        </a:rPr>
                        <a:t>18.75</a:t>
                      </a:r>
                    </a:p>
                  </a:txBody>
                  <a:tcPr marL="3471" marR="3471" marT="3471" marB="0" anchor="ctr">
                    <a:lnL>
                      <a:noFill/>
                    </a:lnL>
                    <a:lnR w="12700" cap="flat" cmpd="sng" algn="ctr">
                      <a:solidFill>
                        <a:srgbClr val="000000"/>
                      </a:solidFill>
                      <a:prstDash val="solid"/>
                      <a:round/>
                      <a:headEnd type="none" w="med" len="med"/>
                      <a:tailEnd type="none" w="med" len="med"/>
                    </a:lnR>
                    <a:lnT>
                      <a:noFill/>
                    </a:lnT>
                    <a:lnB>
                      <a:noFill/>
                    </a:lnB>
                    <a:solidFill>
                      <a:srgbClr val="B7DEE8"/>
                    </a:solidFill>
                  </a:tcPr>
                </a:tc>
              </a:tr>
              <a:tr h="143840">
                <a:tc vMerge="1">
                  <a:txBody>
                    <a:bodyPr/>
                    <a:lstStyle/>
                    <a:p>
                      <a:endParaRPr lang="es-MX"/>
                    </a:p>
                  </a:txBody>
                  <a:tcPr/>
                </a:tc>
                <a:tc>
                  <a:txBody>
                    <a:bodyPr/>
                    <a:lstStyle/>
                    <a:p>
                      <a:pPr algn="l" fontAlgn="ctr"/>
                      <a:r>
                        <a:rPr lang="es-MX" sz="900" b="0" i="0" u="none" strike="noStrike">
                          <a:solidFill>
                            <a:srgbClr val="000000"/>
                          </a:solidFill>
                          <a:effectLst/>
                          <a:latin typeface="Century Gothic"/>
                        </a:rPr>
                        <a:t>Ayuntamiento de Tequila</a:t>
                      </a:r>
                    </a:p>
                  </a:txBody>
                  <a:tcPr marL="3471" marR="3471" marT="3471" marB="0" anchor="ctr">
                    <a:lnL>
                      <a:noFill/>
                    </a:lnL>
                    <a:lnR>
                      <a:noFill/>
                    </a:lnR>
                    <a:lnT>
                      <a:noFill/>
                    </a:lnT>
                    <a:lnB>
                      <a:noFill/>
                    </a:lnB>
                  </a:tcPr>
                </a:tc>
                <a:tc>
                  <a:txBody>
                    <a:bodyPr/>
                    <a:lstStyle/>
                    <a:p>
                      <a:pPr algn="ctr" fontAlgn="ctr"/>
                      <a:r>
                        <a:rPr lang="es-MX" sz="900" b="1" i="0" u="none" strike="noStrike">
                          <a:solidFill>
                            <a:srgbClr val="000000"/>
                          </a:solidFill>
                          <a:effectLst/>
                          <a:latin typeface="Century Gothic"/>
                        </a:rPr>
                        <a:t>18.75</a:t>
                      </a:r>
                    </a:p>
                  </a:txBody>
                  <a:tcPr marL="3471" marR="3471" marT="3471" marB="0" anchor="ctr">
                    <a:lnL>
                      <a:noFill/>
                    </a:lnL>
                    <a:lnR w="12700" cap="flat" cmpd="sng" algn="ctr">
                      <a:solidFill>
                        <a:srgbClr val="000000"/>
                      </a:solidFill>
                      <a:prstDash val="solid"/>
                      <a:round/>
                      <a:headEnd type="none" w="med" len="med"/>
                      <a:tailEnd type="none" w="med" len="med"/>
                    </a:lnR>
                    <a:lnT>
                      <a:noFill/>
                    </a:lnT>
                    <a:lnB>
                      <a:noFill/>
                    </a:lnB>
                  </a:tcPr>
                </a:tc>
              </a:tr>
              <a:tr h="174833">
                <a:tc vMerge="1">
                  <a:txBody>
                    <a:bodyPr/>
                    <a:lstStyle/>
                    <a:p>
                      <a:endParaRPr lang="es-MX"/>
                    </a:p>
                  </a:txBody>
                  <a:tcPr/>
                </a:tc>
                <a:tc>
                  <a:txBody>
                    <a:bodyPr/>
                    <a:lstStyle/>
                    <a:p>
                      <a:pPr algn="l" fontAlgn="ctr"/>
                      <a:r>
                        <a:rPr lang="es-MX" sz="900" b="0" i="0" u="none" strike="noStrike" dirty="0">
                          <a:solidFill>
                            <a:srgbClr val="000000"/>
                          </a:solidFill>
                          <a:effectLst/>
                          <a:latin typeface="Century Gothic"/>
                        </a:rPr>
                        <a:t>Ayuntamiento de Villa Corona</a:t>
                      </a:r>
                    </a:p>
                  </a:txBody>
                  <a:tcPr marL="3471" marR="3471" marT="3471" marB="0" anchor="ctr">
                    <a:lnL>
                      <a:noFill/>
                    </a:lnL>
                    <a:lnR>
                      <a:noFill/>
                    </a:lnR>
                    <a:lnT>
                      <a:noFill/>
                    </a:lnT>
                    <a:lnB>
                      <a:noFill/>
                    </a:lnB>
                    <a:solidFill>
                      <a:srgbClr val="B7DEE8"/>
                    </a:solidFill>
                  </a:tcPr>
                </a:tc>
                <a:tc>
                  <a:txBody>
                    <a:bodyPr/>
                    <a:lstStyle/>
                    <a:p>
                      <a:pPr algn="ctr" fontAlgn="ctr"/>
                      <a:r>
                        <a:rPr lang="es-MX" sz="900" b="1" i="0" u="none" strike="noStrike">
                          <a:solidFill>
                            <a:srgbClr val="000000"/>
                          </a:solidFill>
                          <a:effectLst/>
                          <a:latin typeface="Century Gothic"/>
                        </a:rPr>
                        <a:t>18.75</a:t>
                      </a:r>
                    </a:p>
                  </a:txBody>
                  <a:tcPr marL="3471" marR="3471" marT="3471" marB="0" anchor="ctr">
                    <a:lnL>
                      <a:noFill/>
                    </a:lnL>
                    <a:lnR w="12700" cap="flat" cmpd="sng" algn="ctr">
                      <a:solidFill>
                        <a:srgbClr val="000000"/>
                      </a:solidFill>
                      <a:prstDash val="solid"/>
                      <a:round/>
                      <a:headEnd type="none" w="med" len="med"/>
                      <a:tailEnd type="none" w="med" len="med"/>
                    </a:lnR>
                    <a:lnT>
                      <a:noFill/>
                    </a:lnT>
                    <a:lnB>
                      <a:noFill/>
                    </a:lnB>
                    <a:solidFill>
                      <a:srgbClr val="B7DEE8"/>
                    </a:solidFill>
                  </a:tcPr>
                </a:tc>
              </a:tr>
              <a:tr h="178806">
                <a:tc vMerge="1">
                  <a:txBody>
                    <a:bodyPr/>
                    <a:lstStyle/>
                    <a:p>
                      <a:endParaRPr lang="es-MX"/>
                    </a:p>
                  </a:txBody>
                  <a:tcPr/>
                </a:tc>
                <a:tc>
                  <a:txBody>
                    <a:bodyPr/>
                    <a:lstStyle/>
                    <a:p>
                      <a:pPr algn="l" fontAlgn="ctr"/>
                      <a:r>
                        <a:rPr lang="es-MX" sz="900" b="0" i="0" u="none" strike="noStrike">
                          <a:solidFill>
                            <a:srgbClr val="000000"/>
                          </a:solidFill>
                          <a:effectLst/>
                          <a:latin typeface="Century Gothic"/>
                        </a:rPr>
                        <a:t>Ayuntamiento de Zapotlanejo</a:t>
                      </a:r>
                    </a:p>
                  </a:txBody>
                  <a:tcPr marL="3471" marR="3471" marT="3471"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entury Gothic"/>
                        </a:rPr>
                        <a:t>18.75</a:t>
                      </a:r>
                    </a:p>
                  </a:txBody>
                  <a:tcPr marL="3471" marR="3471" marT="3471"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213773">
                <a:tc rowSpan="9">
                  <a:txBody>
                    <a:bodyPr/>
                    <a:lstStyle/>
                    <a:p>
                      <a:pPr algn="ctr" fontAlgn="ctr"/>
                      <a:r>
                        <a:rPr lang="es-MX" sz="1100" b="1" i="0" u="none" strike="noStrike" dirty="0">
                          <a:solidFill>
                            <a:srgbClr val="FFFFFF"/>
                          </a:solidFill>
                          <a:effectLst/>
                          <a:latin typeface="Century Gothic"/>
                        </a:rPr>
                        <a:t>13º</a:t>
                      </a:r>
                    </a:p>
                  </a:txBody>
                  <a:tcPr marL="3471" marR="3471" marT="3471"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BACC6"/>
                    </a:solidFill>
                  </a:tcPr>
                </a:tc>
                <a:tc>
                  <a:txBody>
                    <a:bodyPr/>
                    <a:lstStyle/>
                    <a:p>
                      <a:pPr algn="l" fontAlgn="ctr"/>
                      <a:r>
                        <a:rPr lang="es-MX" sz="900" b="0" i="0" u="none" strike="noStrike" dirty="0">
                          <a:solidFill>
                            <a:srgbClr val="000000"/>
                          </a:solidFill>
                          <a:effectLst/>
                          <a:latin typeface="Century Gothic"/>
                        </a:rPr>
                        <a:t>Ayuntamiento  de Tamazula de Gordiano</a:t>
                      </a:r>
                    </a:p>
                  </a:txBody>
                  <a:tcPr marL="3471" marR="3471" marT="3471" marB="0" anchor="ctr">
                    <a:lnL>
                      <a:noFill/>
                    </a:lnL>
                    <a:lnR>
                      <a:noFill/>
                    </a:lnR>
                    <a:lnT w="12700" cap="flat" cmpd="sng" algn="ctr">
                      <a:solidFill>
                        <a:srgbClr val="000000"/>
                      </a:solidFill>
                      <a:prstDash val="solid"/>
                      <a:round/>
                      <a:headEnd type="none" w="med" len="med"/>
                      <a:tailEnd type="none" w="med" len="med"/>
                    </a:lnT>
                    <a:lnB>
                      <a:noFill/>
                    </a:lnB>
                    <a:solidFill>
                      <a:srgbClr val="B7DEE8"/>
                    </a:solidFill>
                  </a:tcPr>
                </a:tc>
                <a:tc>
                  <a:txBody>
                    <a:bodyPr/>
                    <a:lstStyle/>
                    <a:p>
                      <a:pPr algn="ctr" fontAlgn="ctr"/>
                      <a:r>
                        <a:rPr lang="es-MX" sz="900" b="1" i="0" u="none" strike="noStrike">
                          <a:solidFill>
                            <a:srgbClr val="000000"/>
                          </a:solidFill>
                          <a:effectLst/>
                          <a:latin typeface="Century Gothic"/>
                        </a:rPr>
                        <a:t>12.50</a:t>
                      </a:r>
                    </a:p>
                  </a:txBody>
                  <a:tcPr marL="3471" marR="3471" marT="3471"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B7DEE8"/>
                    </a:solidFill>
                  </a:tcPr>
                </a:tc>
              </a:tr>
              <a:tr h="143840">
                <a:tc vMerge="1">
                  <a:txBody>
                    <a:bodyPr/>
                    <a:lstStyle/>
                    <a:p>
                      <a:endParaRPr lang="es-MX"/>
                    </a:p>
                  </a:txBody>
                  <a:tcPr/>
                </a:tc>
                <a:tc>
                  <a:txBody>
                    <a:bodyPr/>
                    <a:lstStyle/>
                    <a:p>
                      <a:pPr algn="l" fontAlgn="ctr"/>
                      <a:r>
                        <a:rPr lang="es-MX" sz="900" b="0" i="0" u="none" strike="noStrike">
                          <a:solidFill>
                            <a:srgbClr val="000000"/>
                          </a:solidFill>
                          <a:effectLst/>
                          <a:latin typeface="Century Gothic"/>
                        </a:rPr>
                        <a:t>Ayuntamiento de Acatic</a:t>
                      </a:r>
                    </a:p>
                  </a:txBody>
                  <a:tcPr marL="3471" marR="3471" marT="3471" marB="0" anchor="ctr">
                    <a:lnL>
                      <a:noFill/>
                    </a:lnL>
                    <a:lnR>
                      <a:noFill/>
                    </a:lnR>
                    <a:lnT>
                      <a:noFill/>
                    </a:lnT>
                    <a:lnB>
                      <a:noFill/>
                    </a:lnB>
                  </a:tcPr>
                </a:tc>
                <a:tc>
                  <a:txBody>
                    <a:bodyPr/>
                    <a:lstStyle/>
                    <a:p>
                      <a:pPr algn="ctr" fontAlgn="ctr"/>
                      <a:r>
                        <a:rPr lang="es-MX" sz="900" b="1" i="0" u="none" strike="noStrike">
                          <a:solidFill>
                            <a:srgbClr val="000000"/>
                          </a:solidFill>
                          <a:effectLst/>
                          <a:latin typeface="Century Gothic"/>
                        </a:rPr>
                        <a:t>12.50</a:t>
                      </a:r>
                    </a:p>
                  </a:txBody>
                  <a:tcPr marL="3471" marR="3471" marT="3471" marB="0" anchor="ctr">
                    <a:lnL>
                      <a:noFill/>
                    </a:lnL>
                    <a:lnR w="12700" cap="flat" cmpd="sng" algn="ctr">
                      <a:solidFill>
                        <a:srgbClr val="000000"/>
                      </a:solidFill>
                      <a:prstDash val="solid"/>
                      <a:round/>
                      <a:headEnd type="none" w="med" len="med"/>
                      <a:tailEnd type="none" w="med" len="med"/>
                    </a:lnR>
                    <a:lnT>
                      <a:noFill/>
                    </a:lnT>
                    <a:lnB>
                      <a:noFill/>
                    </a:lnB>
                  </a:tcPr>
                </a:tc>
              </a:tr>
              <a:tr h="174833">
                <a:tc vMerge="1">
                  <a:txBody>
                    <a:bodyPr/>
                    <a:lstStyle/>
                    <a:p>
                      <a:endParaRPr lang="es-MX"/>
                    </a:p>
                  </a:txBody>
                  <a:tcPr/>
                </a:tc>
                <a:tc>
                  <a:txBody>
                    <a:bodyPr/>
                    <a:lstStyle/>
                    <a:p>
                      <a:pPr algn="l" fontAlgn="ctr"/>
                      <a:r>
                        <a:rPr lang="es-MX" sz="900" b="0" i="0" u="none" strike="noStrike">
                          <a:solidFill>
                            <a:srgbClr val="000000"/>
                          </a:solidFill>
                          <a:effectLst/>
                          <a:latin typeface="Century Gothic"/>
                        </a:rPr>
                        <a:t>Ayuntamiento de Acatlán de Juárez</a:t>
                      </a:r>
                    </a:p>
                  </a:txBody>
                  <a:tcPr marL="3471" marR="3471" marT="3471" marB="0" anchor="ctr">
                    <a:lnL>
                      <a:noFill/>
                    </a:lnL>
                    <a:lnR>
                      <a:noFill/>
                    </a:lnR>
                    <a:lnT>
                      <a:noFill/>
                    </a:lnT>
                    <a:lnB>
                      <a:noFill/>
                    </a:lnB>
                    <a:solidFill>
                      <a:srgbClr val="B7DEE8"/>
                    </a:solidFill>
                  </a:tcPr>
                </a:tc>
                <a:tc>
                  <a:txBody>
                    <a:bodyPr/>
                    <a:lstStyle/>
                    <a:p>
                      <a:pPr algn="ctr" fontAlgn="ctr"/>
                      <a:r>
                        <a:rPr lang="es-MX" sz="900" b="1" i="0" u="none" strike="noStrike" dirty="0">
                          <a:solidFill>
                            <a:srgbClr val="000000"/>
                          </a:solidFill>
                          <a:effectLst/>
                          <a:latin typeface="Century Gothic"/>
                        </a:rPr>
                        <a:t>12.50</a:t>
                      </a:r>
                    </a:p>
                  </a:txBody>
                  <a:tcPr marL="3471" marR="3471" marT="3471" marB="0" anchor="ctr">
                    <a:lnL>
                      <a:noFill/>
                    </a:lnL>
                    <a:lnR w="12700" cap="flat" cmpd="sng" algn="ctr">
                      <a:solidFill>
                        <a:srgbClr val="000000"/>
                      </a:solidFill>
                      <a:prstDash val="solid"/>
                      <a:round/>
                      <a:headEnd type="none" w="med" len="med"/>
                      <a:tailEnd type="none" w="med" len="med"/>
                    </a:lnR>
                    <a:lnT>
                      <a:noFill/>
                    </a:lnT>
                    <a:lnB>
                      <a:noFill/>
                    </a:lnB>
                    <a:solidFill>
                      <a:srgbClr val="B7DEE8"/>
                    </a:solidFill>
                  </a:tcPr>
                </a:tc>
              </a:tr>
              <a:tr h="213773">
                <a:tc vMerge="1">
                  <a:txBody>
                    <a:bodyPr/>
                    <a:lstStyle/>
                    <a:p>
                      <a:endParaRPr lang="es-MX"/>
                    </a:p>
                  </a:txBody>
                  <a:tcPr/>
                </a:tc>
                <a:tc>
                  <a:txBody>
                    <a:bodyPr/>
                    <a:lstStyle/>
                    <a:p>
                      <a:pPr algn="l" fontAlgn="ctr"/>
                      <a:r>
                        <a:rPr lang="es-MX" sz="900" b="0" i="0" u="none" strike="noStrike">
                          <a:solidFill>
                            <a:srgbClr val="000000"/>
                          </a:solidFill>
                          <a:effectLst/>
                          <a:latin typeface="Century Gothic"/>
                        </a:rPr>
                        <a:t>Ayuntamiento de Ahualulco de Mercado</a:t>
                      </a:r>
                    </a:p>
                  </a:txBody>
                  <a:tcPr marL="3471" marR="3471" marT="3471" marB="0" anchor="ctr">
                    <a:lnL>
                      <a:noFill/>
                    </a:lnL>
                    <a:lnR>
                      <a:noFill/>
                    </a:lnR>
                    <a:lnT>
                      <a:noFill/>
                    </a:lnT>
                    <a:lnB>
                      <a:noFill/>
                    </a:lnB>
                  </a:tcPr>
                </a:tc>
                <a:tc>
                  <a:txBody>
                    <a:bodyPr/>
                    <a:lstStyle/>
                    <a:p>
                      <a:pPr algn="ctr" fontAlgn="ctr"/>
                      <a:r>
                        <a:rPr lang="es-MX" sz="900" b="1" i="0" u="none" strike="noStrike">
                          <a:solidFill>
                            <a:srgbClr val="000000"/>
                          </a:solidFill>
                          <a:effectLst/>
                          <a:latin typeface="Century Gothic"/>
                        </a:rPr>
                        <a:t>12.50</a:t>
                      </a:r>
                    </a:p>
                  </a:txBody>
                  <a:tcPr marL="3471" marR="3471" marT="3471" marB="0" anchor="ctr">
                    <a:lnL>
                      <a:noFill/>
                    </a:lnL>
                    <a:lnR w="12700" cap="flat" cmpd="sng" algn="ctr">
                      <a:solidFill>
                        <a:srgbClr val="000000"/>
                      </a:solidFill>
                      <a:prstDash val="solid"/>
                      <a:round/>
                      <a:headEnd type="none" w="med" len="med"/>
                      <a:tailEnd type="none" w="med" len="med"/>
                    </a:lnR>
                    <a:lnT>
                      <a:noFill/>
                    </a:lnT>
                    <a:lnB>
                      <a:noFill/>
                    </a:lnB>
                  </a:tcPr>
                </a:tc>
              </a:tr>
              <a:tr h="174833">
                <a:tc vMerge="1">
                  <a:txBody>
                    <a:bodyPr/>
                    <a:lstStyle/>
                    <a:p>
                      <a:endParaRPr lang="es-MX"/>
                    </a:p>
                  </a:txBody>
                  <a:tcPr/>
                </a:tc>
                <a:tc>
                  <a:txBody>
                    <a:bodyPr/>
                    <a:lstStyle/>
                    <a:p>
                      <a:pPr algn="l" fontAlgn="ctr"/>
                      <a:r>
                        <a:rPr lang="es-MX" sz="900" b="0" i="0" u="none" strike="noStrike">
                          <a:solidFill>
                            <a:srgbClr val="000000"/>
                          </a:solidFill>
                          <a:effectLst/>
                          <a:latin typeface="Century Gothic"/>
                        </a:rPr>
                        <a:t>Ayuntamiento de Amacueca</a:t>
                      </a:r>
                    </a:p>
                  </a:txBody>
                  <a:tcPr marL="3471" marR="3471" marT="3471" marB="0" anchor="ctr">
                    <a:lnL>
                      <a:noFill/>
                    </a:lnL>
                    <a:lnR>
                      <a:noFill/>
                    </a:lnR>
                    <a:lnT>
                      <a:noFill/>
                    </a:lnT>
                    <a:lnB>
                      <a:noFill/>
                    </a:lnB>
                    <a:solidFill>
                      <a:srgbClr val="B7DEE8"/>
                    </a:solidFill>
                  </a:tcPr>
                </a:tc>
                <a:tc>
                  <a:txBody>
                    <a:bodyPr/>
                    <a:lstStyle/>
                    <a:p>
                      <a:pPr algn="ctr" fontAlgn="ctr"/>
                      <a:r>
                        <a:rPr lang="es-MX" sz="900" b="1" i="0" u="none" strike="noStrike" dirty="0">
                          <a:solidFill>
                            <a:srgbClr val="000000"/>
                          </a:solidFill>
                          <a:effectLst/>
                          <a:latin typeface="Century Gothic"/>
                        </a:rPr>
                        <a:t>12.50</a:t>
                      </a:r>
                    </a:p>
                  </a:txBody>
                  <a:tcPr marL="3471" marR="3471" marT="3471" marB="0" anchor="ctr">
                    <a:lnL>
                      <a:noFill/>
                    </a:lnL>
                    <a:lnR w="12700" cap="flat" cmpd="sng" algn="ctr">
                      <a:solidFill>
                        <a:srgbClr val="000000"/>
                      </a:solidFill>
                      <a:prstDash val="solid"/>
                      <a:round/>
                      <a:headEnd type="none" w="med" len="med"/>
                      <a:tailEnd type="none" w="med" len="med"/>
                    </a:lnR>
                    <a:lnT>
                      <a:noFill/>
                    </a:lnT>
                    <a:lnB>
                      <a:noFill/>
                    </a:lnB>
                    <a:solidFill>
                      <a:srgbClr val="B7DEE8"/>
                    </a:solidFill>
                  </a:tcPr>
                </a:tc>
              </a:tr>
              <a:tr h="174833">
                <a:tc vMerge="1">
                  <a:txBody>
                    <a:bodyPr/>
                    <a:lstStyle/>
                    <a:p>
                      <a:endParaRPr lang="es-MX"/>
                    </a:p>
                  </a:txBody>
                  <a:tcPr/>
                </a:tc>
                <a:tc>
                  <a:txBody>
                    <a:bodyPr/>
                    <a:lstStyle/>
                    <a:p>
                      <a:pPr algn="l" fontAlgn="ctr"/>
                      <a:r>
                        <a:rPr lang="es-MX" sz="900" b="0" i="0" u="none" strike="noStrike">
                          <a:solidFill>
                            <a:srgbClr val="000000"/>
                          </a:solidFill>
                          <a:effectLst/>
                          <a:latin typeface="Century Gothic"/>
                        </a:rPr>
                        <a:t>Ayuntamiento de Amatitán</a:t>
                      </a:r>
                    </a:p>
                  </a:txBody>
                  <a:tcPr marL="3471" marR="3471" marT="3471" marB="0" anchor="ctr">
                    <a:lnL>
                      <a:noFill/>
                    </a:lnL>
                    <a:lnR>
                      <a:noFill/>
                    </a:lnR>
                    <a:lnT>
                      <a:noFill/>
                    </a:lnT>
                    <a:lnB>
                      <a:noFill/>
                    </a:lnB>
                  </a:tcPr>
                </a:tc>
                <a:tc>
                  <a:txBody>
                    <a:bodyPr/>
                    <a:lstStyle/>
                    <a:p>
                      <a:pPr algn="ctr" fontAlgn="ctr"/>
                      <a:r>
                        <a:rPr lang="es-MX" sz="900" b="1" i="0" u="none" strike="noStrike" dirty="0">
                          <a:solidFill>
                            <a:srgbClr val="000000"/>
                          </a:solidFill>
                          <a:effectLst/>
                          <a:latin typeface="Century Gothic"/>
                        </a:rPr>
                        <a:t>12.50</a:t>
                      </a:r>
                    </a:p>
                  </a:txBody>
                  <a:tcPr marL="3471" marR="3471" marT="3471" marB="0" anchor="ctr">
                    <a:lnL>
                      <a:noFill/>
                    </a:lnL>
                    <a:lnR w="12700" cap="flat" cmpd="sng" algn="ctr">
                      <a:solidFill>
                        <a:srgbClr val="000000"/>
                      </a:solidFill>
                      <a:prstDash val="solid"/>
                      <a:round/>
                      <a:headEnd type="none" w="med" len="med"/>
                      <a:tailEnd type="none" w="med" len="med"/>
                    </a:lnR>
                    <a:lnT>
                      <a:noFill/>
                    </a:lnT>
                    <a:lnB>
                      <a:noFill/>
                    </a:lnB>
                  </a:tcPr>
                </a:tc>
              </a:tr>
              <a:tr h="143840">
                <a:tc vMerge="1">
                  <a:txBody>
                    <a:bodyPr/>
                    <a:lstStyle/>
                    <a:p>
                      <a:endParaRPr lang="es-MX"/>
                    </a:p>
                  </a:txBody>
                  <a:tcPr/>
                </a:tc>
                <a:tc>
                  <a:txBody>
                    <a:bodyPr/>
                    <a:lstStyle/>
                    <a:p>
                      <a:pPr algn="l" fontAlgn="ctr"/>
                      <a:r>
                        <a:rPr lang="es-MX" sz="900" b="0" i="0" u="none" strike="noStrike">
                          <a:solidFill>
                            <a:srgbClr val="000000"/>
                          </a:solidFill>
                          <a:effectLst/>
                          <a:latin typeface="Century Gothic"/>
                        </a:rPr>
                        <a:t>Ayuntamiento de Ameca</a:t>
                      </a:r>
                    </a:p>
                  </a:txBody>
                  <a:tcPr marL="3471" marR="3471" marT="3471" marB="0" anchor="ctr">
                    <a:lnL>
                      <a:noFill/>
                    </a:lnL>
                    <a:lnR>
                      <a:noFill/>
                    </a:lnR>
                    <a:lnT>
                      <a:noFill/>
                    </a:lnT>
                    <a:lnB>
                      <a:noFill/>
                    </a:lnB>
                    <a:solidFill>
                      <a:srgbClr val="B7DEE8"/>
                    </a:solidFill>
                  </a:tcPr>
                </a:tc>
                <a:tc>
                  <a:txBody>
                    <a:bodyPr/>
                    <a:lstStyle/>
                    <a:p>
                      <a:pPr algn="ctr" fontAlgn="ctr"/>
                      <a:r>
                        <a:rPr lang="es-MX" sz="900" b="1" i="0" u="none" strike="noStrike" dirty="0">
                          <a:solidFill>
                            <a:srgbClr val="000000"/>
                          </a:solidFill>
                          <a:effectLst/>
                          <a:latin typeface="Century Gothic"/>
                        </a:rPr>
                        <a:t>12.50</a:t>
                      </a:r>
                    </a:p>
                  </a:txBody>
                  <a:tcPr marL="3471" marR="3471" marT="3471" marB="0" anchor="ctr">
                    <a:lnL>
                      <a:noFill/>
                    </a:lnL>
                    <a:lnR w="12700" cap="flat" cmpd="sng" algn="ctr">
                      <a:solidFill>
                        <a:srgbClr val="000000"/>
                      </a:solidFill>
                      <a:prstDash val="solid"/>
                      <a:round/>
                      <a:headEnd type="none" w="med" len="med"/>
                      <a:tailEnd type="none" w="med" len="med"/>
                    </a:lnR>
                    <a:lnT>
                      <a:noFill/>
                    </a:lnT>
                    <a:lnB>
                      <a:noFill/>
                    </a:lnB>
                    <a:solidFill>
                      <a:srgbClr val="B7DEE8"/>
                    </a:solidFill>
                  </a:tcPr>
                </a:tc>
              </a:tr>
              <a:tr h="213773">
                <a:tc vMerge="1">
                  <a:txBody>
                    <a:bodyPr/>
                    <a:lstStyle/>
                    <a:p>
                      <a:endParaRPr lang="es-MX"/>
                    </a:p>
                  </a:txBody>
                  <a:tcPr/>
                </a:tc>
                <a:tc>
                  <a:txBody>
                    <a:bodyPr/>
                    <a:lstStyle/>
                    <a:p>
                      <a:pPr algn="l" fontAlgn="ctr"/>
                      <a:r>
                        <a:rPr lang="es-MX" sz="900" b="0" i="0" u="none" strike="noStrike">
                          <a:solidFill>
                            <a:srgbClr val="000000"/>
                          </a:solidFill>
                          <a:effectLst/>
                          <a:latin typeface="Century Gothic"/>
                        </a:rPr>
                        <a:t>Ayuntamiento de Atemajac de Brizuela</a:t>
                      </a:r>
                    </a:p>
                  </a:txBody>
                  <a:tcPr marL="3471" marR="3471" marT="3471" marB="0" anchor="ctr">
                    <a:lnL>
                      <a:noFill/>
                    </a:lnL>
                    <a:lnR>
                      <a:noFill/>
                    </a:lnR>
                    <a:lnT>
                      <a:noFill/>
                    </a:lnT>
                    <a:lnB>
                      <a:noFill/>
                    </a:lnB>
                  </a:tcPr>
                </a:tc>
                <a:tc>
                  <a:txBody>
                    <a:bodyPr/>
                    <a:lstStyle/>
                    <a:p>
                      <a:pPr algn="ctr" fontAlgn="ctr"/>
                      <a:r>
                        <a:rPr lang="es-MX" sz="900" b="1" i="0" u="none" strike="noStrike" dirty="0">
                          <a:solidFill>
                            <a:srgbClr val="000000"/>
                          </a:solidFill>
                          <a:effectLst/>
                          <a:latin typeface="Century Gothic"/>
                        </a:rPr>
                        <a:t>12.50</a:t>
                      </a:r>
                    </a:p>
                  </a:txBody>
                  <a:tcPr marL="3471" marR="3471" marT="3471" marB="0" anchor="ctr">
                    <a:lnL>
                      <a:noFill/>
                    </a:lnL>
                    <a:lnR w="12700" cap="flat" cmpd="sng" algn="ctr">
                      <a:solidFill>
                        <a:srgbClr val="000000"/>
                      </a:solidFill>
                      <a:prstDash val="solid"/>
                      <a:round/>
                      <a:headEnd type="none" w="med" len="med"/>
                      <a:tailEnd type="none" w="med" len="med"/>
                    </a:lnR>
                    <a:lnT>
                      <a:noFill/>
                    </a:lnT>
                    <a:lnB>
                      <a:noFill/>
                    </a:lnB>
                  </a:tcPr>
                </a:tc>
              </a:tr>
              <a:tr h="143840">
                <a:tc vMerge="1">
                  <a:txBody>
                    <a:bodyPr/>
                    <a:lstStyle/>
                    <a:p>
                      <a:endParaRPr lang="es-MX"/>
                    </a:p>
                  </a:txBody>
                  <a:tcPr/>
                </a:tc>
                <a:tc>
                  <a:txBody>
                    <a:bodyPr/>
                    <a:lstStyle/>
                    <a:p>
                      <a:pPr algn="l" fontAlgn="ctr"/>
                      <a:r>
                        <a:rPr lang="es-MX" sz="900" b="0" i="0" u="none" strike="noStrike" dirty="0">
                          <a:solidFill>
                            <a:srgbClr val="000000"/>
                          </a:solidFill>
                          <a:effectLst/>
                          <a:latin typeface="Century Gothic"/>
                        </a:rPr>
                        <a:t>Ayuntamiento de Atoyac</a:t>
                      </a:r>
                    </a:p>
                  </a:txBody>
                  <a:tcPr marL="3471" marR="3471" marT="3471" marB="0" anchor="ctr">
                    <a:lnL>
                      <a:noFill/>
                    </a:lnL>
                    <a:lnR>
                      <a:noFill/>
                    </a:lnR>
                    <a:lnT>
                      <a:noFill/>
                    </a:lnT>
                    <a:lnB w="1270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s-MX" sz="900" b="1" i="0" u="none" strike="noStrike" dirty="0">
                          <a:solidFill>
                            <a:srgbClr val="000000"/>
                          </a:solidFill>
                          <a:effectLst/>
                          <a:latin typeface="Century Gothic"/>
                        </a:rPr>
                        <a:t>12.50</a:t>
                      </a:r>
                    </a:p>
                  </a:txBody>
                  <a:tcPr marL="3471" marR="3471" marT="3471"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B7DEE8"/>
                    </a:solidFill>
                  </a:tcPr>
                </a:tc>
              </a:tr>
            </a:tbl>
          </a:graphicData>
        </a:graphic>
      </p:graphicFrame>
      <p:graphicFrame>
        <p:nvGraphicFramePr>
          <p:cNvPr id="12" name="11 Tabla"/>
          <p:cNvGraphicFramePr>
            <a:graphicFrameLocks noGrp="1"/>
          </p:cNvGraphicFramePr>
          <p:nvPr>
            <p:extLst>
              <p:ext uri="{D42A27DB-BD31-4B8C-83A1-F6EECF244321}">
                <p14:modId xmlns:p14="http://schemas.microsoft.com/office/powerpoint/2010/main" val="2255850472"/>
              </p:ext>
            </p:extLst>
          </p:nvPr>
        </p:nvGraphicFramePr>
        <p:xfrm>
          <a:off x="105833" y="1564499"/>
          <a:ext cx="4250143" cy="5180614"/>
        </p:xfrm>
        <a:graphic>
          <a:graphicData uri="http://schemas.openxmlformats.org/drawingml/2006/table">
            <a:tbl>
              <a:tblPr/>
              <a:tblGrid>
                <a:gridCol w="577734"/>
                <a:gridCol w="2581296"/>
                <a:gridCol w="1091113"/>
              </a:tblGrid>
              <a:tr h="198949">
                <a:tc rowSpan="4">
                  <a:txBody>
                    <a:bodyPr/>
                    <a:lstStyle/>
                    <a:p>
                      <a:pPr algn="ctr" fontAlgn="ctr"/>
                      <a:r>
                        <a:rPr lang="es-MX" sz="1100" b="1" i="0" u="none" strike="noStrike" dirty="0">
                          <a:solidFill>
                            <a:srgbClr val="FFFFFF"/>
                          </a:solidFill>
                          <a:effectLst/>
                          <a:latin typeface="Century Gothic"/>
                        </a:rPr>
                        <a:t>1º</a:t>
                      </a:r>
                    </a:p>
                  </a:txBody>
                  <a:tcPr marL="4075" marR="4075" marT="407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BACC6"/>
                    </a:solidFill>
                  </a:tcPr>
                </a:tc>
                <a:tc>
                  <a:txBody>
                    <a:bodyPr/>
                    <a:lstStyle/>
                    <a:p>
                      <a:pPr algn="l" fontAlgn="ctr"/>
                      <a:r>
                        <a:rPr lang="es-MX" sz="900" b="0" i="0" u="none" strike="noStrike" dirty="0">
                          <a:solidFill>
                            <a:srgbClr val="000000"/>
                          </a:solidFill>
                          <a:effectLst/>
                          <a:latin typeface="Century Gothic"/>
                        </a:rPr>
                        <a:t>Ayuntamiento de Guadalajara</a:t>
                      </a:r>
                    </a:p>
                  </a:txBody>
                  <a:tcPr marL="4075" marR="4075" marT="407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s-MX" sz="900" b="1" i="0" u="none" strike="noStrike">
                          <a:solidFill>
                            <a:srgbClr val="000000"/>
                          </a:solidFill>
                          <a:effectLst/>
                          <a:latin typeface="Century Gothic"/>
                        </a:rPr>
                        <a:t>87.50</a:t>
                      </a:r>
                    </a:p>
                  </a:txBody>
                  <a:tcPr marL="4075" marR="4075" marT="407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258157">
                <a:tc vMerge="1">
                  <a:txBody>
                    <a:bodyPr/>
                    <a:lstStyle/>
                    <a:p>
                      <a:endParaRPr lang="es-MX"/>
                    </a:p>
                  </a:txBody>
                  <a:tcPr/>
                </a:tc>
                <a:tc>
                  <a:txBody>
                    <a:bodyPr/>
                    <a:lstStyle/>
                    <a:p>
                      <a:pPr algn="l" fontAlgn="ctr"/>
                      <a:r>
                        <a:rPr lang="es-MX" sz="900" b="0" i="0" u="none" strike="noStrike" dirty="0">
                          <a:solidFill>
                            <a:srgbClr val="000000"/>
                          </a:solidFill>
                          <a:effectLst/>
                          <a:latin typeface="Century Gothic"/>
                        </a:rPr>
                        <a:t>Ayuntamiento de San Pedro Tlaquepaque</a:t>
                      </a:r>
                    </a:p>
                  </a:txBody>
                  <a:tcPr marL="4075" marR="4075" marT="4075" marB="0" anchor="ctr">
                    <a:lnL>
                      <a:noFill/>
                    </a:lnL>
                    <a:lnR>
                      <a:noFill/>
                    </a:lnR>
                    <a:lnT>
                      <a:noFill/>
                    </a:lnT>
                    <a:lnB>
                      <a:noFill/>
                    </a:lnB>
                    <a:solidFill>
                      <a:srgbClr val="B7DEE8"/>
                    </a:solidFill>
                  </a:tcPr>
                </a:tc>
                <a:tc>
                  <a:txBody>
                    <a:bodyPr/>
                    <a:lstStyle/>
                    <a:p>
                      <a:pPr algn="ctr" fontAlgn="ctr"/>
                      <a:r>
                        <a:rPr lang="es-MX" sz="900" b="1" i="0" u="none" strike="noStrike">
                          <a:solidFill>
                            <a:srgbClr val="000000"/>
                          </a:solidFill>
                          <a:effectLst/>
                          <a:latin typeface="Century Gothic"/>
                        </a:rPr>
                        <a:t>87.50</a:t>
                      </a:r>
                    </a:p>
                  </a:txBody>
                  <a:tcPr marL="4075" marR="4075" marT="4075" marB="0" anchor="ctr">
                    <a:lnL>
                      <a:noFill/>
                    </a:lnL>
                    <a:lnR w="12700" cap="flat" cmpd="sng" algn="ctr">
                      <a:solidFill>
                        <a:srgbClr val="000000"/>
                      </a:solidFill>
                      <a:prstDash val="solid"/>
                      <a:round/>
                      <a:headEnd type="none" w="med" len="med"/>
                      <a:tailEnd type="none" w="med" len="med"/>
                    </a:lnR>
                    <a:lnT>
                      <a:noFill/>
                    </a:lnT>
                    <a:lnB>
                      <a:noFill/>
                    </a:lnB>
                    <a:solidFill>
                      <a:srgbClr val="B7DEE8"/>
                    </a:solidFill>
                  </a:tcPr>
                </a:tc>
              </a:tr>
              <a:tr h="198949">
                <a:tc vMerge="1">
                  <a:txBody>
                    <a:bodyPr/>
                    <a:lstStyle/>
                    <a:p>
                      <a:endParaRPr lang="es-MX"/>
                    </a:p>
                  </a:txBody>
                  <a:tcPr/>
                </a:tc>
                <a:tc>
                  <a:txBody>
                    <a:bodyPr/>
                    <a:lstStyle/>
                    <a:p>
                      <a:pPr algn="l" fontAlgn="ctr"/>
                      <a:r>
                        <a:rPr lang="es-MX" sz="900" b="0" i="0" u="none" strike="noStrike" dirty="0">
                          <a:solidFill>
                            <a:srgbClr val="000000"/>
                          </a:solidFill>
                          <a:effectLst/>
                          <a:latin typeface="Century Gothic"/>
                        </a:rPr>
                        <a:t>Ayuntamiento de Zapopan</a:t>
                      </a:r>
                    </a:p>
                  </a:txBody>
                  <a:tcPr marL="4075" marR="4075" marT="4075" marB="0" anchor="ctr">
                    <a:lnL>
                      <a:noFill/>
                    </a:lnL>
                    <a:lnR>
                      <a:noFill/>
                    </a:lnR>
                    <a:lnT>
                      <a:noFill/>
                    </a:lnT>
                    <a:lnB>
                      <a:noFill/>
                    </a:lnB>
                  </a:tcPr>
                </a:tc>
                <a:tc>
                  <a:txBody>
                    <a:bodyPr/>
                    <a:lstStyle/>
                    <a:p>
                      <a:pPr algn="ctr" fontAlgn="ctr"/>
                      <a:r>
                        <a:rPr lang="es-MX" sz="900" b="1" i="0" u="none" strike="noStrike">
                          <a:solidFill>
                            <a:srgbClr val="000000"/>
                          </a:solidFill>
                          <a:effectLst/>
                          <a:latin typeface="Century Gothic"/>
                        </a:rPr>
                        <a:t>87.50</a:t>
                      </a:r>
                    </a:p>
                  </a:txBody>
                  <a:tcPr marL="4075" marR="4075" marT="4075" marB="0" anchor="ctr">
                    <a:lnL>
                      <a:noFill/>
                    </a:lnL>
                    <a:lnR w="12700" cap="flat" cmpd="sng" algn="ctr">
                      <a:solidFill>
                        <a:srgbClr val="000000"/>
                      </a:solidFill>
                      <a:prstDash val="solid"/>
                      <a:round/>
                      <a:headEnd type="none" w="med" len="med"/>
                      <a:tailEnd type="none" w="med" len="med"/>
                    </a:lnR>
                    <a:lnT>
                      <a:noFill/>
                    </a:lnT>
                    <a:lnB>
                      <a:noFill/>
                    </a:lnB>
                  </a:tcPr>
                </a:tc>
              </a:tr>
              <a:tr h="203470">
                <a:tc vMerge="1">
                  <a:txBody>
                    <a:bodyPr/>
                    <a:lstStyle/>
                    <a:p>
                      <a:endParaRPr lang="es-MX"/>
                    </a:p>
                  </a:txBody>
                  <a:tcPr/>
                </a:tc>
                <a:tc>
                  <a:txBody>
                    <a:bodyPr/>
                    <a:lstStyle/>
                    <a:p>
                      <a:pPr algn="l" fontAlgn="ctr"/>
                      <a:r>
                        <a:rPr lang="es-MX" sz="900" b="0" i="0" u="none" strike="noStrike" dirty="0">
                          <a:solidFill>
                            <a:srgbClr val="000000"/>
                          </a:solidFill>
                          <a:effectLst/>
                          <a:latin typeface="Century Gothic"/>
                        </a:rPr>
                        <a:t>Ayuntamiento de Poncitlán</a:t>
                      </a:r>
                    </a:p>
                  </a:txBody>
                  <a:tcPr marL="4075" marR="4075" marT="4075" marB="0" anchor="ctr">
                    <a:lnL>
                      <a:noFill/>
                    </a:lnL>
                    <a:lnR>
                      <a:noFill/>
                    </a:lnR>
                    <a:lnT>
                      <a:noFill/>
                    </a:lnT>
                    <a:lnB w="1270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s-MX" sz="900" b="1" i="0" u="none" strike="noStrike">
                          <a:solidFill>
                            <a:srgbClr val="000000"/>
                          </a:solidFill>
                          <a:effectLst/>
                          <a:latin typeface="Century Gothic"/>
                        </a:rPr>
                        <a:t>87.50</a:t>
                      </a:r>
                    </a:p>
                  </a:txBody>
                  <a:tcPr marL="4075" marR="4075" marT="4075"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B7DEE8"/>
                    </a:solidFill>
                  </a:tcPr>
                </a:tc>
              </a:tr>
              <a:tr h="258157">
                <a:tc>
                  <a:txBody>
                    <a:bodyPr/>
                    <a:lstStyle/>
                    <a:p>
                      <a:pPr algn="ctr" fontAlgn="ctr"/>
                      <a:r>
                        <a:rPr lang="es-MX" sz="1100" b="1" i="0" u="none" strike="noStrike" dirty="0">
                          <a:solidFill>
                            <a:srgbClr val="FFFFFF"/>
                          </a:solidFill>
                          <a:effectLst/>
                          <a:latin typeface="Century Gothic"/>
                        </a:rPr>
                        <a:t>2º</a:t>
                      </a:r>
                    </a:p>
                  </a:txBody>
                  <a:tcPr marL="4075" marR="4075" marT="407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BACC6"/>
                    </a:solidFill>
                  </a:tcPr>
                </a:tc>
                <a:tc>
                  <a:txBody>
                    <a:bodyPr/>
                    <a:lstStyle/>
                    <a:p>
                      <a:pPr algn="l" fontAlgn="ctr"/>
                      <a:r>
                        <a:rPr lang="es-MX" sz="900" b="0" i="0" u="none" strike="noStrike" dirty="0">
                          <a:solidFill>
                            <a:srgbClr val="000000"/>
                          </a:solidFill>
                          <a:effectLst/>
                          <a:latin typeface="Century Gothic"/>
                        </a:rPr>
                        <a:t>Ayuntamiento de Tlajomulco de Zúñiga</a:t>
                      </a:r>
                    </a:p>
                  </a:txBody>
                  <a:tcPr marL="4075" marR="4075" marT="407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entury Gothic"/>
                        </a:rPr>
                        <a:t>81.25</a:t>
                      </a:r>
                    </a:p>
                  </a:txBody>
                  <a:tcPr marL="4075" marR="4075" marT="407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8949">
                <a:tc rowSpan="2">
                  <a:txBody>
                    <a:bodyPr/>
                    <a:lstStyle/>
                    <a:p>
                      <a:pPr algn="ctr" fontAlgn="ctr"/>
                      <a:r>
                        <a:rPr lang="es-MX" sz="1100" b="1" i="0" u="none" strike="noStrike" dirty="0">
                          <a:solidFill>
                            <a:srgbClr val="FFFFFF"/>
                          </a:solidFill>
                          <a:effectLst/>
                          <a:latin typeface="Century Gothic"/>
                        </a:rPr>
                        <a:t>3º</a:t>
                      </a:r>
                    </a:p>
                  </a:txBody>
                  <a:tcPr marL="4075" marR="4075" marT="407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BACC6"/>
                    </a:solidFill>
                  </a:tcPr>
                </a:tc>
                <a:tc>
                  <a:txBody>
                    <a:bodyPr/>
                    <a:lstStyle/>
                    <a:p>
                      <a:pPr algn="l" fontAlgn="ctr"/>
                      <a:r>
                        <a:rPr lang="es-MX" sz="900" b="0" i="0" u="none" strike="noStrike" dirty="0">
                          <a:solidFill>
                            <a:srgbClr val="000000"/>
                          </a:solidFill>
                          <a:effectLst/>
                          <a:latin typeface="Century Gothic"/>
                        </a:rPr>
                        <a:t>Ayuntamiento de Unión de Tula</a:t>
                      </a:r>
                    </a:p>
                  </a:txBody>
                  <a:tcPr marL="4075" marR="4075" marT="4075" marB="0" anchor="ctr">
                    <a:lnL>
                      <a:noFill/>
                    </a:lnL>
                    <a:lnR>
                      <a:noFill/>
                    </a:lnR>
                    <a:lnT w="12700" cap="flat" cmpd="sng" algn="ctr">
                      <a:solidFill>
                        <a:srgbClr val="000000"/>
                      </a:solidFill>
                      <a:prstDash val="solid"/>
                      <a:round/>
                      <a:headEnd type="none" w="med" len="med"/>
                      <a:tailEnd type="none" w="med" len="med"/>
                    </a:lnT>
                    <a:lnB>
                      <a:noFill/>
                    </a:lnB>
                    <a:solidFill>
                      <a:srgbClr val="B7DEE8"/>
                    </a:solidFill>
                  </a:tcPr>
                </a:tc>
                <a:tc>
                  <a:txBody>
                    <a:bodyPr/>
                    <a:lstStyle/>
                    <a:p>
                      <a:pPr algn="ctr" fontAlgn="ctr"/>
                      <a:r>
                        <a:rPr lang="es-MX" sz="900" b="1" i="0" u="none" strike="noStrike">
                          <a:solidFill>
                            <a:srgbClr val="000000"/>
                          </a:solidFill>
                          <a:effectLst/>
                          <a:latin typeface="Century Gothic"/>
                        </a:rPr>
                        <a:t>75.00</a:t>
                      </a:r>
                    </a:p>
                  </a:txBody>
                  <a:tcPr marL="4075" marR="4075" marT="407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B7DEE8"/>
                    </a:solidFill>
                  </a:tcPr>
                </a:tc>
              </a:tr>
              <a:tr h="173612">
                <a:tc vMerge="1">
                  <a:txBody>
                    <a:bodyPr/>
                    <a:lstStyle/>
                    <a:p>
                      <a:endParaRPr lang="es-MX"/>
                    </a:p>
                  </a:txBody>
                  <a:tcPr/>
                </a:tc>
                <a:tc>
                  <a:txBody>
                    <a:bodyPr/>
                    <a:lstStyle/>
                    <a:p>
                      <a:pPr algn="l" fontAlgn="ctr"/>
                      <a:r>
                        <a:rPr lang="es-MX" sz="900" b="0" i="0" u="none" strike="noStrike" dirty="0">
                          <a:solidFill>
                            <a:srgbClr val="000000"/>
                          </a:solidFill>
                          <a:effectLst/>
                          <a:latin typeface="Century Gothic"/>
                        </a:rPr>
                        <a:t>Ayuntamiento de Tonalá</a:t>
                      </a:r>
                    </a:p>
                  </a:txBody>
                  <a:tcPr marL="4075" marR="4075" marT="407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entury Gothic"/>
                        </a:rPr>
                        <a:t>75.00</a:t>
                      </a:r>
                    </a:p>
                  </a:txBody>
                  <a:tcPr marL="4075" marR="4075" marT="4075"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203470">
                <a:tc>
                  <a:txBody>
                    <a:bodyPr/>
                    <a:lstStyle/>
                    <a:p>
                      <a:pPr algn="ctr" fontAlgn="ctr"/>
                      <a:r>
                        <a:rPr lang="es-MX" sz="1100" b="1" i="0" u="none" strike="noStrike" dirty="0">
                          <a:solidFill>
                            <a:srgbClr val="FFFFFF"/>
                          </a:solidFill>
                          <a:effectLst/>
                          <a:latin typeface="Century Gothic"/>
                        </a:rPr>
                        <a:t>4º</a:t>
                      </a:r>
                    </a:p>
                  </a:txBody>
                  <a:tcPr marL="4075" marR="4075" marT="407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BACC6"/>
                    </a:solidFill>
                  </a:tcPr>
                </a:tc>
                <a:tc>
                  <a:txBody>
                    <a:bodyPr/>
                    <a:lstStyle/>
                    <a:p>
                      <a:pPr algn="l" fontAlgn="ctr"/>
                      <a:r>
                        <a:rPr lang="es-MX" sz="900" b="0" i="0" u="none" strike="noStrike" dirty="0">
                          <a:solidFill>
                            <a:srgbClr val="000000"/>
                          </a:solidFill>
                          <a:effectLst/>
                          <a:latin typeface="Century Gothic"/>
                        </a:rPr>
                        <a:t>Ayuntamiento de La Barca</a:t>
                      </a:r>
                    </a:p>
                  </a:txBody>
                  <a:tcPr marL="4075" marR="4075" marT="407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s-MX" sz="900" b="1" i="0" u="none" strike="noStrike">
                          <a:solidFill>
                            <a:srgbClr val="000000"/>
                          </a:solidFill>
                          <a:effectLst/>
                          <a:latin typeface="Century Gothic"/>
                        </a:rPr>
                        <a:t>68.75</a:t>
                      </a:r>
                    </a:p>
                  </a:txBody>
                  <a:tcPr marL="4075" marR="4075" marT="407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7DEE8"/>
                    </a:solidFill>
                  </a:tcPr>
                </a:tc>
              </a:tr>
              <a:tr h="173612">
                <a:tc rowSpan="2">
                  <a:txBody>
                    <a:bodyPr/>
                    <a:lstStyle/>
                    <a:p>
                      <a:pPr algn="ctr" fontAlgn="ctr"/>
                      <a:r>
                        <a:rPr lang="es-MX" sz="1100" b="1" i="0" u="none" strike="noStrike" dirty="0">
                          <a:solidFill>
                            <a:srgbClr val="FFFFFF"/>
                          </a:solidFill>
                          <a:effectLst/>
                          <a:latin typeface="Century Gothic"/>
                        </a:rPr>
                        <a:t>5º</a:t>
                      </a:r>
                    </a:p>
                  </a:txBody>
                  <a:tcPr marL="4075" marR="4075" marT="407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BACC6"/>
                    </a:solidFill>
                  </a:tcPr>
                </a:tc>
                <a:tc>
                  <a:txBody>
                    <a:bodyPr/>
                    <a:lstStyle/>
                    <a:p>
                      <a:pPr algn="l" fontAlgn="ctr"/>
                      <a:r>
                        <a:rPr lang="es-MX" sz="900" b="0" i="0" u="none" strike="noStrike" dirty="0">
                          <a:solidFill>
                            <a:srgbClr val="000000"/>
                          </a:solidFill>
                          <a:effectLst/>
                          <a:latin typeface="Century Gothic"/>
                        </a:rPr>
                        <a:t>Ayuntamiento de Ocotlán</a:t>
                      </a:r>
                    </a:p>
                  </a:txBody>
                  <a:tcPr marL="4075" marR="4075" marT="407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s-MX" sz="900" b="1" i="0" u="none" strike="noStrike">
                          <a:solidFill>
                            <a:srgbClr val="000000"/>
                          </a:solidFill>
                          <a:effectLst/>
                          <a:latin typeface="Century Gothic"/>
                        </a:rPr>
                        <a:t>62.50</a:t>
                      </a:r>
                    </a:p>
                  </a:txBody>
                  <a:tcPr marL="4075" marR="4075" marT="407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203470">
                <a:tc vMerge="1">
                  <a:txBody>
                    <a:bodyPr/>
                    <a:lstStyle/>
                    <a:p>
                      <a:endParaRPr lang="es-MX"/>
                    </a:p>
                  </a:txBody>
                  <a:tcPr/>
                </a:tc>
                <a:tc>
                  <a:txBody>
                    <a:bodyPr/>
                    <a:lstStyle/>
                    <a:p>
                      <a:pPr algn="l" fontAlgn="ctr"/>
                      <a:r>
                        <a:rPr lang="es-MX" sz="900" b="0" i="0" u="none" strike="noStrike" dirty="0">
                          <a:solidFill>
                            <a:srgbClr val="000000"/>
                          </a:solidFill>
                          <a:effectLst/>
                          <a:latin typeface="Century Gothic"/>
                        </a:rPr>
                        <a:t>Ayuntamiento de Zapotlán del Rey</a:t>
                      </a:r>
                    </a:p>
                  </a:txBody>
                  <a:tcPr marL="4075" marR="4075" marT="4075" marB="0" anchor="ctr">
                    <a:lnL>
                      <a:noFill/>
                    </a:lnL>
                    <a:lnR>
                      <a:noFill/>
                    </a:lnR>
                    <a:lnT>
                      <a:noFill/>
                    </a:lnT>
                    <a:lnB w="1270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s-MX" sz="900" b="1" i="0" u="none" strike="noStrike">
                          <a:solidFill>
                            <a:srgbClr val="000000"/>
                          </a:solidFill>
                          <a:effectLst/>
                          <a:latin typeface="Century Gothic"/>
                        </a:rPr>
                        <a:t>62.50</a:t>
                      </a:r>
                    </a:p>
                  </a:txBody>
                  <a:tcPr marL="4075" marR="4075" marT="4075"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B7DEE8"/>
                    </a:solidFill>
                  </a:tcPr>
                </a:tc>
              </a:tr>
              <a:tr h="203470">
                <a:tc>
                  <a:txBody>
                    <a:bodyPr/>
                    <a:lstStyle/>
                    <a:p>
                      <a:pPr algn="ctr" fontAlgn="ctr"/>
                      <a:r>
                        <a:rPr lang="es-MX" sz="1100" b="1" i="0" u="none" strike="noStrike" dirty="0">
                          <a:solidFill>
                            <a:srgbClr val="FFFFFF"/>
                          </a:solidFill>
                          <a:effectLst/>
                          <a:latin typeface="Century Gothic"/>
                        </a:rPr>
                        <a:t>6º</a:t>
                      </a:r>
                    </a:p>
                  </a:txBody>
                  <a:tcPr marL="4075" marR="4075" marT="407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BACC6"/>
                    </a:solidFill>
                  </a:tcPr>
                </a:tc>
                <a:tc>
                  <a:txBody>
                    <a:bodyPr/>
                    <a:lstStyle/>
                    <a:p>
                      <a:pPr algn="l" fontAlgn="ctr"/>
                      <a:r>
                        <a:rPr lang="es-MX" sz="900" b="0" i="0" u="none" strike="noStrike">
                          <a:solidFill>
                            <a:srgbClr val="000000"/>
                          </a:solidFill>
                          <a:effectLst/>
                          <a:latin typeface="Century Gothic"/>
                        </a:rPr>
                        <a:t>Ayuntamiento de Puerto Vallarta</a:t>
                      </a:r>
                    </a:p>
                  </a:txBody>
                  <a:tcPr marL="4075" marR="4075" marT="407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entury Gothic"/>
                        </a:rPr>
                        <a:t>56.25</a:t>
                      </a:r>
                    </a:p>
                  </a:txBody>
                  <a:tcPr marL="4075" marR="4075" marT="407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8949">
                <a:tc rowSpan="2">
                  <a:txBody>
                    <a:bodyPr/>
                    <a:lstStyle/>
                    <a:p>
                      <a:pPr algn="ctr" fontAlgn="ctr"/>
                      <a:r>
                        <a:rPr lang="es-MX" sz="1100" b="1" i="0" u="none" strike="noStrike">
                          <a:solidFill>
                            <a:srgbClr val="FFFFFF"/>
                          </a:solidFill>
                          <a:effectLst/>
                          <a:latin typeface="Century Gothic"/>
                        </a:rPr>
                        <a:t>8º</a:t>
                      </a:r>
                    </a:p>
                  </a:txBody>
                  <a:tcPr marL="4075" marR="4075" marT="407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BACC6"/>
                    </a:solidFill>
                  </a:tcPr>
                </a:tc>
                <a:tc>
                  <a:txBody>
                    <a:bodyPr/>
                    <a:lstStyle/>
                    <a:p>
                      <a:pPr algn="l" fontAlgn="ctr"/>
                      <a:r>
                        <a:rPr lang="es-MX" sz="900" b="0" i="0" u="none" strike="noStrike" dirty="0">
                          <a:solidFill>
                            <a:srgbClr val="000000"/>
                          </a:solidFill>
                          <a:effectLst/>
                          <a:latin typeface="Century Gothic"/>
                        </a:rPr>
                        <a:t>Ayuntamiento de Lagos de Moreno</a:t>
                      </a:r>
                    </a:p>
                  </a:txBody>
                  <a:tcPr marL="4075" marR="4075" marT="4075" marB="0" anchor="ctr">
                    <a:lnL>
                      <a:noFill/>
                    </a:lnL>
                    <a:lnR>
                      <a:noFill/>
                    </a:lnR>
                    <a:lnT w="12700" cap="flat" cmpd="sng" algn="ctr">
                      <a:solidFill>
                        <a:srgbClr val="000000"/>
                      </a:solidFill>
                      <a:prstDash val="solid"/>
                      <a:round/>
                      <a:headEnd type="none" w="med" len="med"/>
                      <a:tailEnd type="none" w="med" len="med"/>
                    </a:lnT>
                    <a:lnB>
                      <a:noFill/>
                    </a:lnB>
                    <a:solidFill>
                      <a:srgbClr val="B7DEE8"/>
                    </a:solidFill>
                  </a:tcPr>
                </a:tc>
                <a:tc>
                  <a:txBody>
                    <a:bodyPr/>
                    <a:lstStyle/>
                    <a:p>
                      <a:pPr algn="ctr" fontAlgn="ctr"/>
                      <a:r>
                        <a:rPr lang="es-MX" sz="900" b="1" i="0" u="none" strike="noStrike" dirty="0">
                          <a:solidFill>
                            <a:srgbClr val="000000"/>
                          </a:solidFill>
                          <a:effectLst/>
                          <a:latin typeface="Century Gothic"/>
                        </a:rPr>
                        <a:t>43.75</a:t>
                      </a:r>
                    </a:p>
                  </a:txBody>
                  <a:tcPr marL="4075" marR="4075" marT="407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B7DEE8"/>
                    </a:solidFill>
                  </a:tcPr>
                </a:tc>
              </a:tr>
              <a:tr h="203470">
                <a:tc vMerge="1">
                  <a:txBody>
                    <a:bodyPr/>
                    <a:lstStyle/>
                    <a:p>
                      <a:endParaRPr lang="es-MX"/>
                    </a:p>
                  </a:txBody>
                  <a:tcPr/>
                </a:tc>
                <a:tc>
                  <a:txBody>
                    <a:bodyPr/>
                    <a:lstStyle/>
                    <a:p>
                      <a:pPr algn="l" fontAlgn="ctr"/>
                      <a:r>
                        <a:rPr lang="es-MX" sz="900" b="0" i="0" u="none" strike="noStrike" dirty="0">
                          <a:solidFill>
                            <a:srgbClr val="000000"/>
                          </a:solidFill>
                          <a:effectLst/>
                          <a:latin typeface="Century Gothic"/>
                        </a:rPr>
                        <a:t>Ayuntamiento de Talpa de Allende</a:t>
                      </a:r>
                    </a:p>
                  </a:txBody>
                  <a:tcPr marL="4075" marR="4075" marT="407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s-MX" sz="900" b="1" i="0" u="none" strike="noStrike" dirty="0">
                          <a:solidFill>
                            <a:srgbClr val="000000"/>
                          </a:solidFill>
                          <a:effectLst/>
                          <a:latin typeface="Century Gothic"/>
                        </a:rPr>
                        <a:t>43.75</a:t>
                      </a:r>
                    </a:p>
                  </a:txBody>
                  <a:tcPr marL="4075" marR="4075" marT="4075"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198949">
                <a:tc rowSpan="5">
                  <a:txBody>
                    <a:bodyPr/>
                    <a:lstStyle/>
                    <a:p>
                      <a:pPr algn="ctr" fontAlgn="ctr"/>
                      <a:r>
                        <a:rPr lang="es-MX" sz="1100" b="1" i="0" u="none" strike="noStrike">
                          <a:solidFill>
                            <a:srgbClr val="FFFFFF"/>
                          </a:solidFill>
                          <a:effectLst/>
                          <a:latin typeface="Century Gothic"/>
                        </a:rPr>
                        <a:t>9º</a:t>
                      </a:r>
                    </a:p>
                  </a:txBody>
                  <a:tcPr marL="4075" marR="4075" marT="407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BACC6"/>
                    </a:solidFill>
                  </a:tcPr>
                </a:tc>
                <a:tc>
                  <a:txBody>
                    <a:bodyPr/>
                    <a:lstStyle/>
                    <a:p>
                      <a:pPr algn="l" fontAlgn="ctr"/>
                      <a:r>
                        <a:rPr lang="es-MX" sz="900" b="0" i="0" u="none" strike="noStrike" dirty="0">
                          <a:solidFill>
                            <a:srgbClr val="000000"/>
                          </a:solidFill>
                          <a:effectLst/>
                          <a:latin typeface="Century Gothic"/>
                        </a:rPr>
                        <a:t>Ayuntamiento de Autlán de Navarro</a:t>
                      </a:r>
                    </a:p>
                  </a:txBody>
                  <a:tcPr marL="4075" marR="4075" marT="4075" marB="0" anchor="ctr">
                    <a:lnL>
                      <a:noFill/>
                    </a:lnL>
                    <a:lnR>
                      <a:noFill/>
                    </a:lnR>
                    <a:lnT w="12700" cap="flat" cmpd="sng" algn="ctr">
                      <a:solidFill>
                        <a:srgbClr val="000000"/>
                      </a:solidFill>
                      <a:prstDash val="solid"/>
                      <a:round/>
                      <a:headEnd type="none" w="med" len="med"/>
                      <a:tailEnd type="none" w="med" len="med"/>
                    </a:lnT>
                    <a:lnB>
                      <a:noFill/>
                    </a:lnB>
                    <a:solidFill>
                      <a:srgbClr val="B7DEE8"/>
                    </a:solidFill>
                  </a:tcPr>
                </a:tc>
                <a:tc>
                  <a:txBody>
                    <a:bodyPr/>
                    <a:lstStyle/>
                    <a:p>
                      <a:pPr algn="ctr" fontAlgn="ctr"/>
                      <a:r>
                        <a:rPr lang="es-MX" sz="900" b="1" i="0" u="none" strike="noStrike" dirty="0">
                          <a:solidFill>
                            <a:srgbClr val="000000"/>
                          </a:solidFill>
                          <a:effectLst/>
                          <a:latin typeface="Century Gothic"/>
                        </a:rPr>
                        <a:t>37.50</a:t>
                      </a:r>
                    </a:p>
                  </a:txBody>
                  <a:tcPr marL="4075" marR="4075" marT="407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B7DEE8"/>
                    </a:solidFill>
                  </a:tcPr>
                </a:tc>
              </a:tr>
              <a:tr h="173612">
                <a:tc vMerge="1">
                  <a:txBody>
                    <a:bodyPr/>
                    <a:lstStyle/>
                    <a:p>
                      <a:endParaRPr lang="es-MX"/>
                    </a:p>
                  </a:txBody>
                  <a:tcPr/>
                </a:tc>
                <a:tc>
                  <a:txBody>
                    <a:bodyPr/>
                    <a:lstStyle/>
                    <a:p>
                      <a:pPr algn="l" fontAlgn="ctr"/>
                      <a:r>
                        <a:rPr lang="es-MX" sz="900" b="0" i="0" u="none" strike="noStrike">
                          <a:solidFill>
                            <a:srgbClr val="000000"/>
                          </a:solidFill>
                          <a:effectLst/>
                          <a:latin typeface="Century Gothic"/>
                        </a:rPr>
                        <a:t>Ayuntamiento de Colotlán</a:t>
                      </a:r>
                    </a:p>
                  </a:txBody>
                  <a:tcPr marL="4075" marR="4075" marT="4075" marB="0" anchor="ctr">
                    <a:lnL>
                      <a:noFill/>
                    </a:lnL>
                    <a:lnR>
                      <a:noFill/>
                    </a:lnR>
                    <a:lnT>
                      <a:noFill/>
                    </a:lnT>
                    <a:lnB>
                      <a:noFill/>
                    </a:lnB>
                  </a:tcPr>
                </a:tc>
                <a:tc>
                  <a:txBody>
                    <a:bodyPr/>
                    <a:lstStyle/>
                    <a:p>
                      <a:pPr algn="ctr" fontAlgn="ctr"/>
                      <a:r>
                        <a:rPr lang="es-MX" sz="900" b="1" i="0" u="none" strike="noStrike" dirty="0">
                          <a:solidFill>
                            <a:srgbClr val="000000"/>
                          </a:solidFill>
                          <a:effectLst/>
                          <a:latin typeface="Century Gothic"/>
                        </a:rPr>
                        <a:t>37.50</a:t>
                      </a:r>
                    </a:p>
                  </a:txBody>
                  <a:tcPr marL="4075" marR="4075" marT="4075" marB="0" anchor="ctr">
                    <a:lnL>
                      <a:noFill/>
                    </a:lnL>
                    <a:lnR w="12700" cap="flat" cmpd="sng" algn="ctr">
                      <a:solidFill>
                        <a:srgbClr val="000000"/>
                      </a:solidFill>
                      <a:prstDash val="solid"/>
                      <a:round/>
                      <a:headEnd type="none" w="med" len="med"/>
                      <a:tailEnd type="none" w="med" len="med"/>
                    </a:lnR>
                    <a:lnT>
                      <a:noFill/>
                    </a:lnT>
                    <a:lnB>
                      <a:noFill/>
                    </a:lnB>
                  </a:tcPr>
                </a:tc>
              </a:tr>
              <a:tr h="298423">
                <a:tc vMerge="1">
                  <a:txBody>
                    <a:bodyPr/>
                    <a:lstStyle/>
                    <a:p>
                      <a:endParaRPr lang="es-MX"/>
                    </a:p>
                  </a:txBody>
                  <a:tcPr/>
                </a:tc>
                <a:tc>
                  <a:txBody>
                    <a:bodyPr/>
                    <a:lstStyle/>
                    <a:p>
                      <a:pPr algn="l" fontAlgn="ctr"/>
                      <a:r>
                        <a:rPr lang="es-MX" sz="900" b="0" i="0" u="none" strike="noStrike" dirty="0">
                          <a:solidFill>
                            <a:srgbClr val="000000"/>
                          </a:solidFill>
                          <a:effectLst/>
                          <a:latin typeface="Century Gothic"/>
                        </a:rPr>
                        <a:t>Ayuntamiento de Concepción de Buenos Aires</a:t>
                      </a:r>
                    </a:p>
                  </a:txBody>
                  <a:tcPr marL="4075" marR="4075" marT="4075" marB="0" anchor="ctr">
                    <a:lnL>
                      <a:noFill/>
                    </a:lnL>
                    <a:lnR>
                      <a:noFill/>
                    </a:lnR>
                    <a:lnT>
                      <a:noFill/>
                    </a:lnT>
                    <a:lnB>
                      <a:noFill/>
                    </a:lnB>
                    <a:solidFill>
                      <a:srgbClr val="B7DEE8"/>
                    </a:solidFill>
                  </a:tcPr>
                </a:tc>
                <a:tc>
                  <a:txBody>
                    <a:bodyPr/>
                    <a:lstStyle/>
                    <a:p>
                      <a:pPr algn="ctr" fontAlgn="ctr"/>
                      <a:r>
                        <a:rPr lang="es-MX" sz="900" b="1" i="0" u="none" strike="noStrike" dirty="0">
                          <a:solidFill>
                            <a:srgbClr val="000000"/>
                          </a:solidFill>
                          <a:effectLst/>
                          <a:latin typeface="Century Gothic"/>
                        </a:rPr>
                        <a:t>37.50</a:t>
                      </a:r>
                    </a:p>
                  </a:txBody>
                  <a:tcPr marL="4075" marR="4075" marT="4075" marB="0" anchor="ctr">
                    <a:lnL>
                      <a:noFill/>
                    </a:lnL>
                    <a:lnR w="12700" cap="flat" cmpd="sng" algn="ctr">
                      <a:solidFill>
                        <a:srgbClr val="000000"/>
                      </a:solidFill>
                      <a:prstDash val="solid"/>
                      <a:round/>
                      <a:headEnd type="none" w="med" len="med"/>
                      <a:tailEnd type="none" w="med" len="med"/>
                    </a:lnR>
                    <a:lnT>
                      <a:noFill/>
                    </a:lnT>
                    <a:lnB>
                      <a:noFill/>
                    </a:lnB>
                    <a:solidFill>
                      <a:srgbClr val="B7DEE8"/>
                    </a:solidFill>
                  </a:tcPr>
                </a:tc>
              </a:tr>
              <a:tr h="198949">
                <a:tc vMerge="1">
                  <a:txBody>
                    <a:bodyPr/>
                    <a:lstStyle/>
                    <a:p>
                      <a:endParaRPr lang="es-MX"/>
                    </a:p>
                  </a:txBody>
                  <a:tcPr/>
                </a:tc>
                <a:tc>
                  <a:txBody>
                    <a:bodyPr/>
                    <a:lstStyle/>
                    <a:p>
                      <a:pPr algn="l" fontAlgn="ctr"/>
                      <a:r>
                        <a:rPr lang="es-MX" sz="900" b="0" i="0" u="none" strike="noStrike" dirty="0">
                          <a:solidFill>
                            <a:srgbClr val="000000"/>
                          </a:solidFill>
                          <a:effectLst/>
                          <a:latin typeface="Century Gothic"/>
                        </a:rPr>
                        <a:t>Ayuntamiento de San Julián</a:t>
                      </a:r>
                    </a:p>
                  </a:txBody>
                  <a:tcPr marL="4075" marR="4075" marT="4075" marB="0" anchor="ctr">
                    <a:lnL>
                      <a:noFill/>
                    </a:lnL>
                    <a:lnR>
                      <a:noFill/>
                    </a:lnR>
                    <a:lnT>
                      <a:noFill/>
                    </a:lnT>
                    <a:lnB>
                      <a:noFill/>
                    </a:lnB>
                  </a:tcPr>
                </a:tc>
                <a:tc>
                  <a:txBody>
                    <a:bodyPr/>
                    <a:lstStyle/>
                    <a:p>
                      <a:pPr algn="ctr" fontAlgn="ctr"/>
                      <a:r>
                        <a:rPr lang="es-MX" sz="900" b="1" i="0" u="none" strike="noStrike" dirty="0">
                          <a:solidFill>
                            <a:srgbClr val="000000"/>
                          </a:solidFill>
                          <a:effectLst/>
                          <a:latin typeface="Century Gothic"/>
                        </a:rPr>
                        <a:t>37.50</a:t>
                      </a:r>
                    </a:p>
                  </a:txBody>
                  <a:tcPr marL="4075" marR="4075" marT="4075" marB="0" anchor="ctr">
                    <a:lnL>
                      <a:noFill/>
                    </a:lnL>
                    <a:lnR w="12700" cap="flat" cmpd="sng" algn="ctr">
                      <a:solidFill>
                        <a:srgbClr val="000000"/>
                      </a:solidFill>
                      <a:prstDash val="solid"/>
                      <a:round/>
                      <a:headEnd type="none" w="med" len="med"/>
                      <a:tailEnd type="none" w="med" len="med"/>
                    </a:lnR>
                    <a:lnT>
                      <a:noFill/>
                    </a:lnT>
                    <a:lnB>
                      <a:noFill/>
                    </a:lnB>
                  </a:tcPr>
                </a:tc>
              </a:tr>
              <a:tr h="258157">
                <a:tc vMerge="1">
                  <a:txBody>
                    <a:bodyPr/>
                    <a:lstStyle/>
                    <a:p>
                      <a:endParaRPr lang="es-MX"/>
                    </a:p>
                  </a:txBody>
                  <a:tcPr/>
                </a:tc>
                <a:tc>
                  <a:txBody>
                    <a:bodyPr/>
                    <a:lstStyle/>
                    <a:p>
                      <a:pPr algn="l" fontAlgn="ctr"/>
                      <a:r>
                        <a:rPr lang="es-MX" sz="900" b="0" i="0" u="none" strike="noStrike" dirty="0">
                          <a:solidFill>
                            <a:srgbClr val="000000"/>
                          </a:solidFill>
                          <a:effectLst/>
                          <a:latin typeface="Century Gothic"/>
                        </a:rPr>
                        <a:t>Ayuntamiento de Zapotlán el Grande</a:t>
                      </a:r>
                    </a:p>
                  </a:txBody>
                  <a:tcPr marL="4075" marR="4075" marT="4075" marB="0" anchor="ctr">
                    <a:lnL>
                      <a:noFill/>
                    </a:lnL>
                    <a:lnR>
                      <a:noFill/>
                    </a:lnR>
                    <a:lnT>
                      <a:noFill/>
                    </a:lnT>
                    <a:lnB w="1270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s-MX" sz="900" b="1" i="0" u="none" strike="noStrike" dirty="0">
                          <a:solidFill>
                            <a:srgbClr val="000000"/>
                          </a:solidFill>
                          <a:effectLst/>
                          <a:latin typeface="Century Gothic"/>
                        </a:rPr>
                        <a:t>37.50</a:t>
                      </a:r>
                    </a:p>
                  </a:txBody>
                  <a:tcPr marL="4075" marR="4075" marT="4075"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B7DEE8"/>
                    </a:solidFill>
                  </a:tcPr>
                </a:tc>
              </a:tr>
              <a:tr h="198949">
                <a:tc rowSpan="7">
                  <a:txBody>
                    <a:bodyPr/>
                    <a:lstStyle/>
                    <a:p>
                      <a:pPr algn="ctr" fontAlgn="ctr"/>
                      <a:r>
                        <a:rPr lang="es-MX" sz="1100" b="1" i="0" u="none" strike="noStrike" dirty="0">
                          <a:solidFill>
                            <a:srgbClr val="FFFFFF"/>
                          </a:solidFill>
                          <a:effectLst/>
                          <a:latin typeface="Century Gothic"/>
                        </a:rPr>
                        <a:t>10º</a:t>
                      </a:r>
                    </a:p>
                  </a:txBody>
                  <a:tcPr marL="4075" marR="4075" marT="407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BACC6"/>
                    </a:solidFill>
                  </a:tcPr>
                </a:tc>
                <a:tc>
                  <a:txBody>
                    <a:bodyPr/>
                    <a:lstStyle/>
                    <a:p>
                      <a:pPr algn="l" fontAlgn="ctr"/>
                      <a:r>
                        <a:rPr lang="es-MX" sz="900" b="0" i="0" u="none" strike="noStrike" dirty="0">
                          <a:solidFill>
                            <a:srgbClr val="000000"/>
                          </a:solidFill>
                          <a:effectLst/>
                          <a:latin typeface="Century Gothic"/>
                        </a:rPr>
                        <a:t>Ayuntamiento de Atotonilco el Alto</a:t>
                      </a:r>
                    </a:p>
                  </a:txBody>
                  <a:tcPr marL="4075" marR="4075" marT="407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s-MX" sz="900" b="1" i="0" u="none" strike="noStrike" dirty="0">
                          <a:solidFill>
                            <a:srgbClr val="000000"/>
                          </a:solidFill>
                          <a:effectLst/>
                          <a:latin typeface="Century Gothic"/>
                        </a:rPr>
                        <a:t>31.25</a:t>
                      </a:r>
                    </a:p>
                  </a:txBody>
                  <a:tcPr marL="4075" marR="4075" marT="407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173612">
                <a:tc vMerge="1">
                  <a:txBody>
                    <a:bodyPr/>
                    <a:lstStyle/>
                    <a:p>
                      <a:endParaRPr lang="es-MX"/>
                    </a:p>
                  </a:txBody>
                  <a:tcPr/>
                </a:tc>
                <a:tc>
                  <a:txBody>
                    <a:bodyPr/>
                    <a:lstStyle/>
                    <a:p>
                      <a:pPr algn="l" fontAlgn="ctr"/>
                      <a:r>
                        <a:rPr lang="es-MX" sz="900" b="0" i="0" u="none" strike="noStrike">
                          <a:solidFill>
                            <a:srgbClr val="000000"/>
                          </a:solidFill>
                          <a:effectLst/>
                          <a:latin typeface="Century Gothic"/>
                        </a:rPr>
                        <a:t>Ayuntamiento de El Salto</a:t>
                      </a:r>
                    </a:p>
                  </a:txBody>
                  <a:tcPr marL="4075" marR="4075" marT="4075" marB="0" anchor="ctr">
                    <a:lnL>
                      <a:noFill/>
                    </a:lnL>
                    <a:lnR>
                      <a:noFill/>
                    </a:lnR>
                    <a:lnT>
                      <a:noFill/>
                    </a:lnT>
                    <a:lnB>
                      <a:noFill/>
                    </a:lnB>
                    <a:solidFill>
                      <a:srgbClr val="B7DEE8"/>
                    </a:solidFill>
                  </a:tcPr>
                </a:tc>
                <a:tc>
                  <a:txBody>
                    <a:bodyPr/>
                    <a:lstStyle/>
                    <a:p>
                      <a:pPr algn="ctr" fontAlgn="ctr"/>
                      <a:r>
                        <a:rPr lang="es-MX" sz="900" b="1" i="0" u="none" strike="noStrike" dirty="0">
                          <a:solidFill>
                            <a:srgbClr val="000000"/>
                          </a:solidFill>
                          <a:effectLst/>
                          <a:latin typeface="Century Gothic"/>
                        </a:rPr>
                        <a:t>31.25</a:t>
                      </a:r>
                    </a:p>
                  </a:txBody>
                  <a:tcPr marL="4075" marR="4075" marT="4075" marB="0" anchor="ctr">
                    <a:lnL>
                      <a:noFill/>
                    </a:lnL>
                    <a:lnR w="12700" cap="flat" cmpd="sng" algn="ctr">
                      <a:solidFill>
                        <a:srgbClr val="000000"/>
                      </a:solidFill>
                      <a:prstDash val="solid"/>
                      <a:round/>
                      <a:headEnd type="none" w="med" len="med"/>
                      <a:tailEnd type="none" w="med" len="med"/>
                    </a:lnR>
                    <a:lnT>
                      <a:noFill/>
                    </a:lnT>
                    <a:lnB>
                      <a:noFill/>
                    </a:lnB>
                    <a:solidFill>
                      <a:srgbClr val="B7DEE8"/>
                    </a:solidFill>
                  </a:tcPr>
                </a:tc>
              </a:tr>
              <a:tr h="173612">
                <a:tc vMerge="1">
                  <a:txBody>
                    <a:bodyPr/>
                    <a:lstStyle/>
                    <a:p>
                      <a:endParaRPr lang="es-MX"/>
                    </a:p>
                  </a:txBody>
                  <a:tcPr/>
                </a:tc>
                <a:tc>
                  <a:txBody>
                    <a:bodyPr/>
                    <a:lstStyle/>
                    <a:p>
                      <a:pPr algn="l" fontAlgn="ctr"/>
                      <a:r>
                        <a:rPr lang="es-MX" sz="900" b="0" i="0" u="none" strike="noStrike" dirty="0">
                          <a:solidFill>
                            <a:srgbClr val="000000"/>
                          </a:solidFill>
                          <a:effectLst/>
                          <a:latin typeface="Century Gothic"/>
                        </a:rPr>
                        <a:t>Ayuntamiento de Jamay</a:t>
                      </a:r>
                    </a:p>
                  </a:txBody>
                  <a:tcPr marL="4075" marR="4075" marT="4075" marB="0" anchor="ctr">
                    <a:lnL>
                      <a:noFill/>
                    </a:lnL>
                    <a:lnR>
                      <a:noFill/>
                    </a:lnR>
                    <a:lnT>
                      <a:noFill/>
                    </a:lnT>
                    <a:lnB>
                      <a:noFill/>
                    </a:lnB>
                  </a:tcPr>
                </a:tc>
                <a:tc>
                  <a:txBody>
                    <a:bodyPr/>
                    <a:lstStyle/>
                    <a:p>
                      <a:pPr algn="ctr" fontAlgn="ctr"/>
                      <a:r>
                        <a:rPr lang="es-MX" sz="900" b="1" i="0" u="none" strike="noStrike" dirty="0">
                          <a:solidFill>
                            <a:srgbClr val="000000"/>
                          </a:solidFill>
                          <a:effectLst/>
                          <a:latin typeface="Century Gothic"/>
                        </a:rPr>
                        <a:t>31.25</a:t>
                      </a:r>
                    </a:p>
                  </a:txBody>
                  <a:tcPr marL="4075" marR="4075" marT="4075" marB="0" anchor="ctr">
                    <a:lnL>
                      <a:noFill/>
                    </a:lnL>
                    <a:lnR w="12700" cap="flat" cmpd="sng" algn="ctr">
                      <a:solidFill>
                        <a:srgbClr val="000000"/>
                      </a:solidFill>
                      <a:prstDash val="solid"/>
                      <a:round/>
                      <a:headEnd type="none" w="med" len="med"/>
                      <a:tailEnd type="none" w="med" len="med"/>
                    </a:lnR>
                    <a:lnT>
                      <a:noFill/>
                    </a:lnT>
                    <a:lnB>
                      <a:noFill/>
                    </a:lnB>
                  </a:tcPr>
                </a:tc>
              </a:tr>
              <a:tr h="198949">
                <a:tc vMerge="1">
                  <a:txBody>
                    <a:bodyPr/>
                    <a:lstStyle/>
                    <a:p>
                      <a:endParaRPr lang="es-MX"/>
                    </a:p>
                  </a:txBody>
                  <a:tcPr/>
                </a:tc>
                <a:tc>
                  <a:txBody>
                    <a:bodyPr/>
                    <a:lstStyle/>
                    <a:p>
                      <a:pPr algn="l" fontAlgn="ctr"/>
                      <a:r>
                        <a:rPr lang="es-MX" sz="900" b="0" i="0" u="none" strike="noStrike">
                          <a:solidFill>
                            <a:srgbClr val="000000"/>
                          </a:solidFill>
                          <a:effectLst/>
                          <a:latin typeface="Century Gothic"/>
                        </a:rPr>
                        <a:t>Ayuntamiento de Magdalena</a:t>
                      </a:r>
                    </a:p>
                  </a:txBody>
                  <a:tcPr marL="4075" marR="4075" marT="4075" marB="0" anchor="ctr">
                    <a:lnL>
                      <a:noFill/>
                    </a:lnL>
                    <a:lnR>
                      <a:noFill/>
                    </a:lnR>
                    <a:lnT>
                      <a:noFill/>
                    </a:lnT>
                    <a:lnB>
                      <a:noFill/>
                    </a:lnB>
                    <a:solidFill>
                      <a:srgbClr val="B7DEE8"/>
                    </a:solidFill>
                  </a:tcPr>
                </a:tc>
                <a:tc>
                  <a:txBody>
                    <a:bodyPr/>
                    <a:lstStyle/>
                    <a:p>
                      <a:pPr algn="ctr" fontAlgn="ctr"/>
                      <a:r>
                        <a:rPr lang="es-MX" sz="900" b="1" i="0" u="none" strike="noStrike" dirty="0">
                          <a:solidFill>
                            <a:srgbClr val="000000"/>
                          </a:solidFill>
                          <a:effectLst/>
                          <a:latin typeface="Century Gothic"/>
                        </a:rPr>
                        <a:t>31.25</a:t>
                      </a:r>
                    </a:p>
                  </a:txBody>
                  <a:tcPr marL="4075" marR="4075" marT="4075" marB="0" anchor="ctr">
                    <a:lnL>
                      <a:noFill/>
                    </a:lnL>
                    <a:lnR w="12700" cap="flat" cmpd="sng" algn="ctr">
                      <a:solidFill>
                        <a:srgbClr val="000000"/>
                      </a:solidFill>
                      <a:prstDash val="solid"/>
                      <a:round/>
                      <a:headEnd type="none" w="med" len="med"/>
                      <a:tailEnd type="none" w="med" len="med"/>
                    </a:lnR>
                    <a:lnT>
                      <a:noFill/>
                    </a:lnT>
                    <a:lnB>
                      <a:noFill/>
                    </a:lnB>
                    <a:solidFill>
                      <a:srgbClr val="B7DEE8"/>
                    </a:solidFill>
                  </a:tcPr>
                </a:tc>
              </a:tr>
              <a:tr h="198949">
                <a:tc vMerge="1">
                  <a:txBody>
                    <a:bodyPr/>
                    <a:lstStyle/>
                    <a:p>
                      <a:endParaRPr lang="es-MX"/>
                    </a:p>
                  </a:txBody>
                  <a:tcPr/>
                </a:tc>
                <a:tc>
                  <a:txBody>
                    <a:bodyPr/>
                    <a:lstStyle/>
                    <a:p>
                      <a:pPr algn="l" fontAlgn="ctr"/>
                      <a:r>
                        <a:rPr lang="es-MX" sz="900" b="0" i="0" u="none" strike="noStrike" dirty="0">
                          <a:solidFill>
                            <a:srgbClr val="000000"/>
                          </a:solidFill>
                          <a:effectLst/>
                          <a:latin typeface="Century Gothic"/>
                        </a:rPr>
                        <a:t>Ayuntamiento de Mascota</a:t>
                      </a:r>
                    </a:p>
                  </a:txBody>
                  <a:tcPr marL="4075" marR="4075" marT="4075" marB="0" anchor="ctr">
                    <a:lnL>
                      <a:noFill/>
                    </a:lnL>
                    <a:lnR>
                      <a:noFill/>
                    </a:lnR>
                    <a:lnT>
                      <a:noFill/>
                    </a:lnT>
                    <a:lnB>
                      <a:noFill/>
                    </a:lnB>
                  </a:tcPr>
                </a:tc>
                <a:tc>
                  <a:txBody>
                    <a:bodyPr/>
                    <a:lstStyle/>
                    <a:p>
                      <a:pPr algn="ctr" fontAlgn="ctr"/>
                      <a:r>
                        <a:rPr lang="es-MX" sz="900" b="1" i="0" u="none" strike="noStrike" dirty="0">
                          <a:solidFill>
                            <a:srgbClr val="000000"/>
                          </a:solidFill>
                          <a:effectLst/>
                          <a:latin typeface="Century Gothic"/>
                        </a:rPr>
                        <a:t>31.25</a:t>
                      </a:r>
                    </a:p>
                  </a:txBody>
                  <a:tcPr marL="4075" marR="4075" marT="4075" marB="0" anchor="ctr">
                    <a:lnL>
                      <a:noFill/>
                    </a:lnL>
                    <a:lnR w="12700" cap="flat" cmpd="sng" algn="ctr">
                      <a:solidFill>
                        <a:srgbClr val="000000"/>
                      </a:solidFill>
                      <a:prstDash val="solid"/>
                      <a:round/>
                      <a:headEnd type="none" w="med" len="med"/>
                      <a:tailEnd type="none" w="med" len="med"/>
                    </a:lnR>
                    <a:lnT>
                      <a:noFill/>
                    </a:lnT>
                    <a:lnB>
                      <a:noFill/>
                    </a:lnB>
                  </a:tcPr>
                </a:tc>
              </a:tr>
              <a:tr h="258157">
                <a:tc vMerge="1">
                  <a:txBody>
                    <a:bodyPr/>
                    <a:lstStyle/>
                    <a:p>
                      <a:endParaRPr lang="es-MX"/>
                    </a:p>
                  </a:txBody>
                  <a:tcPr/>
                </a:tc>
                <a:tc>
                  <a:txBody>
                    <a:bodyPr/>
                    <a:lstStyle/>
                    <a:p>
                      <a:pPr algn="l" fontAlgn="ctr"/>
                      <a:r>
                        <a:rPr lang="es-MX" sz="900" b="0" i="0" u="none" strike="noStrike" dirty="0">
                          <a:solidFill>
                            <a:srgbClr val="000000"/>
                          </a:solidFill>
                          <a:effectLst/>
                          <a:latin typeface="Century Gothic"/>
                        </a:rPr>
                        <a:t>Ayuntamiento de San Martín de Hidalgo</a:t>
                      </a:r>
                    </a:p>
                  </a:txBody>
                  <a:tcPr marL="4075" marR="4075" marT="4075" marB="0" anchor="ctr">
                    <a:lnL>
                      <a:noFill/>
                    </a:lnL>
                    <a:lnR>
                      <a:noFill/>
                    </a:lnR>
                    <a:lnT>
                      <a:noFill/>
                    </a:lnT>
                    <a:lnB>
                      <a:noFill/>
                    </a:lnB>
                    <a:solidFill>
                      <a:srgbClr val="B7DEE8"/>
                    </a:solidFill>
                  </a:tcPr>
                </a:tc>
                <a:tc>
                  <a:txBody>
                    <a:bodyPr/>
                    <a:lstStyle/>
                    <a:p>
                      <a:pPr algn="ctr" fontAlgn="ctr"/>
                      <a:r>
                        <a:rPr lang="es-MX" sz="900" b="1" i="0" u="none" strike="noStrike" dirty="0">
                          <a:solidFill>
                            <a:srgbClr val="000000"/>
                          </a:solidFill>
                          <a:effectLst/>
                          <a:latin typeface="Century Gothic"/>
                        </a:rPr>
                        <a:t>31.25</a:t>
                      </a:r>
                    </a:p>
                  </a:txBody>
                  <a:tcPr marL="4075" marR="4075" marT="4075" marB="0" anchor="ctr">
                    <a:lnL>
                      <a:noFill/>
                    </a:lnL>
                    <a:lnR w="12700" cap="flat" cmpd="sng" algn="ctr">
                      <a:solidFill>
                        <a:srgbClr val="000000"/>
                      </a:solidFill>
                      <a:prstDash val="solid"/>
                      <a:round/>
                      <a:headEnd type="none" w="med" len="med"/>
                      <a:tailEnd type="none" w="med" len="med"/>
                    </a:lnR>
                    <a:lnT>
                      <a:noFill/>
                    </a:lnT>
                    <a:lnB>
                      <a:noFill/>
                    </a:lnB>
                    <a:solidFill>
                      <a:srgbClr val="B7DEE8"/>
                    </a:solidFill>
                  </a:tcPr>
                </a:tc>
              </a:tr>
              <a:tr h="173612">
                <a:tc vMerge="1">
                  <a:txBody>
                    <a:bodyPr/>
                    <a:lstStyle/>
                    <a:p>
                      <a:endParaRPr lang="es-MX"/>
                    </a:p>
                  </a:txBody>
                  <a:tcPr/>
                </a:tc>
                <a:tc>
                  <a:txBody>
                    <a:bodyPr/>
                    <a:lstStyle/>
                    <a:p>
                      <a:pPr algn="l" fontAlgn="ctr"/>
                      <a:r>
                        <a:rPr lang="es-MX" sz="900" b="0" i="0" u="none" strike="noStrike" dirty="0">
                          <a:solidFill>
                            <a:srgbClr val="000000"/>
                          </a:solidFill>
                          <a:effectLst/>
                          <a:latin typeface="Century Gothic"/>
                        </a:rPr>
                        <a:t>Ayuntamiento de Tala</a:t>
                      </a:r>
                    </a:p>
                  </a:txBody>
                  <a:tcPr marL="4075" marR="4075" marT="407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s-MX" sz="900" b="1" i="0" u="none" strike="noStrike" dirty="0">
                          <a:solidFill>
                            <a:srgbClr val="000000"/>
                          </a:solidFill>
                          <a:effectLst/>
                          <a:latin typeface="Century Gothic"/>
                        </a:rPr>
                        <a:t>31.25</a:t>
                      </a:r>
                    </a:p>
                  </a:txBody>
                  <a:tcPr marL="4075" marR="4075" marT="4075"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167793146"/>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627784" y="274638"/>
            <a:ext cx="6059016" cy="1143000"/>
          </a:xfrm>
        </p:spPr>
        <p:txBody>
          <a:bodyPr>
            <a:normAutofit/>
          </a:bodyPr>
          <a:lstStyle/>
          <a:p>
            <a:pPr>
              <a:defRPr/>
            </a:pPr>
            <a:r>
              <a:rPr lang="es-ES"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Ranking del Ayuntamientos </a:t>
            </a:r>
            <a:br>
              <a:rPr lang="es-ES"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br>
            <a:r>
              <a:rPr lang="es-ES" sz="24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125 Ayuntamientos</a:t>
            </a:r>
            <a:endParaRPr lang="es-MX" sz="2400" dirty="0"/>
          </a:p>
        </p:txBody>
      </p:sp>
      <p:graphicFrame>
        <p:nvGraphicFramePr>
          <p:cNvPr id="5" name="4 Tabla"/>
          <p:cNvGraphicFramePr>
            <a:graphicFrameLocks noGrp="1"/>
          </p:cNvGraphicFramePr>
          <p:nvPr>
            <p:extLst>
              <p:ext uri="{D42A27DB-BD31-4B8C-83A1-F6EECF244321}">
                <p14:modId xmlns:p14="http://schemas.microsoft.com/office/powerpoint/2010/main" val="2759852198"/>
              </p:ext>
            </p:extLst>
          </p:nvPr>
        </p:nvGraphicFramePr>
        <p:xfrm>
          <a:off x="107504" y="1529559"/>
          <a:ext cx="4320479" cy="5315704"/>
        </p:xfrm>
        <a:graphic>
          <a:graphicData uri="http://schemas.openxmlformats.org/drawingml/2006/table">
            <a:tbl>
              <a:tblPr/>
              <a:tblGrid>
                <a:gridCol w="504056"/>
                <a:gridCol w="2707254"/>
                <a:gridCol w="1109169"/>
              </a:tblGrid>
              <a:tr h="120387">
                <a:tc rowSpan="35">
                  <a:txBody>
                    <a:bodyPr/>
                    <a:lstStyle/>
                    <a:p>
                      <a:pPr algn="ctr" fontAlgn="ctr"/>
                      <a:r>
                        <a:rPr lang="es-MX" sz="1100" b="1" i="0" u="none" strike="noStrike" dirty="0">
                          <a:solidFill>
                            <a:srgbClr val="FFFFFF"/>
                          </a:solidFill>
                          <a:effectLst/>
                          <a:latin typeface="Century Gothic"/>
                        </a:rPr>
                        <a:t>13°</a:t>
                      </a:r>
                    </a:p>
                  </a:txBody>
                  <a:tcPr marL="2848" marR="2848" marT="2848"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BACC6"/>
                    </a:solidFill>
                  </a:tcPr>
                </a:tc>
                <a:tc>
                  <a:txBody>
                    <a:bodyPr/>
                    <a:lstStyle/>
                    <a:p>
                      <a:pPr algn="l" fontAlgn="ctr"/>
                      <a:r>
                        <a:rPr lang="es-MX" sz="800" b="0" i="0" u="none" strike="noStrike" dirty="0">
                          <a:solidFill>
                            <a:srgbClr val="000000"/>
                          </a:solidFill>
                          <a:effectLst/>
                          <a:latin typeface="Century Gothic"/>
                        </a:rPr>
                        <a:t>Ayuntamiento de Ayutla</a:t>
                      </a:r>
                    </a:p>
                  </a:txBody>
                  <a:tcPr marL="2848" marR="2848" marT="2848"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s-MX" sz="800" b="1" i="0" u="none" strike="noStrike">
                          <a:solidFill>
                            <a:srgbClr val="000000"/>
                          </a:solidFill>
                          <a:effectLst/>
                          <a:latin typeface="Century Gothic"/>
                        </a:rPr>
                        <a:t>12.50</a:t>
                      </a:r>
                    </a:p>
                  </a:txBody>
                  <a:tcPr marL="2848" marR="2848" marT="2848"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178917">
                <a:tc vMerge="1">
                  <a:txBody>
                    <a:bodyPr/>
                    <a:lstStyle/>
                    <a:p>
                      <a:endParaRPr lang="es-MX"/>
                    </a:p>
                  </a:txBody>
                  <a:tcPr/>
                </a:tc>
                <a:tc>
                  <a:txBody>
                    <a:bodyPr/>
                    <a:lstStyle/>
                    <a:p>
                      <a:pPr algn="l" fontAlgn="ctr"/>
                      <a:r>
                        <a:rPr lang="es-MX" sz="800" b="0" i="0" u="none" strike="noStrike" dirty="0">
                          <a:solidFill>
                            <a:srgbClr val="000000"/>
                          </a:solidFill>
                          <a:effectLst/>
                          <a:latin typeface="Century Gothic"/>
                        </a:rPr>
                        <a:t>Ayuntamiento de Cañadas de Obregón</a:t>
                      </a:r>
                    </a:p>
                  </a:txBody>
                  <a:tcPr marL="2848" marR="2848" marT="2848" marB="0" anchor="ctr">
                    <a:lnL>
                      <a:noFill/>
                    </a:lnL>
                    <a:lnR>
                      <a:noFill/>
                    </a:lnR>
                    <a:lnT>
                      <a:noFill/>
                    </a:lnT>
                    <a:lnB>
                      <a:noFill/>
                    </a:lnB>
                    <a:solidFill>
                      <a:srgbClr val="B7DEE8"/>
                    </a:solidFill>
                  </a:tcPr>
                </a:tc>
                <a:tc>
                  <a:txBody>
                    <a:bodyPr/>
                    <a:lstStyle/>
                    <a:p>
                      <a:pPr algn="ctr" fontAlgn="ctr"/>
                      <a:r>
                        <a:rPr lang="es-MX" sz="800" b="1" i="0" u="none" strike="noStrike">
                          <a:solidFill>
                            <a:srgbClr val="000000"/>
                          </a:solidFill>
                          <a:effectLst/>
                          <a:latin typeface="Century Gothic"/>
                        </a:rPr>
                        <a:t>12.50</a:t>
                      </a:r>
                    </a:p>
                  </a:txBody>
                  <a:tcPr marL="2848" marR="2848" marT="2848" marB="0" anchor="ctr">
                    <a:lnL>
                      <a:noFill/>
                    </a:lnL>
                    <a:lnR w="12700" cap="flat" cmpd="sng" algn="ctr">
                      <a:solidFill>
                        <a:srgbClr val="000000"/>
                      </a:solidFill>
                      <a:prstDash val="solid"/>
                      <a:round/>
                      <a:headEnd type="none" w="med" len="med"/>
                      <a:tailEnd type="none" w="med" len="med"/>
                    </a:lnR>
                    <a:lnT>
                      <a:noFill/>
                    </a:lnT>
                    <a:lnB>
                      <a:noFill/>
                    </a:lnB>
                    <a:solidFill>
                      <a:srgbClr val="B7DEE8"/>
                    </a:solidFill>
                  </a:tcPr>
                </a:tc>
              </a:tr>
              <a:tr h="146326">
                <a:tc vMerge="1">
                  <a:txBody>
                    <a:bodyPr/>
                    <a:lstStyle/>
                    <a:p>
                      <a:endParaRPr lang="es-MX"/>
                    </a:p>
                  </a:txBody>
                  <a:tcPr/>
                </a:tc>
                <a:tc>
                  <a:txBody>
                    <a:bodyPr/>
                    <a:lstStyle/>
                    <a:p>
                      <a:pPr algn="l" fontAlgn="ctr"/>
                      <a:r>
                        <a:rPr lang="es-MX" sz="800" b="0" i="0" u="none" strike="noStrike" dirty="0">
                          <a:solidFill>
                            <a:srgbClr val="000000"/>
                          </a:solidFill>
                          <a:effectLst/>
                          <a:latin typeface="Century Gothic"/>
                        </a:rPr>
                        <a:t>Ayuntamiento de Chapala</a:t>
                      </a:r>
                    </a:p>
                  </a:txBody>
                  <a:tcPr marL="2848" marR="2848" marT="2848" marB="0" anchor="ctr">
                    <a:lnL>
                      <a:noFill/>
                    </a:lnL>
                    <a:lnR>
                      <a:noFill/>
                    </a:lnR>
                    <a:lnT>
                      <a:noFill/>
                    </a:lnT>
                    <a:lnB>
                      <a:noFill/>
                    </a:lnB>
                  </a:tcPr>
                </a:tc>
                <a:tc>
                  <a:txBody>
                    <a:bodyPr/>
                    <a:lstStyle/>
                    <a:p>
                      <a:pPr algn="ctr" fontAlgn="ctr"/>
                      <a:r>
                        <a:rPr lang="es-MX" sz="800" b="1" i="0" u="none" strike="noStrike">
                          <a:solidFill>
                            <a:srgbClr val="000000"/>
                          </a:solidFill>
                          <a:effectLst/>
                          <a:latin typeface="Century Gothic"/>
                        </a:rPr>
                        <a:t>12.50</a:t>
                      </a:r>
                    </a:p>
                  </a:txBody>
                  <a:tcPr marL="2848" marR="2848" marT="2848" marB="0" anchor="ctr">
                    <a:lnL>
                      <a:noFill/>
                    </a:lnL>
                    <a:lnR w="12700" cap="flat" cmpd="sng" algn="ctr">
                      <a:solidFill>
                        <a:srgbClr val="000000"/>
                      </a:solidFill>
                      <a:prstDash val="solid"/>
                      <a:round/>
                      <a:headEnd type="none" w="med" len="med"/>
                      <a:tailEnd type="none" w="med" len="med"/>
                    </a:lnR>
                    <a:lnT>
                      <a:noFill/>
                    </a:lnT>
                    <a:lnB>
                      <a:noFill/>
                    </a:lnB>
                  </a:tcPr>
                </a:tc>
              </a:tr>
              <a:tr h="146326">
                <a:tc vMerge="1">
                  <a:txBody>
                    <a:bodyPr/>
                    <a:lstStyle/>
                    <a:p>
                      <a:endParaRPr lang="es-MX"/>
                    </a:p>
                  </a:txBody>
                  <a:tcPr/>
                </a:tc>
                <a:tc>
                  <a:txBody>
                    <a:bodyPr/>
                    <a:lstStyle/>
                    <a:p>
                      <a:pPr algn="l" fontAlgn="ctr"/>
                      <a:r>
                        <a:rPr lang="es-MX" sz="800" b="0" i="0" u="none" strike="noStrike" dirty="0">
                          <a:solidFill>
                            <a:srgbClr val="000000"/>
                          </a:solidFill>
                          <a:effectLst/>
                          <a:latin typeface="Century Gothic"/>
                        </a:rPr>
                        <a:t>Ayuntamiento de Cihuatlán</a:t>
                      </a:r>
                    </a:p>
                  </a:txBody>
                  <a:tcPr marL="2848" marR="2848" marT="2848" marB="0" anchor="ctr">
                    <a:lnL>
                      <a:noFill/>
                    </a:lnL>
                    <a:lnR>
                      <a:noFill/>
                    </a:lnR>
                    <a:lnT>
                      <a:noFill/>
                    </a:lnT>
                    <a:lnB>
                      <a:noFill/>
                    </a:lnB>
                    <a:solidFill>
                      <a:srgbClr val="B7DEE8"/>
                    </a:solidFill>
                  </a:tcPr>
                </a:tc>
                <a:tc>
                  <a:txBody>
                    <a:bodyPr/>
                    <a:lstStyle/>
                    <a:p>
                      <a:pPr algn="ctr" fontAlgn="ctr"/>
                      <a:r>
                        <a:rPr lang="es-MX" sz="800" b="1" i="0" u="none" strike="noStrike">
                          <a:solidFill>
                            <a:srgbClr val="000000"/>
                          </a:solidFill>
                          <a:effectLst/>
                          <a:latin typeface="Century Gothic"/>
                        </a:rPr>
                        <a:t>12.50</a:t>
                      </a:r>
                    </a:p>
                  </a:txBody>
                  <a:tcPr marL="2848" marR="2848" marT="2848" marB="0" anchor="ctr">
                    <a:lnL>
                      <a:noFill/>
                    </a:lnL>
                    <a:lnR w="12700" cap="flat" cmpd="sng" algn="ctr">
                      <a:solidFill>
                        <a:srgbClr val="000000"/>
                      </a:solidFill>
                      <a:prstDash val="solid"/>
                      <a:round/>
                      <a:headEnd type="none" w="med" len="med"/>
                      <a:tailEnd type="none" w="med" len="med"/>
                    </a:lnR>
                    <a:lnT>
                      <a:noFill/>
                    </a:lnT>
                    <a:lnB>
                      <a:noFill/>
                    </a:lnB>
                    <a:solidFill>
                      <a:srgbClr val="B7DEE8"/>
                    </a:solidFill>
                  </a:tcPr>
                </a:tc>
              </a:tr>
              <a:tr h="120387">
                <a:tc vMerge="1">
                  <a:txBody>
                    <a:bodyPr/>
                    <a:lstStyle/>
                    <a:p>
                      <a:endParaRPr lang="es-MX"/>
                    </a:p>
                  </a:txBody>
                  <a:tcPr/>
                </a:tc>
                <a:tc>
                  <a:txBody>
                    <a:bodyPr/>
                    <a:lstStyle/>
                    <a:p>
                      <a:pPr algn="l" fontAlgn="ctr"/>
                      <a:r>
                        <a:rPr lang="es-MX" sz="800" b="0" i="0" u="none" strike="noStrike" dirty="0">
                          <a:solidFill>
                            <a:srgbClr val="000000"/>
                          </a:solidFill>
                          <a:effectLst/>
                          <a:latin typeface="Century Gothic"/>
                        </a:rPr>
                        <a:t>Ayuntamiento de Cuautla</a:t>
                      </a:r>
                    </a:p>
                  </a:txBody>
                  <a:tcPr marL="2848" marR="2848" marT="2848" marB="0" anchor="ctr">
                    <a:lnL>
                      <a:noFill/>
                    </a:lnL>
                    <a:lnR>
                      <a:noFill/>
                    </a:lnR>
                    <a:lnT>
                      <a:noFill/>
                    </a:lnT>
                    <a:lnB>
                      <a:noFill/>
                    </a:lnB>
                  </a:tcPr>
                </a:tc>
                <a:tc>
                  <a:txBody>
                    <a:bodyPr/>
                    <a:lstStyle/>
                    <a:p>
                      <a:pPr algn="ctr" fontAlgn="ctr"/>
                      <a:r>
                        <a:rPr lang="es-MX" sz="800" b="1" i="0" u="none" strike="noStrike">
                          <a:solidFill>
                            <a:srgbClr val="000000"/>
                          </a:solidFill>
                          <a:effectLst/>
                          <a:latin typeface="Century Gothic"/>
                        </a:rPr>
                        <a:t>12.50</a:t>
                      </a:r>
                    </a:p>
                  </a:txBody>
                  <a:tcPr marL="2848" marR="2848" marT="2848" marB="0" anchor="ctr">
                    <a:lnL>
                      <a:noFill/>
                    </a:lnL>
                    <a:lnR w="12700" cap="flat" cmpd="sng" algn="ctr">
                      <a:solidFill>
                        <a:srgbClr val="000000"/>
                      </a:solidFill>
                      <a:prstDash val="solid"/>
                      <a:round/>
                      <a:headEnd type="none" w="med" len="med"/>
                      <a:tailEnd type="none" w="med" len="med"/>
                    </a:lnR>
                    <a:lnT>
                      <a:noFill/>
                    </a:lnT>
                    <a:lnB>
                      <a:noFill/>
                    </a:lnB>
                  </a:tcPr>
                </a:tc>
              </a:tr>
              <a:tr h="146326">
                <a:tc vMerge="1">
                  <a:txBody>
                    <a:bodyPr/>
                    <a:lstStyle/>
                    <a:p>
                      <a:endParaRPr lang="es-MX"/>
                    </a:p>
                  </a:txBody>
                  <a:tcPr/>
                </a:tc>
                <a:tc>
                  <a:txBody>
                    <a:bodyPr/>
                    <a:lstStyle/>
                    <a:p>
                      <a:pPr algn="l" fontAlgn="ctr"/>
                      <a:r>
                        <a:rPr lang="es-MX" sz="800" b="0" i="0" u="none" strike="noStrike" dirty="0">
                          <a:solidFill>
                            <a:srgbClr val="000000"/>
                          </a:solidFill>
                          <a:effectLst/>
                          <a:latin typeface="Century Gothic"/>
                        </a:rPr>
                        <a:t>Ayuntamiento de El Arenal</a:t>
                      </a:r>
                    </a:p>
                  </a:txBody>
                  <a:tcPr marL="2848" marR="2848" marT="2848" marB="0" anchor="ctr">
                    <a:lnL>
                      <a:noFill/>
                    </a:lnL>
                    <a:lnR>
                      <a:noFill/>
                    </a:lnR>
                    <a:lnT>
                      <a:noFill/>
                    </a:lnT>
                    <a:lnB>
                      <a:noFill/>
                    </a:lnB>
                    <a:solidFill>
                      <a:srgbClr val="B7DEE8"/>
                    </a:solidFill>
                  </a:tcPr>
                </a:tc>
                <a:tc>
                  <a:txBody>
                    <a:bodyPr/>
                    <a:lstStyle/>
                    <a:p>
                      <a:pPr algn="ctr" fontAlgn="ctr"/>
                      <a:r>
                        <a:rPr lang="es-MX" sz="800" b="1" i="0" u="none" strike="noStrike">
                          <a:solidFill>
                            <a:srgbClr val="000000"/>
                          </a:solidFill>
                          <a:effectLst/>
                          <a:latin typeface="Century Gothic"/>
                        </a:rPr>
                        <a:t>12.50</a:t>
                      </a:r>
                    </a:p>
                  </a:txBody>
                  <a:tcPr marL="2848" marR="2848" marT="2848" marB="0" anchor="ctr">
                    <a:lnL>
                      <a:noFill/>
                    </a:lnL>
                    <a:lnR w="12700" cap="flat" cmpd="sng" algn="ctr">
                      <a:solidFill>
                        <a:srgbClr val="000000"/>
                      </a:solidFill>
                      <a:prstDash val="solid"/>
                      <a:round/>
                      <a:headEnd type="none" w="med" len="med"/>
                      <a:tailEnd type="none" w="med" len="med"/>
                    </a:lnR>
                    <a:lnT>
                      <a:noFill/>
                    </a:lnT>
                    <a:lnB>
                      <a:noFill/>
                    </a:lnB>
                    <a:solidFill>
                      <a:srgbClr val="B7DEE8"/>
                    </a:solidFill>
                  </a:tcPr>
                </a:tc>
              </a:tr>
              <a:tr h="120387">
                <a:tc vMerge="1">
                  <a:txBody>
                    <a:bodyPr/>
                    <a:lstStyle/>
                    <a:p>
                      <a:endParaRPr lang="es-MX"/>
                    </a:p>
                  </a:txBody>
                  <a:tcPr/>
                </a:tc>
                <a:tc>
                  <a:txBody>
                    <a:bodyPr/>
                    <a:lstStyle/>
                    <a:p>
                      <a:pPr algn="l" fontAlgn="ctr"/>
                      <a:r>
                        <a:rPr lang="es-MX" sz="800" b="0" i="0" u="none" strike="noStrike" dirty="0">
                          <a:solidFill>
                            <a:srgbClr val="000000"/>
                          </a:solidFill>
                          <a:effectLst/>
                          <a:latin typeface="Century Gothic"/>
                        </a:rPr>
                        <a:t>Ayuntamiento de El Limón</a:t>
                      </a:r>
                    </a:p>
                  </a:txBody>
                  <a:tcPr marL="2848" marR="2848" marT="2848" marB="0" anchor="ctr">
                    <a:lnL>
                      <a:noFill/>
                    </a:lnL>
                    <a:lnR>
                      <a:noFill/>
                    </a:lnR>
                    <a:lnT>
                      <a:noFill/>
                    </a:lnT>
                    <a:lnB>
                      <a:noFill/>
                    </a:lnB>
                  </a:tcPr>
                </a:tc>
                <a:tc>
                  <a:txBody>
                    <a:bodyPr/>
                    <a:lstStyle/>
                    <a:p>
                      <a:pPr algn="ctr" fontAlgn="ctr"/>
                      <a:r>
                        <a:rPr lang="es-MX" sz="800" b="1" i="0" u="none" strike="noStrike">
                          <a:solidFill>
                            <a:srgbClr val="000000"/>
                          </a:solidFill>
                          <a:effectLst/>
                          <a:latin typeface="Century Gothic"/>
                        </a:rPr>
                        <a:t>12.50</a:t>
                      </a:r>
                    </a:p>
                  </a:txBody>
                  <a:tcPr marL="2848" marR="2848" marT="2848" marB="0" anchor="ctr">
                    <a:lnL>
                      <a:noFill/>
                    </a:lnL>
                    <a:lnR w="12700" cap="flat" cmpd="sng" algn="ctr">
                      <a:solidFill>
                        <a:srgbClr val="000000"/>
                      </a:solidFill>
                      <a:prstDash val="solid"/>
                      <a:round/>
                      <a:headEnd type="none" w="med" len="med"/>
                      <a:tailEnd type="none" w="med" len="med"/>
                    </a:lnR>
                    <a:lnT>
                      <a:noFill/>
                    </a:lnT>
                    <a:lnB>
                      <a:noFill/>
                    </a:lnB>
                  </a:tcPr>
                </a:tc>
              </a:tr>
              <a:tr h="178917">
                <a:tc vMerge="1">
                  <a:txBody>
                    <a:bodyPr/>
                    <a:lstStyle/>
                    <a:p>
                      <a:endParaRPr lang="es-MX"/>
                    </a:p>
                  </a:txBody>
                  <a:tcPr/>
                </a:tc>
                <a:tc>
                  <a:txBody>
                    <a:bodyPr/>
                    <a:lstStyle/>
                    <a:p>
                      <a:pPr algn="l" fontAlgn="ctr"/>
                      <a:r>
                        <a:rPr lang="es-MX" sz="800" b="0" i="0" u="none" strike="noStrike" dirty="0">
                          <a:solidFill>
                            <a:srgbClr val="000000"/>
                          </a:solidFill>
                          <a:effectLst/>
                          <a:latin typeface="Century Gothic"/>
                        </a:rPr>
                        <a:t>Ayuntamiento de Encarnación de Díaz</a:t>
                      </a:r>
                    </a:p>
                  </a:txBody>
                  <a:tcPr marL="2848" marR="2848" marT="2848" marB="0" anchor="ctr">
                    <a:lnL>
                      <a:noFill/>
                    </a:lnL>
                    <a:lnR>
                      <a:noFill/>
                    </a:lnR>
                    <a:lnT>
                      <a:noFill/>
                    </a:lnT>
                    <a:lnB>
                      <a:noFill/>
                    </a:lnB>
                    <a:solidFill>
                      <a:srgbClr val="B7DEE8"/>
                    </a:solidFill>
                  </a:tcPr>
                </a:tc>
                <a:tc>
                  <a:txBody>
                    <a:bodyPr/>
                    <a:lstStyle/>
                    <a:p>
                      <a:pPr algn="ctr" fontAlgn="ctr"/>
                      <a:r>
                        <a:rPr lang="es-MX" sz="800" b="1" i="0" u="none" strike="noStrike">
                          <a:solidFill>
                            <a:srgbClr val="000000"/>
                          </a:solidFill>
                          <a:effectLst/>
                          <a:latin typeface="Century Gothic"/>
                        </a:rPr>
                        <a:t>12.50</a:t>
                      </a:r>
                    </a:p>
                  </a:txBody>
                  <a:tcPr marL="2848" marR="2848" marT="2848" marB="0" anchor="ctr">
                    <a:lnL>
                      <a:noFill/>
                    </a:lnL>
                    <a:lnR w="12700" cap="flat" cmpd="sng" algn="ctr">
                      <a:solidFill>
                        <a:srgbClr val="000000"/>
                      </a:solidFill>
                      <a:prstDash val="solid"/>
                      <a:round/>
                      <a:headEnd type="none" w="med" len="med"/>
                      <a:tailEnd type="none" w="med" len="med"/>
                    </a:lnR>
                    <a:lnT>
                      <a:noFill/>
                    </a:lnT>
                    <a:lnB>
                      <a:noFill/>
                    </a:lnB>
                    <a:solidFill>
                      <a:srgbClr val="B7DEE8"/>
                    </a:solidFill>
                  </a:tcPr>
                </a:tc>
              </a:tr>
              <a:tr h="146326">
                <a:tc vMerge="1">
                  <a:txBody>
                    <a:bodyPr/>
                    <a:lstStyle/>
                    <a:p>
                      <a:endParaRPr lang="es-MX"/>
                    </a:p>
                  </a:txBody>
                  <a:tcPr/>
                </a:tc>
                <a:tc>
                  <a:txBody>
                    <a:bodyPr/>
                    <a:lstStyle/>
                    <a:p>
                      <a:pPr algn="l" fontAlgn="ctr"/>
                      <a:r>
                        <a:rPr lang="es-MX" sz="800" b="0" i="0" u="none" strike="noStrike" dirty="0">
                          <a:solidFill>
                            <a:srgbClr val="000000"/>
                          </a:solidFill>
                          <a:effectLst/>
                          <a:latin typeface="Century Gothic"/>
                        </a:rPr>
                        <a:t>Ayuntamiento de Gómez Farías</a:t>
                      </a:r>
                    </a:p>
                  </a:txBody>
                  <a:tcPr marL="2848" marR="2848" marT="2848" marB="0" anchor="ctr">
                    <a:lnL>
                      <a:noFill/>
                    </a:lnL>
                    <a:lnR>
                      <a:noFill/>
                    </a:lnR>
                    <a:lnT>
                      <a:noFill/>
                    </a:lnT>
                    <a:lnB>
                      <a:noFill/>
                    </a:lnB>
                  </a:tcPr>
                </a:tc>
                <a:tc>
                  <a:txBody>
                    <a:bodyPr/>
                    <a:lstStyle/>
                    <a:p>
                      <a:pPr algn="ctr" fontAlgn="ctr"/>
                      <a:r>
                        <a:rPr lang="es-MX" sz="800" b="1" i="0" u="none" strike="noStrike">
                          <a:solidFill>
                            <a:srgbClr val="000000"/>
                          </a:solidFill>
                          <a:effectLst/>
                          <a:latin typeface="Century Gothic"/>
                        </a:rPr>
                        <a:t>12.50</a:t>
                      </a:r>
                    </a:p>
                  </a:txBody>
                  <a:tcPr marL="2848" marR="2848" marT="2848" marB="0" anchor="ctr">
                    <a:lnL>
                      <a:noFill/>
                    </a:lnL>
                    <a:lnR w="12700" cap="flat" cmpd="sng" algn="ctr">
                      <a:solidFill>
                        <a:srgbClr val="000000"/>
                      </a:solidFill>
                      <a:prstDash val="solid"/>
                      <a:round/>
                      <a:headEnd type="none" w="med" len="med"/>
                      <a:tailEnd type="none" w="med" len="med"/>
                    </a:lnR>
                    <a:lnT>
                      <a:noFill/>
                    </a:lnT>
                    <a:lnB>
                      <a:noFill/>
                    </a:lnB>
                  </a:tcPr>
                </a:tc>
              </a:tr>
              <a:tr h="146326">
                <a:tc vMerge="1">
                  <a:txBody>
                    <a:bodyPr/>
                    <a:lstStyle/>
                    <a:p>
                      <a:endParaRPr lang="es-MX"/>
                    </a:p>
                  </a:txBody>
                  <a:tcPr/>
                </a:tc>
                <a:tc>
                  <a:txBody>
                    <a:bodyPr/>
                    <a:lstStyle/>
                    <a:p>
                      <a:pPr algn="l" fontAlgn="ctr"/>
                      <a:r>
                        <a:rPr lang="es-MX" sz="800" b="0" i="0" u="none" strike="noStrike" dirty="0">
                          <a:solidFill>
                            <a:srgbClr val="000000"/>
                          </a:solidFill>
                          <a:effectLst/>
                          <a:latin typeface="Century Gothic"/>
                        </a:rPr>
                        <a:t>Ayuntamiento de Hostotipaquillo</a:t>
                      </a:r>
                    </a:p>
                  </a:txBody>
                  <a:tcPr marL="2848" marR="2848" marT="2848" marB="0" anchor="ctr">
                    <a:lnL>
                      <a:noFill/>
                    </a:lnL>
                    <a:lnR>
                      <a:noFill/>
                    </a:lnR>
                    <a:lnT>
                      <a:noFill/>
                    </a:lnT>
                    <a:lnB>
                      <a:noFill/>
                    </a:lnB>
                    <a:solidFill>
                      <a:srgbClr val="B7DEE8"/>
                    </a:solidFill>
                  </a:tcPr>
                </a:tc>
                <a:tc>
                  <a:txBody>
                    <a:bodyPr/>
                    <a:lstStyle/>
                    <a:p>
                      <a:pPr algn="ctr" fontAlgn="ctr"/>
                      <a:r>
                        <a:rPr lang="es-MX" sz="800" b="1" i="0" u="none" strike="noStrike">
                          <a:solidFill>
                            <a:srgbClr val="000000"/>
                          </a:solidFill>
                          <a:effectLst/>
                          <a:latin typeface="Century Gothic"/>
                        </a:rPr>
                        <a:t>12.50</a:t>
                      </a:r>
                    </a:p>
                  </a:txBody>
                  <a:tcPr marL="2848" marR="2848" marT="2848" marB="0" anchor="ctr">
                    <a:lnL>
                      <a:noFill/>
                    </a:lnL>
                    <a:lnR w="12700" cap="flat" cmpd="sng" algn="ctr">
                      <a:solidFill>
                        <a:srgbClr val="000000"/>
                      </a:solidFill>
                      <a:prstDash val="solid"/>
                      <a:round/>
                      <a:headEnd type="none" w="med" len="med"/>
                      <a:tailEnd type="none" w="med" len="med"/>
                    </a:lnR>
                    <a:lnT>
                      <a:noFill/>
                    </a:lnT>
                    <a:lnB>
                      <a:noFill/>
                    </a:lnB>
                    <a:solidFill>
                      <a:srgbClr val="B7DEE8"/>
                    </a:solidFill>
                  </a:tcPr>
                </a:tc>
              </a:tr>
              <a:tr h="146326">
                <a:tc vMerge="1">
                  <a:txBody>
                    <a:bodyPr/>
                    <a:lstStyle/>
                    <a:p>
                      <a:endParaRPr lang="es-MX"/>
                    </a:p>
                  </a:txBody>
                  <a:tcPr/>
                </a:tc>
                <a:tc>
                  <a:txBody>
                    <a:bodyPr/>
                    <a:lstStyle/>
                    <a:p>
                      <a:pPr algn="l" fontAlgn="ctr"/>
                      <a:r>
                        <a:rPr lang="es-MX" sz="800" b="0" i="0" u="none" strike="noStrike" dirty="0">
                          <a:solidFill>
                            <a:srgbClr val="000000"/>
                          </a:solidFill>
                          <a:effectLst/>
                          <a:latin typeface="Century Gothic"/>
                        </a:rPr>
                        <a:t>Ayuntamiento de Huejúcar</a:t>
                      </a:r>
                    </a:p>
                  </a:txBody>
                  <a:tcPr marL="2848" marR="2848" marT="2848" marB="0" anchor="ctr">
                    <a:lnL>
                      <a:noFill/>
                    </a:lnL>
                    <a:lnR>
                      <a:noFill/>
                    </a:lnR>
                    <a:lnT>
                      <a:noFill/>
                    </a:lnT>
                    <a:lnB>
                      <a:noFill/>
                    </a:lnB>
                  </a:tcPr>
                </a:tc>
                <a:tc>
                  <a:txBody>
                    <a:bodyPr/>
                    <a:lstStyle/>
                    <a:p>
                      <a:pPr algn="ctr" fontAlgn="ctr"/>
                      <a:r>
                        <a:rPr lang="es-MX" sz="800" b="1" i="0" u="none" strike="noStrike">
                          <a:solidFill>
                            <a:srgbClr val="000000"/>
                          </a:solidFill>
                          <a:effectLst/>
                          <a:latin typeface="Century Gothic"/>
                        </a:rPr>
                        <a:t>12.50</a:t>
                      </a:r>
                    </a:p>
                  </a:txBody>
                  <a:tcPr marL="2848" marR="2848" marT="2848" marB="0" anchor="ctr">
                    <a:lnL>
                      <a:noFill/>
                    </a:lnL>
                    <a:lnR w="12700" cap="flat" cmpd="sng" algn="ctr">
                      <a:solidFill>
                        <a:srgbClr val="000000"/>
                      </a:solidFill>
                      <a:prstDash val="solid"/>
                      <a:round/>
                      <a:headEnd type="none" w="med" len="med"/>
                      <a:tailEnd type="none" w="med" len="med"/>
                    </a:lnR>
                    <a:lnT>
                      <a:noFill/>
                    </a:lnT>
                    <a:lnB>
                      <a:noFill/>
                    </a:lnB>
                  </a:tcPr>
                </a:tc>
              </a:tr>
              <a:tr h="219490">
                <a:tc vMerge="1">
                  <a:txBody>
                    <a:bodyPr/>
                    <a:lstStyle/>
                    <a:p>
                      <a:endParaRPr lang="es-MX"/>
                    </a:p>
                  </a:txBody>
                  <a:tcPr/>
                </a:tc>
                <a:tc>
                  <a:txBody>
                    <a:bodyPr/>
                    <a:lstStyle/>
                    <a:p>
                      <a:pPr algn="l" fontAlgn="ctr"/>
                      <a:r>
                        <a:rPr lang="es-MX" sz="800" b="0" i="0" u="none" strike="noStrike" dirty="0">
                          <a:solidFill>
                            <a:srgbClr val="000000"/>
                          </a:solidFill>
                          <a:effectLst/>
                          <a:latin typeface="Century Gothic"/>
                        </a:rPr>
                        <a:t>Ayuntamiento de Ixtlahuacán de los Membrillos</a:t>
                      </a:r>
                    </a:p>
                  </a:txBody>
                  <a:tcPr marL="2848" marR="2848" marT="2848" marB="0" anchor="ctr">
                    <a:lnL>
                      <a:noFill/>
                    </a:lnL>
                    <a:lnR>
                      <a:noFill/>
                    </a:lnR>
                    <a:lnT>
                      <a:noFill/>
                    </a:lnT>
                    <a:lnB>
                      <a:noFill/>
                    </a:lnB>
                    <a:solidFill>
                      <a:srgbClr val="B7DEE8"/>
                    </a:solidFill>
                  </a:tcPr>
                </a:tc>
                <a:tc>
                  <a:txBody>
                    <a:bodyPr/>
                    <a:lstStyle/>
                    <a:p>
                      <a:pPr algn="ctr" fontAlgn="ctr"/>
                      <a:r>
                        <a:rPr lang="es-MX" sz="800" b="1" i="0" u="none" strike="noStrike">
                          <a:solidFill>
                            <a:srgbClr val="000000"/>
                          </a:solidFill>
                          <a:effectLst/>
                          <a:latin typeface="Century Gothic"/>
                        </a:rPr>
                        <a:t>12.50</a:t>
                      </a:r>
                    </a:p>
                  </a:txBody>
                  <a:tcPr marL="2848" marR="2848" marT="2848" marB="0" anchor="ctr">
                    <a:lnL>
                      <a:noFill/>
                    </a:lnL>
                    <a:lnR w="12700" cap="flat" cmpd="sng" algn="ctr">
                      <a:solidFill>
                        <a:srgbClr val="000000"/>
                      </a:solidFill>
                      <a:prstDash val="solid"/>
                      <a:round/>
                      <a:headEnd type="none" w="med" len="med"/>
                      <a:tailEnd type="none" w="med" len="med"/>
                    </a:lnR>
                    <a:lnT>
                      <a:noFill/>
                    </a:lnT>
                    <a:lnB>
                      <a:noFill/>
                    </a:lnB>
                    <a:solidFill>
                      <a:srgbClr val="B7DEE8"/>
                    </a:solidFill>
                  </a:tcPr>
                </a:tc>
              </a:tr>
              <a:tr h="146326">
                <a:tc vMerge="1">
                  <a:txBody>
                    <a:bodyPr/>
                    <a:lstStyle/>
                    <a:p>
                      <a:endParaRPr lang="es-MX"/>
                    </a:p>
                  </a:txBody>
                  <a:tcPr/>
                </a:tc>
                <a:tc>
                  <a:txBody>
                    <a:bodyPr/>
                    <a:lstStyle/>
                    <a:p>
                      <a:pPr algn="l" fontAlgn="ctr"/>
                      <a:r>
                        <a:rPr lang="es-MX" sz="800" b="0" i="0" u="none" strike="noStrike" dirty="0">
                          <a:solidFill>
                            <a:srgbClr val="000000"/>
                          </a:solidFill>
                          <a:effectLst/>
                          <a:latin typeface="Century Gothic"/>
                        </a:rPr>
                        <a:t>Ayuntamiento de Ixtlahuacán del Río</a:t>
                      </a:r>
                    </a:p>
                  </a:txBody>
                  <a:tcPr marL="2848" marR="2848" marT="2848" marB="0" anchor="ctr">
                    <a:lnL>
                      <a:noFill/>
                    </a:lnL>
                    <a:lnR>
                      <a:noFill/>
                    </a:lnR>
                    <a:lnT>
                      <a:noFill/>
                    </a:lnT>
                    <a:lnB>
                      <a:noFill/>
                    </a:lnB>
                  </a:tcPr>
                </a:tc>
                <a:tc>
                  <a:txBody>
                    <a:bodyPr/>
                    <a:lstStyle/>
                    <a:p>
                      <a:pPr algn="ctr" fontAlgn="ctr"/>
                      <a:r>
                        <a:rPr lang="es-MX" sz="800" b="1" i="0" u="none" strike="noStrike">
                          <a:solidFill>
                            <a:srgbClr val="000000"/>
                          </a:solidFill>
                          <a:effectLst/>
                          <a:latin typeface="Century Gothic"/>
                        </a:rPr>
                        <a:t>12.50</a:t>
                      </a:r>
                    </a:p>
                  </a:txBody>
                  <a:tcPr marL="2848" marR="2848" marT="2848" marB="0" anchor="ctr">
                    <a:lnL>
                      <a:noFill/>
                    </a:lnL>
                    <a:lnR w="12700" cap="flat" cmpd="sng" algn="ctr">
                      <a:solidFill>
                        <a:srgbClr val="000000"/>
                      </a:solidFill>
                      <a:prstDash val="solid"/>
                      <a:round/>
                      <a:headEnd type="none" w="med" len="med"/>
                      <a:tailEnd type="none" w="med" len="med"/>
                    </a:lnR>
                    <a:lnT>
                      <a:noFill/>
                    </a:lnT>
                    <a:lnB>
                      <a:noFill/>
                    </a:lnB>
                  </a:tcPr>
                </a:tc>
              </a:tr>
              <a:tr h="146326">
                <a:tc vMerge="1">
                  <a:txBody>
                    <a:bodyPr/>
                    <a:lstStyle/>
                    <a:p>
                      <a:endParaRPr lang="es-MX"/>
                    </a:p>
                  </a:txBody>
                  <a:tcPr/>
                </a:tc>
                <a:tc>
                  <a:txBody>
                    <a:bodyPr/>
                    <a:lstStyle/>
                    <a:p>
                      <a:pPr algn="l" fontAlgn="ctr"/>
                      <a:r>
                        <a:rPr lang="es-MX" sz="800" b="0" i="0" u="none" strike="noStrike" dirty="0">
                          <a:solidFill>
                            <a:srgbClr val="000000"/>
                          </a:solidFill>
                          <a:effectLst/>
                          <a:latin typeface="Century Gothic"/>
                        </a:rPr>
                        <a:t>Ayuntamiento de Juanacatlán</a:t>
                      </a:r>
                    </a:p>
                  </a:txBody>
                  <a:tcPr marL="2848" marR="2848" marT="2848" marB="0" anchor="ctr">
                    <a:lnL>
                      <a:noFill/>
                    </a:lnL>
                    <a:lnR>
                      <a:noFill/>
                    </a:lnR>
                    <a:lnT>
                      <a:noFill/>
                    </a:lnT>
                    <a:lnB>
                      <a:noFill/>
                    </a:lnB>
                    <a:solidFill>
                      <a:srgbClr val="B7DEE8"/>
                    </a:solidFill>
                  </a:tcPr>
                </a:tc>
                <a:tc>
                  <a:txBody>
                    <a:bodyPr/>
                    <a:lstStyle/>
                    <a:p>
                      <a:pPr algn="ctr" fontAlgn="ctr"/>
                      <a:r>
                        <a:rPr lang="es-MX" sz="800" b="1" i="0" u="none" strike="noStrike">
                          <a:solidFill>
                            <a:srgbClr val="000000"/>
                          </a:solidFill>
                          <a:effectLst/>
                          <a:latin typeface="Century Gothic"/>
                        </a:rPr>
                        <a:t>12.50</a:t>
                      </a:r>
                    </a:p>
                  </a:txBody>
                  <a:tcPr marL="2848" marR="2848" marT="2848" marB="0" anchor="ctr">
                    <a:lnL>
                      <a:noFill/>
                    </a:lnL>
                    <a:lnR w="12700" cap="flat" cmpd="sng" algn="ctr">
                      <a:solidFill>
                        <a:srgbClr val="000000"/>
                      </a:solidFill>
                      <a:prstDash val="solid"/>
                      <a:round/>
                      <a:headEnd type="none" w="med" len="med"/>
                      <a:tailEnd type="none" w="med" len="med"/>
                    </a:lnR>
                    <a:lnT>
                      <a:noFill/>
                    </a:lnT>
                    <a:lnB>
                      <a:noFill/>
                    </a:lnB>
                    <a:solidFill>
                      <a:srgbClr val="B7DEE8"/>
                    </a:solidFill>
                  </a:tcPr>
                </a:tc>
              </a:tr>
              <a:tr h="146326">
                <a:tc vMerge="1">
                  <a:txBody>
                    <a:bodyPr/>
                    <a:lstStyle/>
                    <a:p>
                      <a:endParaRPr lang="es-MX"/>
                    </a:p>
                  </a:txBody>
                  <a:tcPr/>
                </a:tc>
                <a:tc>
                  <a:txBody>
                    <a:bodyPr/>
                    <a:lstStyle/>
                    <a:p>
                      <a:pPr algn="l" fontAlgn="ctr"/>
                      <a:r>
                        <a:rPr lang="es-MX" sz="800" b="0" i="0" u="none" strike="noStrike" dirty="0">
                          <a:solidFill>
                            <a:srgbClr val="000000"/>
                          </a:solidFill>
                          <a:effectLst/>
                          <a:latin typeface="Century Gothic"/>
                        </a:rPr>
                        <a:t>Ayuntamiento de La Huerta</a:t>
                      </a:r>
                    </a:p>
                  </a:txBody>
                  <a:tcPr marL="2848" marR="2848" marT="2848" marB="0" anchor="ctr">
                    <a:lnL>
                      <a:noFill/>
                    </a:lnL>
                    <a:lnR>
                      <a:noFill/>
                    </a:lnR>
                    <a:lnT>
                      <a:noFill/>
                    </a:lnT>
                    <a:lnB>
                      <a:noFill/>
                    </a:lnB>
                  </a:tcPr>
                </a:tc>
                <a:tc>
                  <a:txBody>
                    <a:bodyPr/>
                    <a:lstStyle/>
                    <a:p>
                      <a:pPr algn="ctr" fontAlgn="ctr"/>
                      <a:r>
                        <a:rPr lang="es-MX" sz="800" b="1" i="0" u="none" strike="noStrike">
                          <a:solidFill>
                            <a:srgbClr val="000000"/>
                          </a:solidFill>
                          <a:effectLst/>
                          <a:latin typeface="Century Gothic"/>
                        </a:rPr>
                        <a:t>12.50</a:t>
                      </a:r>
                    </a:p>
                  </a:txBody>
                  <a:tcPr marL="2848" marR="2848" marT="2848" marB="0" anchor="ctr">
                    <a:lnL>
                      <a:noFill/>
                    </a:lnL>
                    <a:lnR w="12700" cap="flat" cmpd="sng" algn="ctr">
                      <a:solidFill>
                        <a:srgbClr val="000000"/>
                      </a:solidFill>
                      <a:prstDash val="solid"/>
                      <a:round/>
                      <a:headEnd type="none" w="med" len="med"/>
                      <a:tailEnd type="none" w="med" len="med"/>
                    </a:lnR>
                    <a:lnT>
                      <a:noFill/>
                    </a:lnT>
                    <a:lnB>
                      <a:noFill/>
                    </a:lnB>
                  </a:tcPr>
                </a:tc>
              </a:tr>
              <a:tr h="146326">
                <a:tc vMerge="1">
                  <a:txBody>
                    <a:bodyPr/>
                    <a:lstStyle/>
                    <a:p>
                      <a:endParaRPr lang="es-MX"/>
                    </a:p>
                  </a:txBody>
                  <a:tcPr/>
                </a:tc>
                <a:tc>
                  <a:txBody>
                    <a:bodyPr/>
                    <a:lstStyle/>
                    <a:p>
                      <a:pPr algn="l" fontAlgn="ctr"/>
                      <a:r>
                        <a:rPr lang="es-MX" sz="800" b="0" i="0" u="none" strike="noStrike" dirty="0">
                          <a:solidFill>
                            <a:srgbClr val="000000"/>
                          </a:solidFill>
                          <a:effectLst/>
                          <a:latin typeface="Century Gothic"/>
                        </a:rPr>
                        <a:t>Ayuntamiento de Mazamitla</a:t>
                      </a:r>
                    </a:p>
                  </a:txBody>
                  <a:tcPr marL="2848" marR="2848" marT="2848" marB="0" anchor="ctr">
                    <a:lnL>
                      <a:noFill/>
                    </a:lnL>
                    <a:lnR>
                      <a:noFill/>
                    </a:lnR>
                    <a:lnT>
                      <a:noFill/>
                    </a:lnT>
                    <a:lnB>
                      <a:noFill/>
                    </a:lnB>
                    <a:solidFill>
                      <a:srgbClr val="B7DEE8"/>
                    </a:solidFill>
                  </a:tcPr>
                </a:tc>
                <a:tc>
                  <a:txBody>
                    <a:bodyPr/>
                    <a:lstStyle/>
                    <a:p>
                      <a:pPr algn="ctr" fontAlgn="ctr"/>
                      <a:r>
                        <a:rPr lang="es-MX" sz="800" b="1" i="0" u="none" strike="noStrike">
                          <a:solidFill>
                            <a:srgbClr val="000000"/>
                          </a:solidFill>
                          <a:effectLst/>
                          <a:latin typeface="Century Gothic"/>
                        </a:rPr>
                        <a:t>12.50</a:t>
                      </a:r>
                    </a:p>
                  </a:txBody>
                  <a:tcPr marL="2848" marR="2848" marT="2848" marB="0" anchor="ctr">
                    <a:lnL>
                      <a:noFill/>
                    </a:lnL>
                    <a:lnR w="12700" cap="flat" cmpd="sng" algn="ctr">
                      <a:solidFill>
                        <a:srgbClr val="000000"/>
                      </a:solidFill>
                      <a:prstDash val="solid"/>
                      <a:round/>
                      <a:headEnd type="none" w="med" len="med"/>
                      <a:tailEnd type="none" w="med" len="med"/>
                    </a:lnR>
                    <a:lnT>
                      <a:noFill/>
                    </a:lnT>
                    <a:lnB>
                      <a:noFill/>
                    </a:lnB>
                    <a:solidFill>
                      <a:srgbClr val="B7DEE8"/>
                    </a:solidFill>
                  </a:tcPr>
                </a:tc>
              </a:tr>
              <a:tr h="146326">
                <a:tc vMerge="1">
                  <a:txBody>
                    <a:bodyPr/>
                    <a:lstStyle/>
                    <a:p>
                      <a:endParaRPr lang="es-MX"/>
                    </a:p>
                  </a:txBody>
                  <a:tcPr/>
                </a:tc>
                <a:tc>
                  <a:txBody>
                    <a:bodyPr/>
                    <a:lstStyle/>
                    <a:p>
                      <a:pPr algn="l" fontAlgn="ctr"/>
                      <a:r>
                        <a:rPr lang="es-MX" sz="800" b="0" i="0" u="none" strike="noStrike" dirty="0">
                          <a:solidFill>
                            <a:srgbClr val="000000"/>
                          </a:solidFill>
                          <a:effectLst/>
                          <a:latin typeface="Century Gothic"/>
                        </a:rPr>
                        <a:t>Ayuntamiento de Mezquitic</a:t>
                      </a:r>
                    </a:p>
                  </a:txBody>
                  <a:tcPr marL="2848" marR="2848" marT="2848" marB="0" anchor="ctr">
                    <a:lnL>
                      <a:noFill/>
                    </a:lnL>
                    <a:lnR>
                      <a:noFill/>
                    </a:lnR>
                    <a:lnT>
                      <a:noFill/>
                    </a:lnT>
                    <a:lnB>
                      <a:noFill/>
                    </a:lnB>
                  </a:tcPr>
                </a:tc>
                <a:tc>
                  <a:txBody>
                    <a:bodyPr/>
                    <a:lstStyle/>
                    <a:p>
                      <a:pPr algn="ctr" fontAlgn="ctr"/>
                      <a:r>
                        <a:rPr lang="es-MX" sz="800" b="1" i="0" u="none" strike="noStrike">
                          <a:solidFill>
                            <a:srgbClr val="000000"/>
                          </a:solidFill>
                          <a:effectLst/>
                          <a:latin typeface="Century Gothic"/>
                        </a:rPr>
                        <a:t>12.50</a:t>
                      </a:r>
                    </a:p>
                  </a:txBody>
                  <a:tcPr marL="2848" marR="2848" marT="2848" marB="0" anchor="ctr">
                    <a:lnL>
                      <a:noFill/>
                    </a:lnL>
                    <a:lnR w="12700" cap="flat" cmpd="sng" algn="ctr">
                      <a:solidFill>
                        <a:srgbClr val="000000"/>
                      </a:solidFill>
                      <a:prstDash val="solid"/>
                      <a:round/>
                      <a:headEnd type="none" w="med" len="med"/>
                      <a:tailEnd type="none" w="med" len="med"/>
                    </a:lnR>
                    <a:lnT>
                      <a:noFill/>
                    </a:lnT>
                    <a:lnB>
                      <a:noFill/>
                    </a:lnB>
                  </a:tcPr>
                </a:tc>
              </a:tr>
              <a:tr h="146326">
                <a:tc vMerge="1">
                  <a:txBody>
                    <a:bodyPr/>
                    <a:lstStyle/>
                    <a:p>
                      <a:endParaRPr lang="es-MX"/>
                    </a:p>
                  </a:txBody>
                  <a:tcPr/>
                </a:tc>
                <a:tc>
                  <a:txBody>
                    <a:bodyPr/>
                    <a:lstStyle/>
                    <a:p>
                      <a:pPr algn="l" fontAlgn="ctr"/>
                      <a:r>
                        <a:rPr lang="es-MX" sz="800" b="0" i="0" u="none" strike="noStrike">
                          <a:solidFill>
                            <a:srgbClr val="000000"/>
                          </a:solidFill>
                          <a:effectLst/>
                          <a:latin typeface="Century Gothic"/>
                        </a:rPr>
                        <a:t>Ayuntamiento de Pihuamo</a:t>
                      </a:r>
                    </a:p>
                  </a:txBody>
                  <a:tcPr marL="2848" marR="2848" marT="2848" marB="0" anchor="ctr">
                    <a:lnL>
                      <a:noFill/>
                    </a:lnL>
                    <a:lnR>
                      <a:noFill/>
                    </a:lnR>
                    <a:lnT>
                      <a:noFill/>
                    </a:lnT>
                    <a:lnB>
                      <a:noFill/>
                    </a:lnB>
                    <a:solidFill>
                      <a:srgbClr val="B7DEE8"/>
                    </a:solidFill>
                  </a:tcPr>
                </a:tc>
                <a:tc>
                  <a:txBody>
                    <a:bodyPr/>
                    <a:lstStyle/>
                    <a:p>
                      <a:pPr algn="ctr" fontAlgn="ctr"/>
                      <a:r>
                        <a:rPr lang="es-MX" sz="800" b="1" i="0" u="none" strike="noStrike">
                          <a:solidFill>
                            <a:srgbClr val="000000"/>
                          </a:solidFill>
                          <a:effectLst/>
                          <a:latin typeface="Century Gothic"/>
                        </a:rPr>
                        <a:t>12.50</a:t>
                      </a:r>
                    </a:p>
                  </a:txBody>
                  <a:tcPr marL="2848" marR="2848" marT="2848" marB="0" anchor="ctr">
                    <a:lnL>
                      <a:noFill/>
                    </a:lnL>
                    <a:lnR w="12700" cap="flat" cmpd="sng" algn="ctr">
                      <a:solidFill>
                        <a:srgbClr val="000000"/>
                      </a:solidFill>
                      <a:prstDash val="solid"/>
                      <a:round/>
                      <a:headEnd type="none" w="med" len="med"/>
                      <a:tailEnd type="none" w="med" len="med"/>
                    </a:lnR>
                    <a:lnT>
                      <a:noFill/>
                    </a:lnT>
                    <a:lnB>
                      <a:noFill/>
                    </a:lnB>
                    <a:solidFill>
                      <a:srgbClr val="B7DEE8"/>
                    </a:solidFill>
                  </a:tcPr>
                </a:tc>
              </a:tr>
              <a:tr h="178917">
                <a:tc vMerge="1">
                  <a:txBody>
                    <a:bodyPr/>
                    <a:lstStyle/>
                    <a:p>
                      <a:endParaRPr lang="es-MX"/>
                    </a:p>
                  </a:txBody>
                  <a:tcPr/>
                </a:tc>
                <a:tc>
                  <a:txBody>
                    <a:bodyPr/>
                    <a:lstStyle/>
                    <a:p>
                      <a:pPr algn="l" fontAlgn="ctr"/>
                      <a:r>
                        <a:rPr lang="es-MX" sz="800" b="0" i="0" u="none" strike="noStrike">
                          <a:solidFill>
                            <a:srgbClr val="000000"/>
                          </a:solidFill>
                          <a:effectLst/>
                          <a:latin typeface="Century Gothic"/>
                        </a:rPr>
                        <a:t>Ayuntamiento de San Cristóbal de la Barranca</a:t>
                      </a:r>
                    </a:p>
                  </a:txBody>
                  <a:tcPr marL="2848" marR="2848" marT="2848" marB="0" anchor="ctr">
                    <a:lnL>
                      <a:noFill/>
                    </a:lnL>
                    <a:lnR>
                      <a:noFill/>
                    </a:lnR>
                    <a:lnT>
                      <a:noFill/>
                    </a:lnT>
                    <a:lnB>
                      <a:noFill/>
                    </a:lnB>
                  </a:tcPr>
                </a:tc>
                <a:tc>
                  <a:txBody>
                    <a:bodyPr/>
                    <a:lstStyle/>
                    <a:p>
                      <a:pPr algn="ctr" fontAlgn="ctr"/>
                      <a:r>
                        <a:rPr lang="es-MX" sz="800" b="1" i="0" u="none" strike="noStrike" dirty="0">
                          <a:solidFill>
                            <a:srgbClr val="000000"/>
                          </a:solidFill>
                          <a:effectLst/>
                          <a:latin typeface="Century Gothic"/>
                        </a:rPr>
                        <a:t>12.50</a:t>
                      </a:r>
                    </a:p>
                  </a:txBody>
                  <a:tcPr marL="2848" marR="2848" marT="2848" marB="0" anchor="ctr">
                    <a:lnL>
                      <a:noFill/>
                    </a:lnL>
                    <a:lnR w="12700" cap="flat" cmpd="sng" algn="ctr">
                      <a:solidFill>
                        <a:srgbClr val="000000"/>
                      </a:solidFill>
                      <a:prstDash val="solid"/>
                      <a:round/>
                      <a:headEnd type="none" w="med" len="med"/>
                      <a:tailEnd type="none" w="med" len="med"/>
                    </a:lnR>
                    <a:lnT>
                      <a:noFill/>
                    </a:lnT>
                    <a:lnB>
                      <a:noFill/>
                    </a:lnB>
                  </a:tcPr>
                </a:tc>
              </a:tr>
              <a:tr h="178917">
                <a:tc vMerge="1">
                  <a:txBody>
                    <a:bodyPr/>
                    <a:lstStyle/>
                    <a:p>
                      <a:endParaRPr lang="es-MX"/>
                    </a:p>
                  </a:txBody>
                  <a:tcPr/>
                </a:tc>
                <a:tc>
                  <a:txBody>
                    <a:bodyPr/>
                    <a:lstStyle/>
                    <a:p>
                      <a:pPr algn="l" fontAlgn="ctr"/>
                      <a:r>
                        <a:rPr lang="es-MX" sz="800" b="0" i="0" u="none" strike="noStrike" dirty="0">
                          <a:solidFill>
                            <a:srgbClr val="000000"/>
                          </a:solidFill>
                          <a:effectLst/>
                          <a:latin typeface="Century Gothic"/>
                        </a:rPr>
                        <a:t>Ayuntamiento de San Diego de Alejandría</a:t>
                      </a:r>
                    </a:p>
                  </a:txBody>
                  <a:tcPr marL="2848" marR="2848" marT="2848" marB="0" anchor="ctr">
                    <a:lnL>
                      <a:noFill/>
                    </a:lnL>
                    <a:lnR>
                      <a:noFill/>
                    </a:lnR>
                    <a:lnT>
                      <a:noFill/>
                    </a:lnT>
                    <a:lnB>
                      <a:noFill/>
                    </a:lnB>
                    <a:solidFill>
                      <a:srgbClr val="B7DEE8"/>
                    </a:solidFill>
                  </a:tcPr>
                </a:tc>
                <a:tc>
                  <a:txBody>
                    <a:bodyPr/>
                    <a:lstStyle/>
                    <a:p>
                      <a:pPr algn="ctr" fontAlgn="ctr"/>
                      <a:r>
                        <a:rPr lang="es-MX" sz="800" b="1" i="0" u="none" strike="noStrike" dirty="0">
                          <a:solidFill>
                            <a:srgbClr val="000000"/>
                          </a:solidFill>
                          <a:effectLst/>
                          <a:latin typeface="Century Gothic"/>
                        </a:rPr>
                        <a:t>12.50</a:t>
                      </a:r>
                    </a:p>
                  </a:txBody>
                  <a:tcPr marL="2848" marR="2848" marT="2848" marB="0" anchor="ctr">
                    <a:lnL>
                      <a:noFill/>
                    </a:lnL>
                    <a:lnR w="12700" cap="flat" cmpd="sng" algn="ctr">
                      <a:solidFill>
                        <a:srgbClr val="000000"/>
                      </a:solidFill>
                      <a:prstDash val="solid"/>
                      <a:round/>
                      <a:headEnd type="none" w="med" len="med"/>
                      <a:tailEnd type="none" w="med" len="med"/>
                    </a:lnR>
                    <a:lnT>
                      <a:noFill/>
                    </a:lnT>
                    <a:lnB>
                      <a:noFill/>
                    </a:lnB>
                    <a:solidFill>
                      <a:srgbClr val="B7DEE8"/>
                    </a:solidFill>
                  </a:tcPr>
                </a:tc>
              </a:tr>
              <a:tr h="146326">
                <a:tc vMerge="1">
                  <a:txBody>
                    <a:bodyPr/>
                    <a:lstStyle/>
                    <a:p>
                      <a:endParaRPr lang="es-MX"/>
                    </a:p>
                  </a:txBody>
                  <a:tcPr/>
                </a:tc>
                <a:tc>
                  <a:txBody>
                    <a:bodyPr/>
                    <a:lstStyle/>
                    <a:p>
                      <a:pPr algn="l" fontAlgn="ctr"/>
                      <a:r>
                        <a:rPr lang="es-MX" sz="800" b="0" i="0" u="none" strike="noStrike">
                          <a:solidFill>
                            <a:srgbClr val="000000"/>
                          </a:solidFill>
                          <a:effectLst/>
                          <a:latin typeface="Century Gothic"/>
                        </a:rPr>
                        <a:t>Ayuntamiento de San Gabriel</a:t>
                      </a:r>
                    </a:p>
                  </a:txBody>
                  <a:tcPr marL="2848" marR="2848" marT="2848" marB="0" anchor="ctr">
                    <a:lnL>
                      <a:noFill/>
                    </a:lnL>
                    <a:lnR>
                      <a:noFill/>
                    </a:lnR>
                    <a:lnT>
                      <a:noFill/>
                    </a:lnT>
                    <a:lnB>
                      <a:noFill/>
                    </a:lnB>
                  </a:tcPr>
                </a:tc>
                <a:tc>
                  <a:txBody>
                    <a:bodyPr/>
                    <a:lstStyle/>
                    <a:p>
                      <a:pPr algn="ctr" fontAlgn="ctr"/>
                      <a:r>
                        <a:rPr lang="es-MX" sz="800" b="1" i="0" u="none" strike="noStrike">
                          <a:solidFill>
                            <a:srgbClr val="000000"/>
                          </a:solidFill>
                          <a:effectLst/>
                          <a:latin typeface="Century Gothic"/>
                        </a:rPr>
                        <a:t>12.50</a:t>
                      </a:r>
                    </a:p>
                  </a:txBody>
                  <a:tcPr marL="2848" marR="2848" marT="2848" marB="0" anchor="ctr">
                    <a:lnL>
                      <a:noFill/>
                    </a:lnL>
                    <a:lnR w="12700" cap="flat" cmpd="sng" algn="ctr">
                      <a:solidFill>
                        <a:srgbClr val="000000"/>
                      </a:solidFill>
                      <a:prstDash val="solid"/>
                      <a:round/>
                      <a:headEnd type="none" w="med" len="med"/>
                      <a:tailEnd type="none" w="med" len="med"/>
                    </a:lnR>
                    <a:lnT>
                      <a:noFill/>
                    </a:lnT>
                    <a:lnB>
                      <a:noFill/>
                    </a:lnB>
                  </a:tcPr>
                </a:tc>
              </a:tr>
              <a:tr h="178917">
                <a:tc vMerge="1">
                  <a:txBody>
                    <a:bodyPr/>
                    <a:lstStyle/>
                    <a:p>
                      <a:endParaRPr lang="es-MX"/>
                    </a:p>
                  </a:txBody>
                  <a:tcPr/>
                </a:tc>
                <a:tc>
                  <a:txBody>
                    <a:bodyPr/>
                    <a:lstStyle/>
                    <a:p>
                      <a:pPr algn="l" fontAlgn="ctr"/>
                      <a:r>
                        <a:rPr lang="es-MX" sz="800" b="0" i="0" u="none" strike="noStrike">
                          <a:solidFill>
                            <a:srgbClr val="000000"/>
                          </a:solidFill>
                          <a:effectLst/>
                          <a:latin typeface="Century Gothic"/>
                        </a:rPr>
                        <a:t>Ayuntamiento de Santa María de los Ángeles</a:t>
                      </a:r>
                    </a:p>
                  </a:txBody>
                  <a:tcPr marL="2848" marR="2848" marT="2848" marB="0" anchor="ctr">
                    <a:lnL>
                      <a:noFill/>
                    </a:lnL>
                    <a:lnR>
                      <a:noFill/>
                    </a:lnR>
                    <a:lnT>
                      <a:noFill/>
                    </a:lnT>
                    <a:lnB>
                      <a:noFill/>
                    </a:lnB>
                    <a:solidFill>
                      <a:srgbClr val="B7DEE8"/>
                    </a:solidFill>
                  </a:tcPr>
                </a:tc>
                <a:tc>
                  <a:txBody>
                    <a:bodyPr/>
                    <a:lstStyle/>
                    <a:p>
                      <a:pPr algn="ctr" fontAlgn="ctr"/>
                      <a:r>
                        <a:rPr lang="es-MX" sz="800" b="1" i="0" u="none" strike="noStrike" dirty="0">
                          <a:solidFill>
                            <a:srgbClr val="000000"/>
                          </a:solidFill>
                          <a:effectLst/>
                          <a:latin typeface="Century Gothic"/>
                        </a:rPr>
                        <a:t>12.50</a:t>
                      </a:r>
                    </a:p>
                  </a:txBody>
                  <a:tcPr marL="2848" marR="2848" marT="2848" marB="0" anchor="ctr">
                    <a:lnL>
                      <a:noFill/>
                    </a:lnL>
                    <a:lnR w="12700" cap="flat" cmpd="sng" algn="ctr">
                      <a:solidFill>
                        <a:srgbClr val="000000"/>
                      </a:solidFill>
                      <a:prstDash val="solid"/>
                      <a:round/>
                      <a:headEnd type="none" w="med" len="med"/>
                      <a:tailEnd type="none" w="med" len="med"/>
                    </a:lnR>
                    <a:lnT>
                      <a:noFill/>
                    </a:lnT>
                    <a:lnB>
                      <a:noFill/>
                    </a:lnB>
                    <a:solidFill>
                      <a:srgbClr val="B7DEE8"/>
                    </a:solidFill>
                  </a:tcPr>
                </a:tc>
              </a:tr>
              <a:tr h="178917">
                <a:tc vMerge="1">
                  <a:txBody>
                    <a:bodyPr/>
                    <a:lstStyle/>
                    <a:p>
                      <a:endParaRPr lang="es-MX"/>
                    </a:p>
                  </a:txBody>
                  <a:tcPr/>
                </a:tc>
                <a:tc>
                  <a:txBody>
                    <a:bodyPr/>
                    <a:lstStyle/>
                    <a:p>
                      <a:pPr algn="l" fontAlgn="ctr"/>
                      <a:r>
                        <a:rPr lang="es-MX" sz="800" b="0" i="0" u="none" strike="noStrike">
                          <a:solidFill>
                            <a:srgbClr val="000000"/>
                          </a:solidFill>
                          <a:effectLst/>
                          <a:latin typeface="Century Gothic"/>
                        </a:rPr>
                        <a:t>Ayuntamiento de Teocuitatlán de Corona</a:t>
                      </a:r>
                    </a:p>
                  </a:txBody>
                  <a:tcPr marL="2848" marR="2848" marT="2848" marB="0" anchor="ctr">
                    <a:lnL>
                      <a:noFill/>
                    </a:lnL>
                    <a:lnR>
                      <a:noFill/>
                    </a:lnR>
                    <a:lnT>
                      <a:noFill/>
                    </a:lnT>
                    <a:lnB>
                      <a:noFill/>
                    </a:lnB>
                  </a:tcPr>
                </a:tc>
                <a:tc>
                  <a:txBody>
                    <a:bodyPr/>
                    <a:lstStyle/>
                    <a:p>
                      <a:pPr algn="ctr" fontAlgn="ctr"/>
                      <a:r>
                        <a:rPr lang="es-MX" sz="800" b="1" i="0" u="none" strike="noStrike" dirty="0">
                          <a:solidFill>
                            <a:srgbClr val="000000"/>
                          </a:solidFill>
                          <a:effectLst/>
                          <a:latin typeface="Century Gothic"/>
                        </a:rPr>
                        <a:t>12.50</a:t>
                      </a:r>
                    </a:p>
                  </a:txBody>
                  <a:tcPr marL="2848" marR="2848" marT="2848" marB="0" anchor="ctr">
                    <a:lnL>
                      <a:noFill/>
                    </a:lnL>
                    <a:lnR w="12700" cap="flat" cmpd="sng" algn="ctr">
                      <a:solidFill>
                        <a:srgbClr val="000000"/>
                      </a:solidFill>
                      <a:prstDash val="solid"/>
                      <a:round/>
                      <a:headEnd type="none" w="med" len="med"/>
                      <a:tailEnd type="none" w="med" len="med"/>
                    </a:lnR>
                    <a:lnT>
                      <a:noFill/>
                    </a:lnT>
                    <a:lnB>
                      <a:noFill/>
                    </a:lnB>
                  </a:tcPr>
                </a:tc>
              </a:tr>
              <a:tr h="146326">
                <a:tc vMerge="1">
                  <a:txBody>
                    <a:bodyPr/>
                    <a:lstStyle/>
                    <a:p>
                      <a:endParaRPr lang="es-MX"/>
                    </a:p>
                  </a:txBody>
                  <a:tcPr/>
                </a:tc>
                <a:tc>
                  <a:txBody>
                    <a:bodyPr/>
                    <a:lstStyle/>
                    <a:p>
                      <a:pPr algn="l" fontAlgn="ctr"/>
                      <a:r>
                        <a:rPr lang="es-MX" sz="800" b="0" i="0" u="none" strike="noStrike">
                          <a:solidFill>
                            <a:srgbClr val="000000"/>
                          </a:solidFill>
                          <a:effectLst/>
                          <a:latin typeface="Century Gothic"/>
                        </a:rPr>
                        <a:t>Ayuntamiento de Teuchitlán</a:t>
                      </a:r>
                    </a:p>
                  </a:txBody>
                  <a:tcPr marL="2848" marR="2848" marT="2848" marB="0" anchor="ctr">
                    <a:lnL>
                      <a:noFill/>
                    </a:lnL>
                    <a:lnR>
                      <a:noFill/>
                    </a:lnR>
                    <a:lnT>
                      <a:noFill/>
                    </a:lnT>
                    <a:lnB>
                      <a:noFill/>
                    </a:lnB>
                    <a:solidFill>
                      <a:srgbClr val="B7DEE8"/>
                    </a:solidFill>
                  </a:tcPr>
                </a:tc>
                <a:tc>
                  <a:txBody>
                    <a:bodyPr/>
                    <a:lstStyle/>
                    <a:p>
                      <a:pPr algn="ctr" fontAlgn="ctr"/>
                      <a:r>
                        <a:rPr lang="es-MX" sz="800" b="1" i="0" u="none" strike="noStrike" dirty="0">
                          <a:solidFill>
                            <a:srgbClr val="000000"/>
                          </a:solidFill>
                          <a:effectLst/>
                          <a:latin typeface="Century Gothic"/>
                        </a:rPr>
                        <a:t>12.50</a:t>
                      </a:r>
                    </a:p>
                  </a:txBody>
                  <a:tcPr marL="2848" marR="2848" marT="2848" marB="0" anchor="ctr">
                    <a:lnL>
                      <a:noFill/>
                    </a:lnL>
                    <a:lnR w="12700" cap="flat" cmpd="sng" algn="ctr">
                      <a:solidFill>
                        <a:srgbClr val="000000"/>
                      </a:solidFill>
                      <a:prstDash val="solid"/>
                      <a:round/>
                      <a:headEnd type="none" w="med" len="med"/>
                      <a:tailEnd type="none" w="med" len="med"/>
                    </a:lnR>
                    <a:lnT>
                      <a:noFill/>
                    </a:lnT>
                    <a:lnB>
                      <a:noFill/>
                    </a:lnB>
                    <a:solidFill>
                      <a:srgbClr val="B7DEE8"/>
                    </a:solidFill>
                  </a:tcPr>
                </a:tc>
              </a:tr>
              <a:tr h="146326">
                <a:tc vMerge="1">
                  <a:txBody>
                    <a:bodyPr/>
                    <a:lstStyle/>
                    <a:p>
                      <a:endParaRPr lang="es-MX"/>
                    </a:p>
                  </a:txBody>
                  <a:tcPr/>
                </a:tc>
                <a:tc>
                  <a:txBody>
                    <a:bodyPr/>
                    <a:lstStyle/>
                    <a:p>
                      <a:pPr algn="l" fontAlgn="ctr"/>
                      <a:r>
                        <a:rPr lang="es-MX" sz="800" b="0" i="0" u="none" strike="noStrike">
                          <a:solidFill>
                            <a:srgbClr val="000000"/>
                          </a:solidFill>
                          <a:effectLst/>
                          <a:latin typeface="Century Gothic"/>
                        </a:rPr>
                        <a:t>Ayuntamiento de Tizapán el Alto</a:t>
                      </a:r>
                    </a:p>
                  </a:txBody>
                  <a:tcPr marL="2848" marR="2848" marT="2848" marB="0" anchor="ctr">
                    <a:lnL>
                      <a:noFill/>
                    </a:lnL>
                    <a:lnR>
                      <a:noFill/>
                    </a:lnR>
                    <a:lnT>
                      <a:noFill/>
                    </a:lnT>
                    <a:lnB>
                      <a:noFill/>
                    </a:lnB>
                  </a:tcPr>
                </a:tc>
                <a:tc>
                  <a:txBody>
                    <a:bodyPr/>
                    <a:lstStyle/>
                    <a:p>
                      <a:pPr algn="ctr" fontAlgn="ctr"/>
                      <a:r>
                        <a:rPr lang="es-MX" sz="800" b="1" i="0" u="none" strike="noStrike">
                          <a:solidFill>
                            <a:srgbClr val="000000"/>
                          </a:solidFill>
                          <a:effectLst/>
                          <a:latin typeface="Century Gothic"/>
                        </a:rPr>
                        <a:t>12.50</a:t>
                      </a:r>
                    </a:p>
                  </a:txBody>
                  <a:tcPr marL="2848" marR="2848" marT="2848" marB="0" anchor="ctr">
                    <a:lnL>
                      <a:noFill/>
                    </a:lnL>
                    <a:lnR w="12700" cap="flat" cmpd="sng" algn="ctr">
                      <a:solidFill>
                        <a:srgbClr val="000000"/>
                      </a:solidFill>
                      <a:prstDash val="solid"/>
                      <a:round/>
                      <a:headEnd type="none" w="med" len="med"/>
                      <a:tailEnd type="none" w="med" len="med"/>
                    </a:lnR>
                    <a:lnT>
                      <a:noFill/>
                    </a:lnT>
                    <a:lnB>
                      <a:noFill/>
                    </a:lnB>
                  </a:tcPr>
                </a:tc>
              </a:tr>
              <a:tr h="120387">
                <a:tc vMerge="1">
                  <a:txBody>
                    <a:bodyPr/>
                    <a:lstStyle/>
                    <a:p>
                      <a:endParaRPr lang="es-MX"/>
                    </a:p>
                  </a:txBody>
                  <a:tcPr/>
                </a:tc>
                <a:tc>
                  <a:txBody>
                    <a:bodyPr/>
                    <a:lstStyle/>
                    <a:p>
                      <a:pPr algn="l" fontAlgn="ctr"/>
                      <a:r>
                        <a:rPr lang="es-MX" sz="800" b="0" i="0" u="none" strike="noStrike">
                          <a:solidFill>
                            <a:srgbClr val="000000"/>
                          </a:solidFill>
                          <a:effectLst/>
                          <a:latin typeface="Century Gothic"/>
                        </a:rPr>
                        <a:t>Ayuntamiento de Tolimán</a:t>
                      </a:r>
                    </a:p>
                  </a:txBody>
                  <a:tcPr marL="2848" marR="2848" marT="2848" marB="0" anchor="ctr">
                    <a:lnL>
                      <a:noFill/>
                    </a:lnL>
                    <a:lnR>
                      <a:noFill/>
                    </a:lnR>
                    <a:lnT>
                      <a:noFill/>
                    </a:lnT>
                    <a:lnB>
                      <a:noFill/>
                    </a:lnB>
                    <a:solidFill>
                      <a:srgbClr val="B7DEE8"/>
                    </a:solidFill>
                  </a:tcPr>
                </a:tc>
                <a:tc>
                  <a:txBody>
                    <a:bodyPr/>
                    <a:lstStyle/>
                    <a:p>
                      <a:pPr algn="ctr" fontAlgn="ctr"/>
                      <a:r>
                        <a:rPr lang="es-MX" sz="800" b="1" i="0" u="none" strike="noStrike">
                          <a:solidFill>
                            <a:srgbClr val="000000"/>
                          </a:solidFill>
                          <a:effectLst/>
                          <a:latin typeface="Century Gothic"/>
                        </a:rPr>
                        <a:t>12.50</a:t>
                      </a:r>
                    </a:p>
                  </a:txBody>
                  <a:tcPr marL="2848" marR="2848" marT="2848" marB="0" anchor="ctr">
                    <a:lnL>
                      <a:noFill/>
                    </a:lnL>
                    <a:lnR w="12700" cap="flat" cmpd="sng" algn="ctr">
                      <a:solidFill>
                        <a:srgbClr val="000000"/>
                      </a:solidFill>
                      <a:prstDash val="solid"/>
                      <a:round/>
                      <a:headEnd type="none" w="med" len="med"/>
                      <a:tailEnd type="none" w="med" len="med"/>
                    </a:lnR>
                    <a:lnT>
                      <a:noFill/>
                    </a:lnT>
                    <a:lnB>
                      <a:noFill/>
                    </a:lnB>
                    <a:solidFill>
                      <a:srgbClr val="B7DEE8"/>
                    </a:solidFill>
                  </a:tcPr>
                </a:tc>
              </a:tr>
              <a:tr h="120387">
                <a:tc vMerge="1">
                  <a:txBody>
                    <a:bodyPr/>
                    <a:lstStyle/>
                    <a:p>
                      <a:endParaRPr lang="es-MX"/>
                    </a:p>
                  </a:txBody>
                  <a:tcPr/>
                </a:tc>
                <a:tc>
                  <a:txBody>
                    <a:bodyPr/>
                    <a:lstStyle/>
                    <a:p>
                      <a:pPr algn="l" fontAlgn="ctr"/>
                      <a:r>
                        <a:rPr lang="es-MX" sz="800" b="0" i="0" u="none" strike="noStrike">
                          <a:solidFill>
                            <a:srgbClr val="000000"/>
                          </a:solidFill>
                          <a:effectLst/>
                          <a:latin typeface="Century Gothic"/>
                        </a:rPr>
                        <a:t>Ayuntamiento de Tonaya</a:t>
                      </a:r>
                    </a:p>
                  </a:txBody>
                  <a:tcPr marL="2848" marR="2848" marT="2848" marB="0" anchor="ctr">
                    <a:lnL>
                      <a:noFill/>
                    </a:lnL>
                    <a:lnR>
                      <a:noFill/>
                    </a:lnR>
                    <a:lnT>
                      <a:noFill/>
                    </a:lnT>
                    <a:lnB>
                      <a:noFill/>
                    </a:lnB>
                  </a:tcPr>
                </a:tc>
                <a:tc>
                  <a:txBody>
                    <a:bodyPr/>
                    <a:lstStyle/>
                    <a:p>
                      <a:pPr algn="ctr" fontAlgn="ctr"/>
                      <a:r>
                        <a:rPr lang="es-MX" sz="800" b="1" i="0" u="none" strike="noStrike" dirty="0">
                          <a:solidFill>
                            <a:srgbClr val="000000"/>
                          </a:solidFill>
                          <a:effectLst/>
                          <a:latin typeface="Century Gothic"/>
                        </a:rPr>
                        <a:t>12.50</a:t>
                      </a:r>
                    </a:p>
                  </a:txBody>
                  <a:tcPr marL="2848" marR="2848" marT="2848" marB="0" anchor="ctr">
                    <a:lnL>
                      <a:noFill/>
                    </a:lnL>
                    <a:lnR w="12700" cap="flat" cmpd="sng" algn="ctr">
                      <a:solidFill>
                        <a:srgbClr val="000000"/>
                      </a:solidFill>
                      <a:prstDash val="solid"/>
                      <a:round/>
                      <a:headEnd type="none" w="med" len="med"/>
                      <a:tailEnd type="none" w="med" len="med"/>
                    </a:lnR>
                    <a:lnT>
                      <a:noFill/>
                    </a:lnT>
                    <a:lnB>
                      <a:noFill/>
                    </a:lnB>
                  </a:tcPr>
                </a:tc>
              </a:tr>
              <a:tr h="120387">
                <a:tc vMerge="1">
                  <a:txBody>
                    <a:bodyPr/>
                    <a:lstStyle/>
                    <a:p>
                      <a:endParaRPr lang="es-MX"/>
                    </a:p>
                  </a:txBody>
                  <a:tcPr/>
                </a:tc>
                <a:tc>
                  <a:txBody>
                    <a:bodyPr/>
                    <a:lstStyle/>
                    <a:p>
                      <a:pPr algn="l" fontAlgn="ctr"/>
                      <a:r>
                        <a:rPr lang="es-MX" sz="800" b="0" i="0" u="none" strike="noStrike">
                          <a:solidFill>
                            <a:srgbClr val="000000"/>
                          </a:solidFill>
                          <a:effectLst/>
                          <a:latin typeface="Century Gothic"/>
                        </a:rPr>
                        <a:t>Ayuntamiento de Tonila</a:t>
                      </a:r>
                    </a:p>
                  </a:txBody>
                  <a:tcPr marL="2848" marR="2848" marT="2848" marB="0" anchor="ctr">
                    <a:lnL>
                      <a:noFill/>
                    </a:lnL>
                    <a:lnR>
                      <a:noFill/>
                    </a:lnR>
                    <a:lnT>
                      <a:noFill/>
                    </a:lnT>
                    <a:lnB>
                      <a:noFill/>
                    </a:lnB>
                    <a:solidFill>
                      <a:srgbClr val="B7DEE8"/>
                    </a:solidFill>
                  </a:tcPr>
                </a:tc>
                <a:tc>
                  <a:txBody>
                    <a:bodyPr/>
                    <a:lstStyle/>
                    <a:p>
                      <a:pPr algn="ctr" fontAlgn="ctr"/>
                      <a:r>
                        <a:rPr lang="es-MX" sz="800" b="1" i="0" u="none" strike="noStrike" dirty="0">
                          <a:solidFill>
                            <a:srgbClr val="000000"/>
                          </a:solidFill>
                          <a:effectLst/>
                          <a:latin typeface="Century Gothic"/>
                        </a:rPr>
                        <a:t>12.50</a:t>
                      </a:r>
                    </a:p>
                  </a:txBody>
                  <a:tcPr marL="2848" marR="2848" marT="2848" marB="0" anchor="ctr">
                    <a:lnL>
                      <a:noFill/>
                    </a:lnL>
                    <a:lnR w="12700" cap="flat" cmpd="sng" algn="ctr">
                      <a:solidFill>
                        <a:srgbClr val="000000"/>
                      </a:solidFill>
                      <a:prstDash val="solid"/>
                      <a:round/>
                      <a:headEnd type="none" w="med" len="med"/>
                      <a:tailEnd type="none" w="med" len="med"/>
                    </a:lnR>
                    <a:lnT>
                      <a:noFill/>
                    </a:lnT>
                    <a:lnB>
                      <a:noFill/>
                    </a:lnB>
                    <a:solidFill>
                      <a:srgbClr val="B7DEE8"/>
                    </a:solidFill>
                  </a:tcPr>
                </a:tc>
              </a:tr>
              <a:tr h="146326">
                <a:tc vMerge="1">
                  <a:txBody>
                    <a:bodyPr/>
                    <a:lstStyle/>
                    <a:p>
                      <a:endParaRPr lang="es-MX"/>
                    </a:p>
                  </a:txBody>
                  <a:tcPr/>
                </a:tc>
                <a:tc>
                  <a:txBody>
                    <a:bodyPr/>
                    <a:lstStyle/>
                    <a:p>
                      <a:pPr algn="l" fontAlgn="ctr"/>
                      <a:r>
                        <a:rPr lang="es-MX" sz="800" b="0" i="0" u="none" strike="noStrike">
                          <a:solidFill>
                            <a:srgbClr val="000000"/>
                          </a:solidFill>
                          <a:effectLst/>
                          <a:latin typeface="Century Gothic"/>
                        </a:rPr>
                        <a:t>Ayuntamiento de Totatiche</a:t>
                      </a:r>
                    </a:p>
                  </a:txBody>
                  <a:tcPr marL="2848" marR="2848" marT="2848" marB="0" anchor="ctr">
                    <a:lnL>
                      <a:noFill/>
                    </a:lnL>
                    <a:lnR>
                      <a:noFill/>
                    </a:lnR>
                    <a:lnT>
                      <a:noFill/>
                    </a:lnT>
                    <a:lnB>
                      <a:noFill/>
                    </a:lnB>
                  </a:tcPr>
                </a:tc>
                <a:tc>
                  <a:txBody>
                    <a:bodyPr/>
                    <a:lstStyle/>
                    <a:p>
                      <a:pPr algn="ctr" fontAlgn="ctr"/>
                      <a:r>
                        <a:rPr lang="es-MX" sz="800" b="1" i="0" u="none" strike="noStrike">
                          <a:solidFill>
                            <a:srgbClr val="000000"/>
                          </a:solidFill>
                          <a:effectLst/>
                          <a:latin typeface="Century Gothic"/>
                        </a:rPr>
                        <a:t>12.50</a:t>
                      </a:r>
                    </a:p>
                  </a:txBody>
                  <a:tcPr marL="2848" marR="2848" marT="2848" marB="0" anchor="ctr">
                    <a:lnL>
                      <a:noFill/>
                    </a:lnL>
                    <a:lnR w="12700" cap="flat" cmpd="sng" algn="ctr">
                      <a:solidFill>
                        <a:srgbClr val="000000"/>
                      </a:solidFill>
                      <a:prstDash val="solid"/>
                      <a:round/>
                      <a:headEnd type="none" w="med" len="med"/>
                      <a:tailEnd type="none" w="med" len="med"/>
                    </a:lnR>
                    <a:lnT>
                      <a:noFill/>
                    </a:lnT>
                    <a:lnB>
                      <a:noFill/>
                    </a:lnB>
                  </a:tcPr>
                </a:tc>
              </a:tr>
              <a:tr h="146326">
                <a:tc vMerge="1">
                  <a:txBody>
                    <a:bodyPr/>
                    <a:lstStyle/>
                    <a:p>
                      <a:endParaRPr lang="es-MX"/>
                    </a:p>
                  </a:txBody>
                  <a:tcPr/>
                </a:tc>
                <a:tc>
                  <a:txBody>
                    <a:bodyPr/>
                    <a:lstStyle/>
                    <a:p>
                      <a:pPr algn="l" fontAlgn="ctr"/>
                      <a:r>
                        <a:rPr lang="es-MX" sz="800" b="0" i="0" u="none" strike="noStrike">
                          <a:solidFill>
                            <a:srgbClr val="000000"/>
                          </a:solidFill>
                          <a:effectLst/>
                          <a:latin typeface="Century Gothic"/>
                        </a:rPr>
                        <a:t>Ayuntamiento de Tuxcacuesco</a:t>
                      </a:r>
                    </a:p>
                  </a:txBody>
                  <a:tcPr marL="2848" marR="2848" marT="2848" marB="0" anchor="ctr">
                    <a:lnL>
                      <a:noFill/>
                    </a:lnL>
                    <a:lnR>
                      <a:noFill/>
                    </a:lnR>
                    <a:lnT>
                      <a:noFill/>
                    </a:lnT>
                    <a:lnB>
                      <a:noFill/>
                    </a:lnB>
                    <a:solidFill>
                      <a:srgbClr val="B7DEE8"/>
                    </a:solidFill>
                  </a:tcPr>
                </a:tc>
                <a:tc>
                  <a:txBody>
                    <a:bodyPr/>
                    <a:lstStyle/>
                    <a:p>
                      <a:pPr algn="ctr" fontAlgn="ctr"/>
                      <a:r>
                        <a:rPr lang="es-MX" sz="800" b="1" i="0" u="none" strike="noStrike" dirty="0">
                          <a:solidFill>
                            <a:srgbClr val="000000"/>
                          </a:solidFill>
                          <a:effectLst/>
                          <a:latin typeface="Century Gothic"/>
                        </a:rPr>
                        <a:t>12.50</a:t>
                      </a:r>
                    </a:p>
                  </a:txBody>
                  <a:tcPr marL="2848" marR="2848" marT="2848" marB="0" anchor="ctr">
                    <a:lnL>
                      <a:noFill/>
                    </a:lnL>
                    <a:lnR w="12700" cap="flat" cmpd="sng" algn="ctr">
                      <a:solidFill>
                        <a:srgbClr val="000000"/>
                      </a:solidFill>
                      <a:prstDash val="solid"/>
                      <a:round/>
                      <a:headEnd type="none" w="med" len="med"/>
                      <a:tailEnd type="none" w="med" len="med"/>
                    </a:lnR>
                    <a:lnT>
                      <a:noFill/>
                    </a:lnT>
                    <a:lnB>
                      <a:noFill/>
                    </a:lnB>
                    <a:solidFill>
                      <a:srgbClr val="B7DEE8"/>
                    </a:solidFill>
                  </a:tcPr>
                </a:tc>
              </a:tr>
              <a:tr h="120387">
                <a:tc vMerge="1">
                  <a:txBody>
                    <a:bodyPr/>
                    <a:lstStyle/>
                    <a:p>
                      <a:endParaRPr lang="es-MX"/>
                    </a:p>
                  </a:txBody>
                  <a:tcPr/>
                </a:tc>
                <a:tc>
                  <a:txBody>
                    <a:bodyPr/>
                    <a:lstStyle/>
                    <a:p>
                      <a:pPr algn="l" fontAlgn="ctr"/>
                      <a:r>
                        <a:rPr lang="es-MX" sz="800" b="0" i="0" u="none" strike="noStrike">
                          <a:solidFill>
                            <a:srgbClr val="000000"/>
                          </a:solidFill>
                          <a:effectLst/>
                          <a:latin typeface="Century Gothic"/>
                        </a:rPr>
                        <a:t>Ayuntamiento de Tuxpan</a:t>
                      </a:r>
                    </a:p>
                  </a:txBody>
                  <a:tcPr marL="2848" marR="2848" marT="2848" marB="0" anchor="ctr">
                    <a:lnL>
                      <a:noFill/>
                    </a:lnL>
                    <a:lnR>
                      <a:noFill/>
                    </a:lnR>
                    <a:lnT>
                      <a:noFill/>
                    </a:lnT>
                    <a:lnB>
                      <a:noFill/>
                    </a:lnB>
                  </a:tcPr>
                </a:tc>
                <a:tc>
                  <a:txBody>
                    <a:bodyPr/>
                    <a:lstStyle/>
                    <a:p>
                      <a:pPr algn="ctr" fontAlgn="ctr"/>
                      <a:r>
                        <a:rPr lang="es-MX" sz="800" b="1" i="0" u="none" strike="noStrike">
                          <a:solidFill>
                            <a:srgbClr val="000000"/>
                          </a:solidFill>
                          <a:effectLst/>
                          <a:latin typeface="Century Gothic"/>
                        </a:rPr>
                        <a:t>12.50</a:t>
                      </a:r>
                    </a:p>
                  </a:txBody>
                  <a:tcPr marL="2848" marR="2848" marT="2848" marB="0" anchor="ctr">
                    <a:lnL>
                      <a:noFill/>
                    </a:lnL>
                    <a:lnR w="12700" cap="flat" cmpd="sng" algn="ctr">
                      <a:solidFill>
                        <a:srgbClr val="000000"/>
                      </a:solidFill>
                      <a:prstDash val="solid"/>
                      <a:round/>
                      <a:headEnd type="none" w="med" len="med"/>
                      <a:tailEnd type="none" w="med" len="med"/>
                    </a:lnR>
                    <a:lnT>
                      <a:noFill/>
                    </a:lnT>
                    <a:lnB>
                      <a:noFill/>
                    </a:lnB>
                  </a:tcPr>
                </a:tc>
              </a:tr>
              <a:tr h="146326">
                <a:tc vMerge="1">
                  <a:txBody>
                    <a:bodyPr/>
                    <a:lstStyle/>
                    <a:p>
                      <a:endParaRPr lang="es-MX"/>
                    </a:p>
                  </a:txBody>
                  <a:tcPr/>
                </a:tc>
                <a:tc>
                  <a:txBody>
                    <a:bodyPr/>
                    <a:lstStyle/>
                    <a:p>
                      <a:pPr algn="l" fontAlgn="ctr"/>
                      <a:r>
                        <a:rPr lang="es-MX" sz="800" b="0" i="0" u="none" strike="noStrike">
                          <a:solidFill>
                            <a:srgbClr val="000000"/>
                          </a:solidFill>
                          <a:effectLst/>
                          <a:latin typeface="Century Gothic"/>
                        </a:rPr>
                        <a:t>Ayuntamiento de Villa Guerrero</a:t>
                      </a:r>
                    </a:p>
                  </a:txBody>
                  <a:tcPr marL="2848" marR="2848" marT="2848" marB="0" anchor="ctr">
                    <a:lnL>
                      <a:noFill/>
                    </a:lnL>
                    <a:lnR>
                      <a:noFill/>
                    </a:lnR>
                    <a:lnT>
                      <a:noFill/>
                    </a:lnT>
                    <a:lnB>
                      <a:noFill/>
                    </a:lnB>
                    <a:solidFill>
                      <a:srgbClr val="B7DEE8"/>
                    </a:solidFill>
                  </a:tcPr>
                </a:tc>
                <a:tc>
                  <a:txBody>
                    <a:bodyPr/>
                    <a:lstStyle/>
                    <a:p>
                      <a:pPr algn="ctr" fontAlgn="ctr"/>
                      <a:r>
                        <a:rPr lang="es-MX" sz="800" b="1" i="0" u="none" strike="noStrike" dirty="0">
                          <a:solidFill>
                            <a:srgbClr val="000000"/>
                          </a:solidFill>
                          <a:effectLst/>
                          <a:latin typeface="Century Gothic"/>
                        </a:rPr>
                        <a:t>12.50</a:t>
                      </a:r>
                    </a:p>
                  </a:txBody>
                  <a:tcPr marL="2848" marR="2848" marT="2848" marB="0" anchor="ctr">
                    <a:lnL>
                      <a:noFill/>
                    </a:lnL>
                    <a:lnR w="12700" cap="flat" cmpd="sng" algn="ctr">
                      <a:solidFill>
                        <a:srgbClr val="000000"/>
                      </a:solidFill>
                      <a:prstDash val="solid"/>
                      <a:round/>
                      <a:headEnd type="none" w="med" len="med"/>
                      <a:tailEnd type="none" w="med" len="med"/>
                    </a:lnR>
                    <a:lnT>
                      <a:noFill/>
                    </a:lnT>
                    <a:lnB>
                      <a:noFill/>
                    </a:lnB>
                    <a:solidFill>
                      <a:srgbClr val="B7DEE8"/>
                    </a:solidFill>
                  </a:tcPr>
                </a:tc>
              </a:tr>
              <a:tr h="146326">
                <a:tc vMerge="1">
                  <a:txBody>
                    <a:bodyPr/>
                    <a:lstStyle/>
                    <a:p>
                      <a:endParaRPr lang="es-MX"/>
                    </a:p>
                  </a:txBody>
                  <a:tcPr/>
                </a:tc>
                <a:tc>
                  <a:txBody>
                    <a:bodyPr/>
                    <a:lstStyle/>
                    <a:p>
                      <a:pPr algn="l" fontAlgn="ctr"/>
                      <a:r>
                        <a:rPr lang="es-MX" sz="800" b="0" i="0" u="none" strike="noStrike">
                          <a:solidFill>
                            <a:srgbClr val="000000"/>
                          </a:solidFill>
                          <a:effectLst/>
                          <a:latin typeface="Century Gothic"/>
                        </a:rPr>
                        <a:t>Ayuntamiento de Villa Hidalgo</a:t>
                      </a:r>
                    </a:p>
                  </a:txBody>
                  <a:tcPr marL="2848" marR="2848" marT="2848" marB="0" anchor="ctr">
                    <a:lnL>
                      <a:noFill/>
                    </a:lnL>
                    <a:lnR>
                      <a:noFill/>
                    </a:lnR>
                    <a:lnT>
                      <a:noFill/>
                    </a:lnT>
                    <a:lnB>
                      <a:noFill/>
                    </a:lnB>
                  </a:tcPr>
                </a:tc>
                <a:tc>
                  <a:txBody>
                    <a:bodyPr/>
                    <a:lstStyle/>
                    <a:p>
                      <a:pPr algn="ctr" fontAlgn="ctr"/>
                      <a:r>
                        <a:rPr lang="es-MX" sz="800" b="1" i="0" u="none" strike="noStrike">
                          <a:solidFill>
                            <a:srgbClr val="000000"/>
                          </a:solidFill>
                          <a:effectLst/>
                          <a:latin typeface="Century Gothic"/>
                        </a:rPr>
                        <a:t>12.50</a:t>
                      </a:r>
                    </a:p>
                  </a:txBody>
                  <a:tcPr marL="2848" marR="2848" marT="2848" marB="0" anchor="ctr">
                    <a:lnL>
                      <a:noFill/>
                    </a:lnL>
                    <a:lnR w="12700" cap="flat" cmpd="sng" algn="ctr">
                      <a:solidFill>
                        <a:srgbClr val="000000"/>
                      </a:solidFill>
                      <a:prstDash val="solid"/>
                      <a:round/>
                      <a:headEnd type="none" w="med" len="med"/>
                      <a:tailEnd type="none" w="med" len="med"/>
                    </a:lnR>
                    <a:lnT>
                      <a:noFill/>
                    </a:lnT>
                    <a:lnB>
                      <a:noFill/>
                    </a:lnB>
                  </a:tcPr>
                </a:tc>
              </a:tr>
              <a:tr h="219490">
                <a:tc vMerge="1">
                  <a:txBody>
                    <a:bodyPr/>
                    <a:lstStyle/>
                    <a:p>
                      <a:endParaRPr lang="es-MX"/>
                    </a:p>
                  </a:txBody>
                  <a:tcPr/>
                </a:tc>
                <a:tc>
                  <a:txBody>
                    <a:bodyPr/>
                    <a:lstStyle/>
                    <a:p>
                      <a:pPr algn="l" fontAlgn="ctr"/>
                      <a:r>
                        <a:rPr lang="es-MX" sz="800" b="0" i="0" u="none" strike="noStrike">
                          <a:solidFill>
                            <a:srgbClr val="000000"/>
                          </a:solidFill>
                          <a:effectLst/>
                          <a:latin typeface="Century Gothic"/>
                        </a:rPr>
                        <a:t>Ayuntamiento de Yahualica de González Gallo</a:t>
                      </a:r>
                    </a:p>
                  </a:txBody>
                  <a:tcPr marL="2848" marR="2848" marT="2848" marB="0" anchor="ctr">
                    <a:lnL>
                      <a:noFill/>
                    </a:lnL>
                    <a:lnR>
                      <a:noFill/>
                    </a:lnR>
                    <a:lnT>
                      <a:noFill/>
                    </a:lnT>
                    <a:lnB>
                      <a:noFill/>
                    </a:lnB>
                    <a:solidFill>
                      <a:srgbClr val="B7DEE8"/>
                    </a:solidFill>
                  </a:tcPr>
                </a:tc>
                <a:tc>
                  <a:txBody>
                    <a:bodyPr/>
                    <a:lstStyle/>
                    <a:p>
                      <a:pPr algn="ctr" fontAlgn="ctr"/>
                      <a:r>
                        <a:rPr lang="es-MX" sz="800" b="1" i="0" u="none" strike="noStrike" dirty="0">
                          <a:solidFill>
                            <a:srgbClr val="000000"/>
                          </a:solidFill>
                          <a:effectLst/>
                          <a:latin typeface="Century Gothic"/>
                        </a:rPr>
                        <a:t>12.50</a:t>
                      </a:r>
                    </a:p>
                  </a:txBody>
                  <a:tcPr marL="2848" marR="2848" marT="2848" marB="0" anchor="ctr">
                    <a:lnL>
                      <a:noFill/>
                    </a:lnL>
                    <a:lnR w="12700" cap="flat" cmpd="sng" algn="ctr">
                      <a:solidFill>
                        <a:srgbClr val="000000"/>
                      </a:solidFill>
                      <a:prstDash val="solid"/>
                      <a:round/>
                      <a:headEnd type="none" w="med" len="med"/>
                      <a:tailEnd type="none" w="med" len="med"/>
                    </a:lnR>
                    <a:lnT>
                      <a:noFill/>
                    </a:lnT>
                    <a:lnB>
                      <a:noFill/>
                    </a:lnB>
                    <a:solidFill>
                      <a:srgbClr val="B7DEE8"/>
                    </a:solidFill>
                  </a:tcPr>
                </a:tc>
              </a:tr>
              <a:tr h="149652">
                <a:tc vMerge="1">
                  <a:txBody>
                    <a:bodyPr/>
                    <a:lstStyle/>
                    <a:p>
                      <a:endParaRPr lang="es-MX"/>
                    </a:p>
                  </a:txBody>
                  <a:tcPr/>
                </a:tc>
                <a:tc>
                  <a:txBody>
                    <a:bodyPr/>
                    <a:lstStyle/>
                    <a:p>
                      <a:pPr algn="l" fontAlgn="ctr"/>
                      <a:r>
                        <a:rPr lang="es-MX" sz="800" b="0" i="0" u="none" strike="noStrike">
                          <a:solidFill>
                            <a:srgbClr val="000000"/>
                          </a:solidFill>
                          <a:effectLst/>
                          <a:latin typeface="Century Gothic"/>
                        </a:rPr>
                        <a:t>Ayuntamiento de Zapotiltic</a:t>
                      </a:r>
                    </a:p>
                  </a:txBody>
                  <a:tcPr marL="2848" marR="2848" marT="2848"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s-MX" sz="800" b="1" i="0" u="none" strike="noStrike" dirty="0">
                          <a:solidFill>
                            <a:srgbClr val="000000"/>
                          </a:solidFill>
                          <a:effectLst/>
                          <a:latin typeface="Century Gothic"/>
                        </a:rPr>
                        <a:t>12.50</a:t>
                      </a:r>
                    </a:p>
                  </a:txBody>
                  <a:tcPr marL="2848" marR="2848" marT="2848"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bl>
          </a:graphicData>
        </a:graphic>
      </p:graphicFrame>
      <p:graphicFrame>
        <p:nvGraphicFramePr>
          <p:cNvPr id="12" name="11 Tabla"/>
          <p:cNvGraphicFramePr>
            <a:graphicFrameLocks noGrp="1"/>
          </p:cNvGraphicFramePr>
          <p:nvPr>
            <p:extLst>
              <p:ext uri="{D42A27DB-BD31-4B8C-83A1-F6EECF244321}">
                <p14:modId xmlns:p14="http://schemas.microsoft.com/office/powerpoint/2010/main" val="3189454459"/>
              </p:ext>
            </p:extLst>
          </p:nvPr>
        </p:nvGraphicFramePr>
        <p:xfrm>
          <a:off x="4618533" y="1567336"/>
          <a:ext cx="4525466" cy="5277926"/>
        </p:xfrm>
        <a:graphic>
          <a:graphicData uri="http://schemas.openxmlformats.org/drawingml/2006/table">
            <a:tbl>
              <a:tblPr/>
              <a:tblGrid>
                <a:gridCol w="601539"/>
                <a:gridCol w="2762131"/>
                <a:gridCol w="1161796"/>
              </a:tblGrid>
              <a:tr h="126816">
                <a:tc rowSpan="6">
                  <a:txBody>
                    <a:bodyPr/>
                    <a:lstStyle/>
                    <a:p>
                      <a:pPr algn="ctr" fontAlgn="ctr"/>
                      <a:r>
                        <a:rPr lang="es-MX" sz="1100" b="1" i="0" u="none" strike="noStrike" dirty="0">
                          <a:solidFill>
                            <a:srgbClr val="FFFFFF"/>
                          </a:solidFill>
                          <a:effectLst/>
                          <a:latin typeface="Century Gothic"/>
                        </a:rPr>
                        <a:t>14º</a:t>
                      </a:r>
                    </a:p>
                  </a:txBody>
                  <a:tcPr marL="3004" marR="3004" marT="3004"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BACC6"/>
                    </a:solidFill>
                  </a:tcPr>
                </a:tc>
                <a:tc>
                  <a:txBody>
                    <a:bodyPr/>
                    <a:lstStyle/>
                    <a:p>
                      <a:pPr algn="l" fontAlgn="ctr"/>
                      <a:r>
                        <a:rPr lang="es-MX" sz="800" b="0" i="0" u="none" strike="noStrike" dirty="0">
                          <a:solidFill>
                            <a:srgbClr val="000000"/>
                          </a:solidFill>
                          <a:effectLst/>
                          <a:latin typeface="Century Gothic"/>
                        </a:rPr>
                        <a:t>Ayuntamiento de Bolaños</a:t>
                      </a:r>
                    </a:p>
                  </a:txBody>
                  <a:tcPr marL="3004" marR="3004" marT="3004" marB="0" anchor="ctr">
                    <a:lnL>
                      <a:noFill/>
                    </a:lnL>
                    <a:lnR>
                      <a:noFill/>
                    </a:lnR>
                    <a:lnT w="12700" cap="flat" cmpd="sng" algn="ctr">
                      <a:solidFill>
                        <a:srgbClr val="000000"/>
                      </a:solidFill>
                      <a:prstDash val="solid"/>
                      <a:round/>
                      <a:headEnd type="none" w="med" len="med"/>
                      <a:tailEnd type="none" w="med" len="med"/>
                    </a:lnT>
                    <a:lnB>
                      <a:noFill/>
                    </a:lnB>
                    <a:solidFill>
                      <a:srgbClr val="B7DEE8"/>
                    </a:solidFill>
                  </a:tcPr>
                </a:tc>
                <a:tc>
                  <a:txBody>
                    <a:bodyPr/>
                    <a:lstStyle/>
                    <a:p>
                      <a:pPr algn="ctr" fontAlgn="ctr"/>
                      <a:r>
                        <a:rPr lang="es-MX" sz="800" b="1" i="0" u="none" strike="noStrike">
                          <a:solidFill>
                            <a:srgbClr val="000000"/>
                          </a:solidFill>
                          <a:effectLst/>
                          <a:latin typeface="Century Gothic"/>
                        </a:rPr>
                        <a:t>6.25</a:t>
                      </a:r>
                    </a:p>
                  </a:txBody>
                  <a:tcPr marL="3004" marR="3004" marT="3004"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B7DEE8"/>
                    </a:solidFill>
                  </a:tcPr>
                </a:tc>
              </a:tr>
              <a:tr h="154141">
                <a:tc vMerge="1">
                  <a:txBody>
                    <a:bodyPr/>
                    <a:lstStyle/>
                    <a:p>
                      <a:endParaRPr lang="es-MX"/>
                    </a:p>
                  </a:txBody>
                  <a:tcPr/>
                </a:tc>
                <a:tc>
                  <a:txBody>
                    <a:bodyPr/>
                    <a:lstStyle/>
                    <a:p>
                      <a:pPr algn="l" fontAlgn="ctr"/>
                      <a:r>
                        <a:rPr lang="es-MX" sz="800" b="0" i="0" u="none" strike="noStrike" dirty="0">
                          <a:solidFill>
                            <a:srgbClr val="000000"/>
                          </a:solidFill>
                          <a:effectLst/>
                          <a:latin typeface="Century Gothic"/>
                        </a:rPr>
                        <a:t>Ayuntamiento de Degollado</a:t>
                      </a:r>
                    </a:p>
                  </a:txBody>
                  <a:tcPr marL="3004" marR="3004" marT="3004" marB="0" anchor="ctr">
                    <a:lnL>
                      <a:noFill/>
                    </a:lnL>
                    <a:lnR>
                      <a:noFill/>
                    </a:lnR>
                    <a:lnT>
                      <a:noFill/>
                    </a:lnT>
                    <a:lnB>
                      <a:noFill/>
                    </a:lnB>
                  </a:tcPr>
                </a:tc>
                <a:tc>
                  <a:txBody>
                    <a:bodyPr/>
                    <a:lstStyle/>
                    <a:p>
                      <a:pPr algn="ctr" fontAlgn="ctr"/>
                      <a:r>
                        <a:rPr lang="es-MX" sz="800" b="1" i="0" u="none" strike="noStrike">
                          <a:solidFill>
                            <a:srgbClr val="000000"/>
                          </a:solidFill>
                          <a:effectLst/>
                          <a:latin typeface="Century Gothic"/>
                        </a:rPr>
                        <a:t>6.25</a:t>
                      </a:r>
                    </a:p>
                  </a:txBody>
                  <a:tcPr marL="3004" marR="3004" marT="3004" marB="0" anchor="ctr">
                    <a:lnL>
                      <a:noFill/>
                    </a:lnL>
                    <a:lnR w="12700" cap="flat" cmpd="sng" algn="ctr">
                      <a:solidFill>
                        <a:srgbClr val="000000"/>
                      </a:solidFill>
                      <a:prstDash val="solid"/>
                      <a:round/>
                      <a:headEnd type="none" w="med" len="med"/>
                      <a:tailEnd type="none" w="med" len="med"/>
                    </a:lnR>
                    <a:lnT>
                      <a:noFill/>
                    </a:lnT>
                    <a:lnB>
                      <a:noFill/>
                    </a:lnB>
                  </a:tcPr>
                </a:tc>
              </a:tr>
              <a:tr h="126816">
                <a:tc vMerge="1">
                  <a:txBody>
                    <a:bodyPr/>
                    <a:lstStyle/>
                    <a:p>
                      <a:endParaRPr lang="es-MX"/>
                    </a:p>
                  </a:txBody>
                  <a:tcPr/>
                </a:tc>
                <a:tc>
                  <a:txBody>
                    <a:bodyPr/>
                    <a:lstStyle/>
                    <a:p>
                      <a:pPr algn="l" fontAlgn="ctr"/>
                      <a:r>
                        <a:rPr lang="es-MX" sz="800" b="0" i="0" u="none" strike="noStrike" dirty="0">
                          <a:solidFill>
                            <a:srgbClr val="000000"/>
                          </a:solidFill>
                          <a:effectLst/>
                          <a:latin typeface="Century Gothic"/>
                        </a:rPr>
                        <a:t>Ayuntamiento de Mixtlán</a:t>
                      </a:r>
                    </a:p>
                  </a:txBody>
                  <a:tcPr marL="3004" marR="3004" marT="3004" marB="0" anchor="ctr">
                    <a:lnL>
                      <a:noFill/>
                    </a:lnL>
                    <a:lnR>
                      <a:noFill/>
                    </a:lnR>
                    <a:lnT>
                      <a:noFill/>
                    </a:lnT>
                    <a:lnB>
                      <a:noFill/>
                    </a:lnB>
                    <a:solidFill>
                      <a:srgbClr val="B7DEE8"/>
                    </a:solidFill>
                  </a:tcPr>
                </a:tc>
                <a:tc>
                  <a:txBody>
                    <a:bodyPr/>
                    <a:lstStyle/>
                    <a:p>
                      <a:pPr algn="ctr" fontAlgn="ctr"/>
                      <a:r>
                        <a:rPr lang="es-MX" sz="800" b="1" i="0" u="none" strike="noStrike">
                          <a:solidFill>
                            <a:srgbClr val="000000"/>
                          </a:solidFill>
                          <a:effectLst/>
                          <a:latin typeface="Century Gothic"/>
                        </a:rPr>
                        <a:t>6.25</a:t>
                      </a:r>
                    </a:p>
                  </a:txBody>
                  <a:tcPr marL="3004" marR="3004" marT="3004" marB="0" anchor="ctr">
                    <a:lnL>
                      <a:noFill/>
                    </a:lnL>
                    <a:lnR w="12700" cap="flat" cmpd="sng" algn="ctr">
                      <a:solidFill>
                        <a:srgbClr val="000000"/>
                      </a:solidFill>
                      <a:prstDash val="solid"/>
                      <a:round/>
                      <a:headEnd type="none" w="med" len="med"/>
                      <a:tailEnd type="none" w="med" len="med"/>
                    </a:lnR>
                    <a:lnT>
                      <a:noFill/>
                    </a:lnT>
                    <a:lnB>
                      <a:noFill/>
                    </a:lnB>
                    <a:solidFill>
                      <a:srgbClr val="B7DEE8"/>
                    </a:solidFill>
                  </a:tcPr>
                </a:tc>
              </a:tr>
              <a:tr h="154141">
                <a:tc vMerge="1">
                  <a:txBody>
                    <a:bodyPr/>
                    <a:lstStyle/>
                    <a:p>
                      <a:endParaRPr lang="es-MX"/>
                    </a:p>
                  </a:txBody>
                  <a:tcPr/>
                </a:tc>
                <a:tc>
                  <a:txBody>
                    <a:bodyPr/>
                    <a:lstStyle/>
                    <a:p>
                      <a:pPr algn="l" fontAlgn="ctr"/>
                      <a:r>
                        <a:rPr lang="es-MX" sz="800" b="0" i="0" u="none" strike="noStrike" dirty="0">
                          <a:solidFill>
                            <a:srgbClr val="000000"/>
                          </a:solidFill>
                          <a:effectLst/>
                          <a:latin typeface="Century Gothic"/>
                        </a:rPr>
                        <a:t>Ayuntamiento de Quitupan</a:t>
                      </a:r>
                    </a:p>
                  </a:txBody>
                  <a:tcPr marL="3004" marR="3004" marT="3004" marB="0" anchor="ctr">
                    <a:lnL>
                      <a:noFill/>
                    </a:lnL>
                    <a:lnR>
                      <a:noFill/>
                    </a:lnR>
                    <a:lnT>
                      <a:noFill/>
                    </a:lnT>
                    <a:lnB>
                      <a:noFill/>
                    </a:lnB>
                  </a:tcPr>
                </a:tc>
                <a:tc>
                  <a:txBody>
                    <a:bodyPr/>
                    <a:lstStyle/>
                    <a:p>
                      <a:pPr algn="ctr" fontAlgn="ctr"/>
                      <a:r>
                        <a:rPr lang="es-MX" sz="800" b="1" i="0" u="none" strike="noStrike">
                          <a:solidFill>
                            <a:srgbClr val="000000"/>
                          </a:solidFill>
                          <a:effectLst/>
                          <a:latin typeface="Century Gothic"/>
                        </a:rPr>
                        <a:t>6.25</a:t>
                      </a:r>
                    </a:p>
                  </a:txBody>
                  <a:tcPr marL="3004" marR="3004" marT="3004" marB="0" anchor="ctr">
                    <a:lnL>
                      <a:noFill/>
                    </a:lnL>
                    <a:lnR w="12700" cap="flat" cmpd="sng" algn="ctr">
                      <a:solidFill>
                        <a:srgbClr val="000000"/>
                      </a:solidFill>
                      <a:prstDash val="solid"/>
                      <a:round/>
                      <a:headEnd type="none" w="med" len="med"/>
                      <a:tailEnd type="none" w="med" len="med"/>
                    </a:lnR>
                    <a:lnT>
                      <a:noFill/>
                    </a:lnT>
                    <a:lnB>
                      <a:noFill/>
                    </a:lnB>
                  </a:tcPr>
                </a:tc>
              </a:tr>
              <a:tr h="154141">
                <a:tc vMerge="1">
                  <a:txBody>
                    <a:bodyPr/>
                    <a:lstStyle/>
                    <a:p>
                      <a:endParaRPr lang="es-MX"/>
                    </a:p>
                  </a:txBody>
                  <a:tcPr/>
                </a:tc>
                <a:tc>
                  <a:txBody>
                    <a:bodyPr/>
                    <a:lstStyle/>
                    <a:p>
                      <a:pPr algn="l" fontAlgn="ctr"/>
                      <a:r>
                        <a:rPr lang="es-MX" sz="800" b="0" i="0" u="none" strike="noStrike" dirty="0">
                          <a:solidFill>
                            <a:srgbClr val="000000"/>
                          </a:solidFill>
                          <a:effectLst/>
                          <a:latin typeface="Century Gothic"/>
                        </a:rPr>
                        <a:t>Ayuntamiento de Tecolotlán</a:t>
                      </a:r>
                    </a:p>
                  </a:txBody>
                  <a:tcPr marL="3004" marR="3004" marT="3004" marB="0" anchor="ctr">
                    <a:lnL>
                      <a:noFill/>
                    </a:lnL>
                    <a:lnR>
                      <a:noFill/>
                    </a:lnR>
                    <a:lnT>
                      <a:noFill/>
                    </a:lnT>
                    <a:lnB>
                      <a:noFill/>
                    </a:lnB>
                    <a:solidFill>
                      <a:srgbClr val="B7DEE8"/>
                    </a:solidFill>
                  </a:tcPr>
                </a:tc>
                <a:tc>
                  <a:txBody>
                    <a:bodyPr/>
                    <a:lstStyle/>
                    <a:p>
                      <a:pPr algn="ctr" fontAlgn="ctr"/>
                      <a:r>
                        <a:rPr lang="es-MX" sz="800" b="1" i="0" u="none" strike="noStrike">
                          <a:solidFill>
                            <a:srgbClr val="000000"/>
                          </a:solidFill>
                          <a:effectLst/>
                          <a:latin typeface="Century Gothic"/>
                        </a:rPr>
                        <a:t>6.25</a:t>
                      </a:r>
                    </a:p>
                  </a:txBody>
                  <a:tcPr marL="3004" marR="3004" marT="3004" marB="0" anchor="ctr">
                    <a:lnL>
                      <a:noFill/>
                    </a:lnL>
                    <a:lnR w="12700" cap="flat" cmpd="sng" algn="ctr">
                      <a:solidFill>
                        <a:srgbClr val="000000"/>
                      </a:solidFill>
                      <a:prstDash val="solid"/>
                      <a:round/>
                      <a:headEnd type="none" w="med" len="med"/>
                      <a:tailEnd type="none" w="med" len="med"/>
                    </a:lnR>
                    <a:lnT>
                      <a:noFill/>
                    </a:lnT>
                    <a:lnB>
                      <a:noFill/>
                    </a:lnB>
                    <a:solidFill>
                      <a:srgbClr val="B7DEE8"/>
                    </a:solidFill>
                  </a:tcPr>
                </a:tc>
              </a:tr>
              <a:tr h="188472">
                <a:tc vMerge="1">
                  <a:txBody>
                    <a:bodyPr/>
                    <a:lstStyle/>
                    <a:p>
                      <a:endParaRPr lang="es-MX"/>
                    </a:p>
                  </a:txBody>
                  <a:tcPr/>
                </a:tc>
                <a:tc>
                  <a:txBody>
                    <a:bodyPr/>
                    <a:lstStyle/>
                    <a:p>
                      <a:pPr algn="l" fontAlgn="ctr"/>
                      <a:r>
                        <a:rPr lang="es-MX" sz="800" b="0" i="0" u="none" strike="noStrike" dirty="0">
                          <a:solidFill>
                            <a:srgbClr val="000000"/>
                          </a:solidFill>
                          <a:effectLst/>
                          <a:latin typeface="Century Gothic"/>
                        </a:rPr>
                        <a:t>Ayuntamiento de Valle de Guadalupe</a:t>
                      </a:r>
                    </a:p>
                  </a:txBody>
                  <a:tcPr marL="3004" marR="3004" marT="3004"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s-MX" sz="800" b="1" i="0" u="none" strike="noStrike">
                          <a:solidFill>
                            <a:srgbClr val="000000"/>
                          </a:solidFill>
                          <a:effectLst/>
                          <a:latin typeface="Century Gothic"/>
                        </a:rPr>
                        <a:t>6.25</a:t>
                      </a:r>
                    </a:p>
                  </a:txBody>
                  <a:tcPr marL="3004" marR="3004" marT="3004"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126816">
                <a:tc rowSpan="28">
                  <a:txBody>
                    <a:bodyPr/>
                    <a:lstStyle/>
                    <a:p>
                      <a:pPr algn="ctr" fontAlgn="ctr"/>
                      <a:r>
                        <a:rPr lang="es-MX" sz="1100" b="1" i="0" u="none" strike="noStrike" dirty="0">
                          <a:solidFill>
                            <a:srgbClr val="FFFFFF"/>
                          </a:solidFill>
                          <a:effectLst/>
                          <a:latin typeface="Century Gothic"/>
                        </a:rPr>
                        <a:t>15º</a:t>
                      </a:r>
                    </a:p>
                  </a:txBody>
                  <a:tcPr marL="3004" marR="3004" marT="3004"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BACC6"/>
                    </a:solidFill>
                  </a:tcPr>
                </a:tc>
                <a:tc>
                  <a:txBody>
                    <a:bodyPr/>
                    <a:lstStyle/>
                    <a:p>
                      <a:pPr algn="l" fontAlgn="ctr"/>
                      <a:r>
                        <a:rPr lang="es-MX" sz="800" b="0" i="0" u="none" strike="noStrike" dirty="0">
                          <a:solidFill>
                            <a:srgbClr val="000000"/>
                          </a:solidFill>
                          <a:effectLst/>
                          <a:latin typeface="Century Gothic"/>
                        </a:rPr>
                        <a:t>Ayuntamiento de Arandas</a:t>
                      </a:r>
                    </a:p>
                  </a:txBody>
                  <a:tcPr marL="3004" marR="3004" marT="3004" marB="0" anchor="ctr">
                    <a:lnL>
                      <a:noFill/>
                    </a:lnL>
                    <a:lnR>
                      <a:noFill/>
                    </a:lnR>
                    <a:lnT w="12700" cap="flat" cmpd="sng" algn="ctr">
                      <a:solidFill>
                        <a:srgbClr val="000000"/>
                      </a:solidFill>
                      <a:prstDash val="solid"/>
                      <a:round/>
                      <a:headEnd type="none" w="med" len="med"/>
                      <a:tailEnd type="none" w="med" len="med"/>
                    </a:lnT>
                    <a:lnB>
                      <a:noFill/>
                    </a:lnB>
                    <a:solidFill>
                      <a:srgbClr val="B7DEE8"/>
                    </a:solidFill>
                  </a:tcPr>
                </a:tc>
                <a:tc>
                  <a:txBody>
                    <a:bodyPr/>
                    <a:lstStyle/>
                    <a:p>
                      <a:pPr algn="ctr" fontAlgn="ctr"/>
                      <a:r>
                        <a:rPr lang="es-MX" sz="800" b="1" i="0" u="none" strike="noStrike">
                          <a:solidFill>
                            <a:srgbClr val="000000"/>
                          </a:solidFill>
                          <a:effectLst/>
                          <a:latin typeface="Century Gothic"/>
                        </a:rPr>
                        <a:t>0.00</a:t>
                      </a:r>
                    </a:p>
                  </a:txBody>
                  <a:tcPr marL="3004" marR="3004" marT="3004"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B7DEE8"/>
                    </a:solidFill>
                  </a:tcPr>
                </a:tc>
              </a:tr>
              <a:tr h="126816">
                <a:tc vMerge="1">
                  <a:txBody>
                    <a:bodyPr/>
                    <a:lstStyle/>
                    <a:p>
                      <a:endParaRPr lang="es-MX"/>
                    </a:p>
                  </a:txBody>
                  <a:tcPr/>
                </a:tc>
                <a:tc>
                  <a:txBody>
                    <a:bodyPr/>
                    <a:lstStyle/>
                    <a:p>
                      <a:pPr algn="l" fontAlgn="ctr"/>
                      <a:r>
                        <a:rPr lang="es-MX" sz="800" b="0" i="0" u="none" strike="noStrike" dirty="0">
                          <a:solidFill>
                            <a:srgbClr val="000000"/>
                          </a:solidFill>
                          <a:effectLst/>
                          <a:latin typeface="Century Gothic"/>
                        </a:rPr>
                        <a:t>Ayuntamiento de Atengo</a:t>
                      </a:r>
                    </a:p>
                  </a:txBody>
                  <a:tcPr marL="3004" marR="3004" marT="3004" marB="0" anchor="ctr">
                    <a:lnL>
                      <a:noFill/>
                    </a:lnL>
                    <a:lnR>
                      <a:noFill/>
                    </a:lnR>
                    <a:lnT>
                      <a:noFill/>
                    </a:lnT>
                    <a:lnB>
                      <a:noFill/>
                    </a:lnB>
                  </a:tcPr>
                </a:tc>
                <a:tc>
                  <a:txBody>
                    <a:bodyPr/>
                    <a:lstStyle/>
                    <a:p>
                      <a:pPr algn="ctr" fontAlgn="ctr"/>
                      <a:r>
                        <a:rPr lang="es-MX" sz="800" b="1" i="0" u="none" strike="noStrike">
                          <a:solidFill>
                            <a:srgbClr val="000000"/>
                          </a:solidFill>
                          <a:effectLst/>
                          <a:latin typeface="Century Gothic"/>
                        </a:rPr>
                        <a:t>0.00</a:t>
                      </a:r>
                    </a:p>
                  </a:txBody>
                  <a:tcPr marL="3004" marR="3004" marT="3004" marB="0" anchor="ctr">
                    <a:lnL>
                      <a:noFill/>
                    </a:lnL>
                    <a:lnR w="12700" cap="flat" cmpd="sng" algn="ctr">
                      <a:solidFill>
                        <a:srgbClr val="000000"/>
                      </a:solidFill>
                      <a:prstDash val="solid"/>
                      <a:round/>
                      <a:headEnd type="none" w="med" len="med"/>
                      <a:tailEnd type="none" w="med" len="med"/>
                    </a:lnR>
                    <a:lnT>
                      <a:noFill/>
                    </a:lnT>
                    <a:lnB>
                      <a:noFill/>
                    </a:lnB>
                  </a:tcPr>
                </a:tc>
              </a:tr>
              <a:tr h="154141">
                <a:tc vMerge="1">
                  <a:txBody>
                    <a:bodyPr/>
                    <a:lstStyle/>
                    <a:p>
                      <a:endParaRPr lang="es-MX"/>
                    </a:p>
                  </a:txBody>
                  <a:tcPr/>
                </a:tc>
                <a:tc>
                  <a:txBody>
                    <a:bodyPr/>
                    <a:lstStyle/>
                    <a:p>
                      <a:pPr algn="l" fontAlgn="ctr"/>
                      <a:r>
                        <a:rPr lang="es-MX" sz="800" b="0" i="0" u="none" strike="noStrike" dirty="0">
                          <a:solidFill>
                            <a:srgbClr val="000000"/>
                          </a:solidFill>
                          <a:effectLst/>
                          <a:latin typeface="Century Gothic"/>
                        </a:rPr>
                        <a:t>Ayuntamiento de Atenguillo</a:t>
                      </a:r>
                    </a:p>
                  </a:txBody>
                  <a:tcPr marL="3004" marR="3004" marT="3004" marB="0" anchor="ctr">
                    <a:lnL>
                      <a:noFill/>
                    </a:lnL>
                    <a:lnR>
                      <a:noFill/>
                    </a:lnR>
                    <a:lnT>
                      <a:noFill/>
                    </a:lnT>
                    <a:lnB>
                      <a:noFill/>
                    </a:lnB>
                    <a:solidFill>
                      <a:srgbClr val="B7DEE8"/>
                    </a:solidFill>
                  </a:tcPr>
                </a:tc>
                <a:tc>
                  <a:txBody>
                    <a:bodyPr/>
                    <a:lstStyle/>
                    <a:p>
                      <a:pPr algn="ctr" fontAlgn="ctr"/>
                      <a:r>
                        <a:rPr lang="es-MX" sz="800" b="1" i="0" u="none" strike="noStrike">
                          <a:solidFill>
                            <a:srgbClr val="000000"/>
                          </a:solidFill>
                          <a:effectLst/>
                          <a:latin typeface="Century Gothic"/>
                        </a:rPr>
                        <a:t>0.00</a:t>
                      </a:r>
                    </a:p>
                  </a:txBody>
                  <a:tcPr marL="3004" marR="3004" marT="3004" marB="0" anchor="ctr">
                    <a:lnL>
                      <a:noFill/>
                    </a:lnL>
                    <a:lnR w="12700" cap="flat" cmpd="sng" algn="ctr">
                      <a:solidFill>
                        <a:srgbClr val="000000"/>
                      </a:solidFill>
                      <a:prstDash val="solid"/>
                      <a:round/>
                      <a:headEnd type="none" w="med" len="med"/>
                      <a:tailEnd type="none" w="med" len="med"/>
                    </a:lnR>
                    <a:lnT>
                      <a:noFill/>
                    </a:lnT>
                    <a:lnB>
                      <a:noFill/>
                    </a:lnB>
                    <a:solidFill>
                      <a:srgbClr val="B7DEE8"/>
                    </a:solidFill>
                  </a:tcPr>
                </a:tc>
              </a:tr>
              <a:tr h="154141">
                <a:tc vMerge="1">
                  <a:txBody>
                    <a:bodyPr/>
                    <a:lstStyle/>
                    <a:p>
                      <a:endParaRPr lang="es-MX"/>
                    </a:p>
                  </a:txBody>
                  <a:tcPr/>
                </a:tc>
                <a:tc>
                  <a:txBody>
                    <a:bodyPr/>
                    <a:lstStyle/>
                    <a:p>
                      <a:pPr algn="l" fontAlgn="ctr"/>
                      <a:r>
                        <a:rPr lang="es-MX" sz="800" b="0" i="0" u="none" strike="noStrike" dirty="0">
                          <a:solidFill>
                            <a:srgbClr val="000000"/>
                          </a:solidFill>
                          <a:effectLst/>
                          <a:latin typeface="Century Gothic"/>
                        </a:rPr>
                        <a:t>Ayuntamiento de Cabo Corrientes</a:t>
                      </a:r>
                    </a:p>
                  </a:txBody>
                  <a:tcPr marL="3004" marR="3004" marT="3004" marB="0" anchor="ctr">
                    <a:lnL>
                      <a:noFill/>
                    </a:lnL>
                    <a:lnR>
                      <a:noFill/>
                    </a:lnR>
                    <a:lnT>
                      <a:noFill/>
                    </a:lnT>
                    <a:lnB>
                      <a:noFill/>
                    </a:lnB>
                  </a:tcPr>
                </a:tc>
                <a:tc>
                  <a:txBody>
                    <a:bodyPr/>
                    <a:lstStyle/>
                    <a:p>
                      <a:pPr algn="ctr" fontAlgn="ctr"/>
                      <a:r>
                        <a:rPr lang="es-MX" sz="800" b="1" i="0" u="none" strike="noStrike">
                          <a:solidFill>
                            <a:srgbClr val="000000"/>
                          </a:solidFill>
                          <a:effectLst/>
                          <a:latin typeface="Century Gothic"/>
                        </a:rPr>
                        <a:t>0.00</a:t>
                      </a:r>
                    </a:p>
                  </a:txBody>
                  <a:tcPr marL="3004" marR="3004" marT="3004" marB="0" anchor="ctr">
                    <a:lnL>
                      <a:noFill/>
                    </a:lnL>
                    <a:lnR w="12700" cap="flat" cmpd="sng" algn="ctr">
                      <a:solidFill>
                        <a:srgbClr val="000000"/>
                      </a:solidFill>
                      <a:prstDash val="solid"/>
                      <a:round/>
                      <a:headEnd type="none" w="med" len="med"/>
                      <a:tailEnd type="none" w="med" len="med"/>
                    </a:lnR>
                    <a:lnT>
                      <a:noFill/>
                    </a:lnT>
                    <a:lnB>
                      <a:noFill/>
                    </a:lnB>
                  </a:tcPr>
                </a:tc>
              </a:tr>
              <a:tr h="154141">
                <a:tc vMerge="1">
                  <a:txBody>
                    <a:bodyPr/>
                    <a:lstStyle/>
                    <a:p>
                      <a:endParaRPr lang="es-MX"/>
                    </a:p>
                  </a:txBody>
                  <a:tcPr/>
                </a:tc>
                <a:tc>
                  <a:txBody>
                    <a:bodyPr/>
                    <a:lstStyle/>
                    <a:p>
                      <a:pPr algn="l" fontAlgn="ctr"/>
                      <a:r>
                        <a:rPr lang="es-MX" sz="800" b="0" i="0" u="none" strike="noStrike" dirty="0">
                          <a:solidFill>
                            <a:srgbClr val="000000"/>
                          </a:solidFill>
                          <a:effectLst/>
                          <a:latin typeface="Century Gothic"/>
                        </a:rPr>
                        <a:t>Ayuntamiento de Chiquilistlán</a:t>
                      </a:r>
                    </a:p>
                  </a:txBody>
                  <a:tcPr marL="3004" marR="3004" marT="3004" marB="0" anchor="ctr">
                    <a:lnL>
                      <a:noFill/>
                    </a:lnL>
                    <a:lnR>
                      <a:noFill/>
                    </a:lnR>
                    <a:lnT>
                      <a:noFill/>
                    </a:lnT>
                    <a:lnB>
                      <a:noFill/>
                    </a:lnB>
                    <a:solidFill>
                      <a:srgbClr val="B7DEE8"/>
                    </a:solidFill>
                  </a:tcPr>
                </a:tc>
                <a:tc>
                  <a:txBody>
                    <a:bodyPr/>
                    <a:lstStyle/>
                    <a:p>
                      <a:pPr algn="ctr" fontAlgn="ctr"/>
                      <a:r>
                        <a:rPr lang="es-MX" sz="800" b="1" i="0" u="none" strike="noStrike">
                          <a:solidFill>
                            <a:srgbClr val="000000"/>
                          </a:solidFill>
                          <a:effectLst/>
                          <a:latin typeface="Century Gothic"/>
                        </a:rPr>
                        <a:t>0.00</a:t>
                      </a:r>
                    </a:p>
                  </a:txBody>
                  <a:tcPr marL="3004" marR="3004" marT="3004" marB="0" anchor="ctr">
                    <a:lnL>
                      <a:noFill/>
                    </a:lnL>
                    <a:lnR w="12700" cap="flat" cmpd="sng" algn="ctr">
                      <a:solidFill>
                        <a:srgbClr val="000000"/>
                      </a:solidFill>
                      <a:prstDash val="solid"/>
                      <a:round/>
                      <a:headEnd type="none" w="med" len="med"/>
                      <a:tailEnd type="none" w="med" len="med"/>
                    </a:lnR>
                    <a:lnT>
                      <a:noFill/>
                    </a:lnT>
                    <a:lnB>
                      <a:noFill/>
                    </a:lnB>
                    <a:solidFill>
                      <a:srgbClr val="B7DEE8"/>
                    </a:solidFill>
                  </a:tcPr>
                </a:tc>
              </a:tr>
              <a:tr h="231212">
                <a:tc vMerge="1">
                  <a:txBody>
                    <a:bodyPr/>
                    <a:lstStyle/>
                    <a:p>
                      <a:endParaRPr lang="es-MX"/>
                    </a:p>
                  </a:txBody>
                  <a:tcPr/>
                </a:tc>
                <a:tc>
                  <a:txBody>
                    <a:bodyPr/>
                    <a:lstStyle/>
                    <a:p>
                      <a:pPr algn="l" fontAlgn="ctr"/>
                      <a:r>
                        <a:rPr lang="es-MX" sz="800" b="0" i="0" u="none" strike="noStrike" dirty="0">
                          <a:solidFill>
                            <a:srgbClr val="000000"/>
                          </a:solidFill>
                          <a:effectLst/>
                          <a:latin typeface="Century Gothic"/>
                        </a:rPr>
                        <a:t>Ayuntamiento de Cuautitlán de García Barragán</a:t>
                      </a:r>
                    </a:p>
                  </a:txBody>
                  <a:tcPr marL="3004" marR="3004" marT="3004" marB="0" anchor="ctr">
                    <a:lnL>
                      <a:noFill/>
                    </a:lnL>
                    <a:lnR>
                      <a:noFill/>
                    </a:lnR>
                    <a:lnT>
                      <a:noFill/>
                    </a:lnT>
                    <a:lnB>
                      <a:noFill/>
                    </a:lnB>
                  </a:tcPr>
                </a:tc>
                <a:tc>
                  <a:txBody>
                    <a:bodyPr/>
                    <a:lstStyle/>
                    <a:p>
                      <a:pPr algn="ctr" fontAlgn="ctr"/>
                      <a:r>
                        <a:rPr lang="es-MX" sz="800" b="1" i="0" u="none" strike="noStrike">
                          <a:solidFill>
                            <a:srgbClr val="000000"/>
                          </a:solidFill>
                          <a:effectLst/>
                          <a:latin typeface="Century Gothic"/>
                        </a:rPr>
                        <a:t>0.00</a:t>
                      </a:r>
                    </a:p>
                  </a:txBody>
                  <a:tcPr marL="3004" marR="3004" marT="3004" marB="0" anchor="ctr">
                    <a:lnL>
                      <a:noFill/>
                    </a:lnL>
                    <a:lnR w="12700" cap="flat" cmpd="sng" algn="ctr">
                      <a:solidFill>
                        <a:srgbClr val="000000"/>
                      </a:solidFill>
                      <a:prstDash val="solid"/>
                      <a:round/>
                      <a:headEnd type="none" w="med" len="med"/>
                      <a:tailEnd type="none" w="med" len="med"/>
                    </a:lnR>
                    <a:lnT>
                      <a:noFill/>
                    </a:lnT>
                    <a:lnB>
                      <a:noFill/>
                    </a:lnB>
                  </a:tcPr>
                </a:tc>
              </a:tr>
              <a:tr h="126816">
                <a:tc vMerge="1">
                  <a:txBody>
                    <a:bodyPr/>
                    <a:lstStyle/>
                    <a:p>
                      <a:endParaRPr lang="es-MX"/>
                    </a:p>
                  </a:txBody>
                  <a:tcPr/>
                </a:tc>
                <a:tc>
                  <a:txBody>
                    <a:bodyPr/>
                    <a:lstStyle/>
                    <a:p>
                      <a:pPr algn="l" fontAlgn="ctr"/>
                      <a:r>
                        <a:rPr lang="es-MX" sz="800" b="0" i="0" u="none" strike="noStrike">
                          <a:solidFill>
                            <a:srgbClr val="000000"/>
                          </a:solidFill>
                          <a:effectLst/>
                          <a:latin typeface="Century Gothic"/>
                        </a:rPr>
                        <a:t>Ayuntamiento de Cuquío</a:t>
                      </a:r>
                    </a:p>
                  </a:txBody>
                  <a:tcPr marL="3004" marR="3004" marT="3004" marB="0" anchor="ctr">
                    <a:lnL>
                      <a:noFill/>
                    </a:lnL>
                    <a:lnR>
                      <a:noFill/>
                    </a:lnR>
                    <a:lnT>
                      <a:noFill/>
                    </a:lnT>
                    <a:lnB>
                      <a:noFill/>
                    </a:lnB>
                    <a:solidFill>
                      <a:srgbClr val="B7DEE8"/>
                    </a:solidFill>
                  </a:tcPr>
                </a:tc>
                <a:tc>
                  <a:txBody>
                    <a:bodyPr/>
                    <a:lstStyle/>
                    <a:p>
                      <a:pPr algn="ctr" fontAlgn="ctr"/>
                      <a:r>
                        <a:rPr lang="es-MX" sz="800" b="1" i="0" u="none" strike="noStrike">
                          <a:solidFill>
                            <a:srgbClr val="000000"/>
                          </a:solidFill>
                          <a:effectLst/>
                          <a:latin typeface="Century Gothic"/>
                        </a:rPr>
                        <a:t>0.00</a:t>
                      </a:r>
                    </a:p>
                  </a:txBody>
                  <a:tcPr marL="3004" marR="3004" marT="3004" marB="0" anchor="ctr">
                    <a:lnL>
                      <a:noFill/>
                    </a:lnL>
                    <a:lnR w="12700" cap="flat" cmpd="sng" algn="ctr">
                      <a:solidFill>
                        <a:srgbClr val="000000"/>
                      </a:solidFill>
                      <a:prstDash val="solid"/>
                      <a:round/>
                      <a:headEnd type="none" w="med" len="med"/>
                      <a:tailEnd type="none" w="med" len="med"/>
                    </a:lnR>
                    <a:lnT>
                      <a:noFill/>
                    </a:lnT>
                    <a:lnB>
                      <a:noFill/>
                    </a:lnB>
                    <a:solidFill>
                      <a:srgbClr val="B7DEE8"/>
                    </a:solidFill>
                  </a:tcPr>
                </a:tc>
              </a:tr>
              <a:tr h="126816">
                <a:tc vMerge="1">
                  <a:txBody>
                    <a:bodyPr/>
                    <a:lstStyle/>
                    <a:p>
                      <a:endParaRPr lang="es-MX"/>
                    </a:p>
                  </a:txBody>
                  <a:tcPr/>
                </a:tc>
                <a:tc>
                  <a:txBody>
                    <a:bodyPr/>
                    <a:lstStyle/>
                    <a:p>
                      <a:pPr algn="l" fontAlgn="ctr"/>
                      <a:r>
                        <a:rPr lang="es-MX" sz="800" b="0" i="0" u="none" strike="noStrike" dirty="0">
                          <a:solidFill>
                            <a:srgbClr val="000000"/>
                          </a:solidFill>
                          <a:effectLst/>
                          <a:latin typeface="Century Gothic"/>
                        </a:rPr>
                        <a:t>Ayuntamiento de El Grullo</a:t>
                      </a:r>
                    </a:p>
                  </a:txBody>
                  <a:tcPr marL="3004" marR="3004" marT="3004" marB="0" anchor="ctr">
                    <a:lnL>
                      <a:noFill/>
                    </a:lnL>
                    <a:lnR>
                      <a:noFill/>
                    </a:lnR>
                    <a:lnT>
                      <a:noFill/>
                    </a:lnT>
                    <a:lnB>
                      <a:noFill/>
                    </a:lnB>
                  </a:tcPr>
                </a:tc>
                <a:tc>
                  <a:txBody>
                    <a:bodyPr/>
                    <a:lstStyle/>
                    <a:p>
                      <a:pPr algn="ctr" fontAlgn="ctr"/>
                      <a:r>
                        <a:rPr lang="es-MX" sz="800" b="1" i="0" u="none" strike="noStrike">
                          <a:solidFill>
                            <a:srgbClr val="000000"/>
                          </a:solidFill>
                          <a:effectLst/>
                          <a:latin typeface="Century Gothic"/>
                        </a:rPr>
                        <a:t>0.00</a:t>
                      </a:r>
                    </a:p>
                  </a:txBody>
                  <a:tcPr marL="3004" marR="3004" marT="3004" marB="0" anchor="ctr">
                    <a:lnL>
                      <a:noFill/>
                    </a:lnL>
                    <a:lnR w="12700" cap="flat" cmpd="sng" algn="ctr">
                      <a:solidFill>
                        <a:srgbClr val="000000"/>
                      </a:solidFill>
                      <a:prstDash val="solid"/>
                      <a:round/>
                      <a:headEnd type="none" w="med" len="med"/>
                      <a:tailEnd type="none" w="med" len="med"/>
                    </a:lnR>
                    <a:lnT>
                      <a:noFill/>
                    </a:lnT>
                    <a:lnB>
                      <a:noFill/>
                    </a:lnB>
                  </a:tcPr>
                </a:tc>
              </a:tr>
              <a:tr h="126816">
                <a:tc vMerge="1">
                  <a:txBody>
                    <a:bodyPr/>
                    <a:lstStyle/>
                    <a:p>
                      <a:endParaRPr lang="es-MX"/>
                    </a:p>
                  </a:txBody>
                  <a:tcPr/>
                </a:tc>
                <a:tc>
                  <a:txBody>
                    <a:bodyPr/>
                    <a:lstStyle/>
                    <a:p>
                      <a:pPr algn="l" fontAlgn="ctr"/>
                      <a:r>
                        <a:rPr lang="es-MX" sz="800" b="0" i="0" u="none" strike="noStrike">
                          <a:solidFill>
                            <a:srgbClr val="000000"/>
                          </a:solidFill>
                          <a:effectLst/>
                          <a:latin typeface="Century Gothic"/>
                        </a:rPr>
                        <a:t>Ayuntamiento de Etzatlán</a:t>
                      </a:r>
                    </a:p>
                  </a:txBody>
                  <a:tcPr marL="3004" marR="3004" marT="3004" marB="0" anchor="ctr">
                    <a:lnL>
                      <a:noFill/>
                    </a:lnL>
                    <a:lnR>
                      <a:noFill/>
                    </a:lnR>
                    <a:lnT>
                      <a:noFill/>
                    </a:lnT>
                    <a:lnB>
                      <a:noFill/>
                    </a:lnB>
                    <a:solidFill>
                      <a:srgbClr val="B7DEE8"/>
                    </a:solidFill>
                  </a:tcPr>
                </a:tc>
                <a:tc>
                  <a:txBody>
                    <a:bodyPr/>
                    <a:lstStyle/>
                    <a:p>
                      <a:pPr algn="ctr" fontAlgn="ctr"/>
                      <a:r>
                        <a:rPr lang="es-MX" sz="800" b="1" i="0" u="none" strike="noStrike">
                          <a:solidFill>
                            <a:srgbClr val="000000"/>
                          </a:solidFill>
                          <a:effectLst/>
                          <a:latin typeface="Century Gothic"/>
                        </a:rPr>
                        <a:t>0.00</a:t>
                      </a:r>
                    </a:p>
                  </a:txBody>
                  <a:tcPr marL="3004" marR="3004" marT="3004" marB="0" anchor="ctr">
                    <a:lnL>
                      <a:noFill/>
                    </a:lnL>
                    <a:lnR w="12700" cap="flat" cmpd="sng" algn="ctr">
                      <a:solidFill>
                        <a:srgbClr val="000000"/>
                      </a:solidFill>
                      <a:prstDash val="solid"/>
                      <a:round/>
                      <a:headEnd type="none" w="med" len="med"/>
                      <a:tailEnd type="none" w="med" len="med"/>
                    </a:lnR>
                    <a:lnT>
                      <a:noFill/>
                    </a:lnT>
                    <a:lnB>
                      <a:noFill/>
                    </a:lnB>
                    <a:solidFill>
                      <a:srgbClr val="B7DEE8"/>
                    </a:solidFill>
                  </a:tcPr>
                </a:tc>
              </a:tr>
              <a:tr h="154141">
                <a:tc vMerge="1">
                  <a:txBody>
                    <a:bodyPr/>
                    <a:lstStyle/>
                    <a:p>
                      <a:endParaRPr lang="es-MX"/>
                    </a:p>
                  </a:txBody>
                  <a:tcPr/>
                </a:tc>
                <a:tc>
                  <a:txBody>
                    <a:bodyPr/>
                    <a:lstStyle/>
                    <a:p>
                      <a:pPr algn="l" fontAlgn="ctr"/>
                      <a:r>
                        <a:rPr lang="es-MX" sz="800" b="0" i="0" u="none" strike="noStrike" dirty="0">
                          <a:solidFill>
                            <a:srgbClr val="000000"/>
                          </a:solidFill>
                          <a:effectLst/>
                          <a:latin typeface="Century Gothic"/>
                        </a:rPr>
                        <a:t>Ayuntamiento de Guachinango</a:t>
                      </a:r>
                    </a:p>
                  </a:txBody>
                  <a:tcPr marL="3004" marR="3004" marT="3004" marB="0" anchor="ctr">
                    <a:lnL>
                      <a:noFill/>
                    </a:lnL>
                    <a:lnR>
                      <a:noFill/>
                    </a:lnR>
                    <a:lnT>
                      <a:noFill/>
                    </a:lnT>
                    <a:lnB>
                      <a:noFill/>
                    </a:lnB>
                  </a:tcPr>
                </a:tc>
                <a:tc>
                  <a:txBody>
                    <a:bodyPr/>
                    <a:lstStyle/>
                    <a:p>
                      <a:pPr algn="ctr" fontAlgn="ctr"/>
                      <a:r>
                        <a:rPr lang="es-MX" sz="800" b="1" i="0" u="none" strike="noStrike">
                          <a:solidFill>
                            <a:srgbClr val="000000"/>
                          </a:solidFill>
                          <a:effectLst/>
                          <a:latin typeface="Century Gothic"/>
                        </a:rPr>
                        <a:t>0.00</a:t>
                      </a:r>
                    </a:p>
                  </a:txBody>
                  <a:tcPr marL="3004" marR="3004" marT="3004" marB="0" anchor="ctr">
                    <a:lnL>
                      <a:noFill/>
                    </a:lnL>
                    <a:lnR w="12700" cap="flat" cmpd="sng" algn="ctr">
                      <a:solidFill>
                        <a:srgbClr val="000000"/>
                      </a:solidFill>
                      <a:prstDash val="solid"/>
                      <a:round/>
                      <a:headEnd type="none" w="med" len="med"/>
                      <a:tailEnd type="none" w="med" len="med"/>
                    </a:lnR>
                    <a:lnT>
                      <a:noFill/>
                    </a:lnT>
                    <a:lnB>
                      <a:noFill/>
                    </a:lnB>
                  </a:tcPr>
                </a:tc>
              </a:tr>
              <a:tr h="154141">
                <a:tc vMerge="1">
                  <a:txBody>
                    <a:bodyPr/>
                    <a:lstStyle/>
                    <a:p>
                      <a:endParaRPr lang="es-MX"/>
                    </a:p>
                  </a:txBody>
                  <a:tcPr/>
                </a:tc>
                <a:tc>
                  <a:txBody>
                    <a:bodyPr/>
                    <a:lstStyle/>
                    <a:p>
                      <a:pPr algn="l" fontAlgn="ctr"/>
                      <a:r>
                        <a:rPr lang="es-MX" sz="800" b="0" i="0" u="none" strike="noStrike" dirty="0">
                          <a:solidFill>
                            <a:srgbClr val="000000"/>
                          </a:solidFill>
                          <a:effectLst/>
                          <a:latin typeface="Century Gothic"/>
                        </a:rPr>
                        <a:t>Ayuntamiento de Huejuquilla el Alto</a:t>
                      </a:r>
                    </a:p>
                  </a:txBody>
                  <a:tcPr marL="3004" marR="3004" marT="3004" marB="0" anchor="ctr">
                    <a:lnL>
                      <a:noFill/>
                    </a:lnL>
                    <a:lnR>
                      <a:noFill/>
                    </a:lnR>
                    <a:lnT>
                      <a:noFill/>
                    </a:lnT>
                    <a:lnB>
                      <a:noFill/>
                    </a:lnB>
                    <a:solidFill>
                      <a:srgbClr val="B7DEE8"/>
                    </a:solidFill>
                  </a:tcPr>
                </a:tc>
                <a:tc>
                  <a:txBody>
                    <a:bodyPr/>
                    <a:lstStyle/>
                    <a:p>
                      <a:pPr algn="ctr" fontAlgn="ctr"/>
                      <a:r>
                        <a:rPr lang="es-MX" sz="800" b="1" i="0" u="none" strike="noStrike">
                          <a:solidFill>
                            <a:srgbClr val="000000"/>
                          </a:solidFill>
                          <a:effectLst/>
                          <a:latin typeface="Century Gothic"/>
                        </a:rPr>
                        <a:t>0.00</a:t>
                      </a:r>
                    </a:p>
                  </a:txBody>
                  <a:tcPr marL="3004" marR="3004" marT="3004" marB="0" anchor="ctr">
                    <a:lnL>
                      <a:noFill/>
                    </a:lnL>
                    <a:lnR w="12700" cap="flat" cmpd="sng" algn="ctr">
                      <a:solidFill>
                        <a:srgbClr val="000000"/>
                      </a:solidFill>
                      <a:prstDash val="solid"/>
                      <a:round/>
                      <a:headEnd type="none" w="med" len="med"/>
                      <a:tailEnd type="none" w="med" len="med"/>
                    </a:lnR>
                    <a:lnT>
                      <a:noFill/>
                    </a:lnT>
                    <a:lnB>
                      <a:noFill/>
                    </a:lnB>
                    <a:solidFill>
                      <a:srgbClr val="B7DEE8"/>
                    </a:solidFill>
                  </a:tcPr>
                </a:tc>
              </a:tr>
              <a:tr h="188472">
                <a:tc vMerge="1">
                  <a:txBody>
                    <a:bodyPr/>
                    <a:lstStyle/>
                    <a:p>
                      <a:endParaRPr lang="es-MX"/>
                    </a:p>
                  </a:txBody>
                  <a:tcPr/>
                </a:tc>
                <a:tc>
                  <a:txBody>
                    <a:bodyPr/>
                    <a:lstStyle/>
                    <a:p>
                      <a:pPr algn="l" fontAlgn="ctr"/>
                      <a:r>
                        <a:rPr lang="es-MX" sz="800" b="0" i="0" u="none" strike="noStrike" dirty="0">
                          <a:solidFill>
                            <a:srgbClr val="000000"/>
                          </a:solidFill>
                          <a:effectLst/>
                          <a:latin typeface="Century Gothic"/>
                        </a:rPr>
                        <a:t>Ayuntamiento de Jilotlán de los Dolores</a:t>
                      </a:r>
                    </a:p>
                  </a:txBody>
                  <a:tcPr marL="3004" marR="3004" marT="3004" marB="0" anchor="ctr">
                    <a:lnL>
                      <a:noFill/>
                    </a:lnL>
                    <a:lnR>
                      <a:noFill/>
                    </a:lnR>
                    <a:lnT>
                      <a:noFill/>
                    </a:lnT>
                    <a:lnB>
                      <a:noFill/>
                    </a:lnB>
                  </a:tcPr>
                </a:tc>
                <a:tc>
                  <a:txBody>
                    <a:bodyPr/>
                    <a:lstStyle/>
                    <a:p>
                      <a:pPr algn="ctr" fontAlgn="ctr"/>
                      <a:r>
                        <a:rPr lang="es-MX" sz="800" b="1" i="0" u="none" strike="noStrike">
                          <a:solidFill>
                            <a:srgbClr val="000000"/>
                          </a:solidFill>
                          <a:effectLst/>
                          <a:latin typeface="Century Gothic"/>
                        </a:rPr>
                        <a:t>0.00</a:t>
                      </a:r>
                    </a:p>
                  </a:txBody>
                  <a:tcPr marL="3004" marR="3004" marT="3004" marB="0" anchor="ctr">
                    <a:lnL>
                      <a:noFill/>
                    </a:lnL>
                    <a:lnR w="12700" cap="flat" cmpd="sng" algn="ctr">
                      <a:solidFill>
                        <a:srgbClr val="000000"/>
                      </a:solidFill>
                      <a:prstDash val="solid"/>
                      <a:round/>
                      <a:headEnd type="none" w="med" len="med"/>
                      <a:tailEnd type="none" w="med" len="med"/>
                    </a:lnR>
                    <a:lnT>
                      <a:noFill/>
                    </a:lnT>
                    <a:lnB>
                      <a:noFill/>
                    </a:lnB>
                  </a:tcPr>
                </a:tc>
              </a:tr>
              <a:tr h="154141">
                <a:tc vMerge="1">
                  <a:txBody>
                    <a:bodyPr/>
                    <a:lstStyle/>
                    <a:p>
                      <a:endParaRPr lang="es-MX"/>
                    </a:p>
                  </a:txBody>
                  <a:tcPr/>
                </a:tc>
                <a:tc>
                  <a:txBody>
                    <a:bodyPr/>
                    <a:lstStyle/>
                    <a:p>
                      <a:pPr algn="l" fontAlgn="ctr"/>
                      <a:r>
                        <a:rPr lang="es-MX" sz="800" b="0" i="0" u="none" strike="noStrike" dirty="0">
                          <a:solidFill>
                            <a:srgbClr val="000000"/>
                          </a:solidFill>
                          <a:effectLst/>
                          <a:latin typeface="Century Gothic"/>
                        </a:rPr>
                        <a:t>Ayuntamiento de Jocotepec</a:t>
                      </a:r>
                    </a:p>
                  </a:txBody>
                  <a:tcPr marL="3004" marR="3004" marT="3004" marB="0" anchor="ctr">
                    <a:lnL>
                      <a:noFill/>
                    </a:lnL>
                    <a:lnR>
                      <a:noFill/>
                    </a:lnR>
                    <a:lnT>
                      <a:noFill/>
                    </a:lnT>
                    <a:lnB>
                      <a:noFill/>
                    </a:lnB>
                    <a:solidFill>
                      <a:srgbClr val="B7DEE8"/>
                    </a:solidFill>
                  </a:tcPr>
                </a:tc>
                <a:tc>
                  <a:txBody>
                    <a:bodyPr/>
                    <a:lstStyle/>
                    <a:p>
                      <a:pPr algn="ctr" fontAlgn="ctr"/>
                      <a:r>
                        <a:rPr lang="es-MX" sz="800" b="1" i="0" u="none" strike="noStrike">
                          <a:solidFill>
                            <a:srgbClr val="000000"/>
                          </a:solidFill>
                          <a:effectLst/>
                          <a:latin typeface="Century Gothic"/>
                        </a:rPr>
                        <a:t>0.00</a:t>
                      </a:r>
                    </a:p>
                  </a:txBody>
                  <a:tcPr marL="3004" marR="3004" marT="3004" marB="0" anchor="ctr">
                    <a:lnL>
                      <a:noFill/>
                    </a:lnL>
                    <a:lnR w="12700" cap="flat" cmpd="sng" algn="ctr">
                      <a:solidFill>
                        <a:srgbClr val="000000"/>
                      </a:solidFill>
                      <a:prstDash val="solid"/>
                      <a:round/>
                      <a:headEnd type="none" w="med" len="med"/>
                      <a:tailEnd type="none" w="med" len="med"/>
                    </a:lnR>
                    <a:lnT>
                      <a:noFill/>
                    </a:lnT>
                    <a:lnB>
                      <a:noFill/>
                    </a:lnB>
                    <a:solidFill>
                      <a:srgbClr val="B7DEE8"/>
                    </a:solidFill>
                  </a:tcPr>
                </a:tc>
              </a:tr>
              <a:tr h="188472">
                <a:tc vMerge="1">
                  <a:txBody>
                    <a:bodyPr/>
                    <a:lstStyle/>
                    <a:p>
                      <a:endParaRPr lang="es-MX"/>
                    </a:p>
                  </a:txBody>
                  <a:tcPr/>
                </a:tc>
                <a:tc>
                  <a:txBody>
                    <a:bodyPr/>
                    <a:lstStyle/>
                    <a:p>
                      <a:pPr algn="l" fontAlgn="ctr"/>
                      <a:r>
                        <a:rPr lang="es-MX" sz="800" b="0" i="0" u="none" strike="noStrike">
                          <a:solidFill>
                            <a:srgbClr val="000000"/>
                          </a:solidFill>
                          <a:effectLst/>
                          <a:latin typeface="Century Gothic"/>
                        </a:rPr>
                        <a:t>Ayuntamiento de La Manzanilla de la Paz</a:t>
                      </a:r>
                    </a:p>
                  </a:txBody>
                  <a:tcPr marL="3004" marR="3004" marT="3004" marB="0" anchor="ctr">
                    <a:lnL>
                      <a:noFill/>
                    </a:lnL>
                    <a:lnR>
                      <a:noFill/>
                    </a:lnR>
                    <a:lnT>
                      <a:noFill/>
                    </a:lnT>
                    <a:lnB>
                      <a:noFill/>
                    </a:lnB>
                  </a:tcPr>
                </a:tc>
                <a:tc>
                  <a:txBody>
                    <a:bodyPr/>
                    <a:lstStyle/>
                    <a:p>
                      <a:pPr algn="ctr" fontAlgn="ctr"/>
                      <a:r>
                        <a:rPr lang="es-MX" sz="800" b="1" i="0" u="none" strike="noStrike">
                          <a:solidFill>
                            <a:srgbClr val="000000"/>
                          </a:solidFill>
                          <a:effectLst/>
                          <a:latin typeface="Century Gothic"/>
                        </a:rPr>
                        <a:t>0.00</a:t>
                      </a:r>
                    </a:p>
                  </a:txBody>
                  <a:tcPr marL="3004" marR="3004" marT="3004" marB="0" anchor="ctr">
                    <a:lnL>
                      <a:noFill/>
                    </a:lnL>
                    <a:lnR w="12700" cap="flat" cmpd="sng" algn="ctr">
                      <a:solidFill>
                        <a:srgbClr val="000000"/>
                      </a:solidFill>
                      <a:prstDash val="solid"/>
                      <a:round/>
                      <a:headEnd type="none" w="med" len="med"/>
                      <a:tailEnd type="none" w="med" len="med"/>
                    </a:lnR>
                    <a:lnT>
                      <a:noFill/>
                    </a:lnT>
                    <a:lnB>
                      <a:noFill/>
                    </a:lnB>
                  </a:tcPr>
                </a:tc>
              </a:tr>
              <a:tr h="154141">
                <a:tc vMerge="1">
                  <a:txBody>
                    <a:bodyPr/>
                    <a:lstStyle/>
                    <a:p>
                      <a:endParaRPr lang="es-MX"/>
                    </a:p>
                  </a:txBody>
                  <a:tcPr/>
                </a:tc>
                <a:tc>
                  <a:txBody>
                    <a:bodyPr/>
                    <a:lstStyle/>
                    <a:p>
                      <a:pPr algn="l" fontAlgn="ctr"/>
                      <a:r>
                        <a:rPr lang="es-MX" sz="800" b="0" i="0" u="none" strike="noStrike" dirty="0">
                          <a:solidFill>
                            <a:srgbClr val="000000"/>
                          </a:solidFill>
                          <a:effectLst/>
                          <a:latin typeface="Century Gothic"/>
                        </a:rPr>
                        <a:t>Ayuntamiento de Mexticacán</a:t>
                      </a:r>
                    </a:p>
                  </a:txBody>
                  <a:tcPr marL="3004" marR="3004" marT="3004" marB="0" anchor="ctr">
                    <a:lnL>
                      <a:noFill/>
                    </a:lnL>
                    <a:lnR>
                      <a:noFill/>
                    </a:lnR>
                    <a:lnT>
                      <a:noFill/>
                    </a:lnT>
                    <a:lnB>
                      <a:noFill/>
                    </a:lnB>
                    <a:solidFill>
                      <a:srgbClr val="B7DEE8"/>
                    </a:solidFill>
                  </a:tcPr>
                </a:tc>
                <a:tc>
                  <a:txBody>
                    <a:bodyPr/>
                    <a:lstStyle/>
                    <a:p>
                      <a:pPr algn="ctr" fontAlgn="ctr"/>
                      <a:r>
                        <a:rPr lang="es-MX" sz="800" b="1" i="0" u="none" strike="noStrike">
                          <a:solidFill>
                            <a:srgbClr val="000000"/>
                          </a:solidFill>
                          <a:effectLst/>
                          <a:latin typeface="Century Gothic"/>
                        </a:rPr>
                        <a:t>0.00</a:t>
                      </a:r>
                    </a:p>
                  </a:txBody>
                  <a:tcPr marL="3004" marR="3004" marT="3004" marB="0" anchor="ctr">
                    <a:lnL>
                      <a:noFill/>
                    </a:lnL>
                    <a:lnR w="12700" cap="flat" cmpd="sng" algn="ctr">
                      <a:solidFill>
                        <a:srgbClr val="000000"/>
                      </a:solidFill>
                      <a:prstDash val="solid"/>
                      <a:round/>
                      <a:headEnd type="none" w="med" len="med"/>
                      <a:tailEnd type="none" w="med" len="med"/>
                    </a:lnR>
                    <a:lnT>
                      <a:noFill/>
                    </a:lnT>
                    <a:lnB>
                      <a:noFill/>
                    </a:lnB>
                    <a:solidFill>
                      <a:srgbClr val="B7DEE8"/>
                    </a:solidFill>
                  </a:tcPr>
                </a:tc>
              </a:tr>
              <a:tr h="154141">
                <a:tc vMerge="1">
                  <a:txBody>
                    <a:bodyPr/>
                    <a:lstStyle/>
                    <a:p>
                      <a:endParaRPr lang="es-MX"/>
                    </a:p>
                  </a:txBody>
                  <a:tcPr/>
                </a:tc>
                <a:tc>
                  <a:txBody>
                    <a:bodyPr/>
                    <a:lstStyle/>
                    <a:p>
                      <a:pPr algn="l" fontAlgn="ctr"/>
                      <a:r>
                        <a:rPr lang="es-MX" sz="800" b="0" i="0" u="none" strike="noStrike">
                          <a:solidFill>
                            <a:srgbClr val="000000"/>
                          </a:solidFill>
                          <a:effectLst/>
                          <a:latin typeface="Century Gothic"/>
                        </a:rPr>
                        <a:t>Ayuntamiento de Ojuelos de Jalisco</a:t>
                      </a:r>
                    </a:p>
                  </a:txBody>
                  <a:tcPr marL="3004" marR="3004" marT="3004" marB="0" anchor="ctr">
                    <a:lnL>
                      <a:noFill/>
                    </a:lnL>
                    <a:lnR>
                      <a:noFill/>
                    </a:lnR>
                    <a:lnT>
                      <a:noFill/>
                    </a:lnT>
                    <a:lnB>
                      <a:noFill/>
                    </a:lnB>
                  </a:tcPr>
                </a:tc>
                <a:tc>
                  <a:txBody>
                    <a:bodyPr/>
                    <a:lstStyle/>
                    <a:p>
                      <a:pPr algn="ctr" fontAlgn="ctr"/>
                      <a:r>
                        <a:rPr lang="es-MX" sz="800" b="1" i="0" u="none" strike="noStrike">
                          <a:solidFill>
                            <a:srgbClr val="000000"/>
                          </a:solidFill>
                          <a:effectLst/>
                          <a:latin typeface="Century Gothic"/>
                        </a:rPr>
                        <a:t>0.00</a:t>
                      </a:r>
                    </a:p>
                  </a:txBody>
                  <a:tcPr marL="3004" marR="3004" marT="3004" marB="0" anchor="ctr">
                    <a:lnL>
                      <a:noFill/>
                    </a:lnL>
                    <a:lnR w="12700" cap="flat" cmpd="sng" algn="ctr">
                      <a:solidFill>
                        <a:srgbClr val="000000"/>
                      </a:solidFill>
                      <a:prstDash val="solid"/>
                      <a:round/>
                      <a:headEnd type="none" w="med" len="med"/>
                      <a:tailEnd type="none" w="med" len="med"/>
                    </a:lnR>
                    <a:lnT>
                      <a:noFill/>
                    </a:lnT>
                    <a:lnB>
                      <a:noFill/>
                    </a:lnB>
                  </a:tcPr>
                </a:tc>
              </a:tr>
              <a:tr h="154141">
                <a:tc vMerge="1">
                  <a:txBody>
                    <a:bodyPr/>
                    <a:lstStyle/>
                    <a:p>
                      <a:endParaRPr lang="es-MX"/>
                    </a:p>
                  </a:txBody>
                  <a:tcPr/>
                </a:tc>
                <a:tc>
                  <a:txBody>
                    <a:bodyPr/>
                    <a:lstStyle/>
                    <a:p>
                      <a:pPr algn="l" fontAlgn="ctr"/>
                      <a:r>
                        <a:rPr lang="es-MX" sz="800" b="0" i="0" u="none" strike="noStrike">
                          <a:solidFill>
                            <a:srgbClr val="000000"/>
                          </a:solidFill>
                          <a:effectLst/>
                          <a:latin typeface="Century Gothic"/>
                        </a:rPr>
                        <a:t>Ayuntamiento de San Marcos</a:t>
                      </a:r>
                    </a:p>
                  </a:txBody>
                  <a:tcPr marL="3004" marR="3004" marT="3004" marB="0" anchor="ctr">
                    <a:lnL>
                      <a:noFill/>
                    </a:lnL>
                    <a:lnR>
                      <a:noFill/>
                    </a:lnR>
                    <a:lnT>
                      <a:noFill/>
                    </a:lnT>
                    <a:lnB>
                      <a:noFill/>
                    </a:lnB>
                    <a:solidFill>
                      <a:srgbClr val="B7DEE8"/>
                    </a:solidFill>
                  </a:tcPr>
                </a:tc>
                <a:tc>
                  <a:txBody>
                    <a:bodyPr/>
                    <a:lstStyle/>
                    <a:p>
                      <a:pPr algn="ctr" fontAlgn="ctr"/>
                      <a:r>
                        <a:rPr lang="es-MX" sz="800" b="1" i="0" u="none" strike="noStrike">
                          <a:solidFill>
                            <a:srgbClr val="000000"/>
                          </a:solidFill>
                          <a:effectLst/>
                          <a:latin typeface="Century Gothic"/>
                        </a:rPr>
                        <a:t>0.00</a:t>
                      </a:r>
                    </a:p>
                  </a:txBody>
                  <a:tcPr marL="3004" marR="3004" marT="3004" marB="0" anchor="ctr">
                    <a:lnL>
                      <a:noFill/>
                    </a:lnL>
                    <a:lnR w="12700" cap="flat" cmpd="sng" algn="ctr">
                      <a:solidFill>
                        <a:srgbClr val="000000"/>
                      </a:solidFill>
                      <a:prstDash val="solid"/>
                      <a:round/>
                      <a:headEnd type="none" w="med" len="med"/>
                      <a:tailEnd type="none" w="med" len="med"/>
                    </a:lnR>
                    <a:lnT>
                      <a:noFill/>
                    </a:lnT>
                    <a:lnB>
                      <a:noFill/>
                    </a:lnB>
                    <a:solidFill>
                      <a:srgbClr val="B7DEE8"/>
                    </a:solidFill>
                  </a:tcPr>
                </a:tc>
              </a:tr>
              <a:tr h="126816">
                <a:tc vMerge="1">
                  <a:txBody>
                    <a:bodyPr/>
                    <a:lstStyle/>
                    <a:p>
                      <a:endParaRPr lang="es-MX"/>
                    </a:p>
                  </a:txBody>
                  <a:tcPr/>
                </a:tc>
                <a:tc>
                  <a:txBody>
                    <a:bodyPr/>
                    <a:lstStyle/>
                    <a:p>
                      <a:pPr algn="l" fontAlgn="ctr"/>
                      <a:r>
                        <a:rPr lang="es-MX" sz="800" b="0" i="0" u="none" strike="noStrike" dirty="0">
                          <a:solidFill>
                            <a:srgbClr val="000000"/>
                          </a:solidFill>
                          <a:effectLst/>
                          <a:latin typeface="Century Gothic"/>
                        </a:rPr>
                        <a:t>Ayuntamiento de Tapalpa</a:t>
                      </a:r>
                    </a:p>
                  </a:txBody>
                  <a:tcPr marL="3004" marR="3004" marT="3004" marB="0" anchor="ctr">
                    <a:lnL>
                      <a:noFill/>
                    </a:lnL>
                    <a:lnR>
                      <a:noFill/>
                    </a:lnR>
                    <a:lnT>
                      <a:noFill/>
                    </a:lnT>
                    <a:lnB>
                      <a:noFill/>
                    </a:lnB>
                  </a:tcPr>
                </a:tc>
                <a:tc>
                  <a:txBody>
                    <a:bodyPr/>
                    <a:lstStyle/>
                    <a:p>
                      <a:pPr algn="ctr" fontAlgn="ctr"/>
                      <a:r>
                        <a:rPr lang="es-MX" sz="800" b="1" i="0" u="none" strike="noStrike">
                          <a:solidFill>
                            <a:srgbClr val="000000"/>
                          </a:solidFill>
                          <a:effectLst/>
                          <a:latin typeface="Century Gothic"/>
                        </a:rPr>
                        <a:t>0.00</a:t>
                      </a:r>
                    </a:p>
                  </a:txBody>
                  <a:tcPr marL="3004" marR="3004" marT="3004" marB="0" anchor="ctr">
                    <a:lnL>
                      <a:noFill/>
                    </a:lnL>
                    <a:lnR w="12700" cap="flat" cmpd="sng" algn="ctr">
                      <a:solidFill>
                        <a:srgbClr val="000000"/>
                      </a:solidFill>
                      <a:prstDash val="solid"/>
                      <a:round/>
                      <a:headEnd type="none" w="med" len="med"/>
                      <a:tailEnd type="none" w="med" len="med"/>
                    </a:lnR>
                    <a:lnT>
                      <a:noFill/>
                    </a:lnT>
                    <a:lnB>
                      <a:noFill/>
                    </a:lnB>
                  </a:tcPr>
                </a:tc>
              </a:tr>
              <a:tr h="154141">
                <a:tc vMerge="1">
                  <a:txBody>
                    <a:bodyPr/>
                    <a:lstStyle/>
                    <a:p>
                      <a:endParaRPr lang="es-MX"/>
                    </a:p>
                  </a:txBody>
                  <a:tcPr/>
                </a:tc>
                <a:tc>
                  <a:txBody>
                    <a:bodyPr/>
                    <a:lstStyle/>
                    <a:p>
                      <a:pPr algn="l" fontAlgn="ctr"/>
                      <a:r>
                        <a:rPr lang="es-MX" sz="800" b="0" i="0" u="none" strike="noStrike" dirty="0">
                          <a:solidFill>
                            <a:srgbClr val="000000"/>
                          </a:solidFill>
                          <a:effectLst/>
                          <a:latin typeface="Century Gothic"/>
                        </a:rPr>
                        <a:t>Ayuntamiento de Tecalitlán</a:t>
                      </a:r>
                    </a:p>
                  </a:txBody>
                  <a:tcPr marL="3004" marR="3004" marT="3004" marB="0" anchor="ctr">
                    <a:lnL>
                      <a:noFill/>
                    </a:lnL>
                    <a:lnR>
                      <a:noFill/>
                    </a:lnR>
                    <a:lnT>
                      <a:noFill/>
                    </a:lnT>
                    <a:lnB>
                      <a:noFill/>
                    </a:lnB>
                    <a:solidFill>
                      <a:srgbClr val="B7DEE8"/>
                    </a:solidFill>
                  </a:tcPr>
                </a:tc>
                <a:tc>
                  <a:txBody>
                    <a:bodyPr/>
                    <a:lstStyle/>
                    <a:p>
                      <a:pPr algn="ctr" fontAlgn="ctr"/>
                      <a:r>
                        <a:rPr lang="es-MX" sz="800" b="1" i="0" u="none" strike="noStrike">
                          <a:solidFill>
                            <a:srgbClr val="000000"/>
                          </a:solidFill>
                          <a:effectLst/>
                          <a:latin typeface="Century Gothic"/>
                        </a:rPr>
                        <a:t>0.00</a:t>
                      </a:r>
                    </a:p>
                  </a:txBody>
                  <a:tcPr marL="3004" marR="3004" marT="3004" marB="0" anchor="ctr">
                    <a:lnL>
                      <a:noFill/>
                    </a:lnL>
                    <a:lnR w="12700" cap="flat" cmpd="sng" algn="ctr">
                      <a:solidFill>
                        <a:srgbClr val="000000"/>
                      </a:solidFill>
                      <a:prstDash val="solid"/>
                      <a:round/>
                      <a:headEnd type="none" w="med" len="med"/>
                      <a:tailEnd type="none" w="med" len="med"/>
                    </a:lnR>
                    <a:lnT>
                      <a:noFill/>
                    </a:lnT>
                    <a:lnB>
                      <a:noFill/>
                    </a:lnB>
                    <a:solidFill>
                      <a:srgbClr val="B7DEE8"/>
                    </a:solidFill>
                  </a:tcPr>
                </a:tc>
              </a:tr>
              <a:tr h="154141">
                <a:tc vMerge="1">
                  <a:txBody>
                    <a:bodyPr/>
                    <a:lstStyle/>
                    <a:p>
                      <a:endParaRPr lang="es-MX"/>
                    </a:p>
                  </a:txBody>
                  <a:tcPr/>
                </a:tc>
                <a:tc>
                  <a:txBody>
                    <a:bodyPr/>
                    <a:lstStyle/>
                    <a:p>
                      <a:pPr algn="l" fontAlgn="ctr"/>
                      <a:r>
                        <a:rPr lang="es-MX" sz="800" b="0" i="0" u="none" strike="noStrike">
                          <a:solidFill>
                            <a:srgbClr val="000000"/>
                          </a:solidFill>
                          <a:effectLst/>
                          <a:latin typeface="Century Gothic"/>
                        </a:rPr>
                        <a:t>Ayuntamiento de Tenamaxtlán</a:t>
                      </a:r>
                    </a:p>
                  </a:txBody>
                  <a:tcPr marL="3004" marR="3004" marT="3004" marB="0" anchor="ctr">
                    <a:lnL>
                      <a:noFill/>
                    </a:lnL>
                    <a:lnR>
                      <a:noFill/>
                    </a:lnR>
                    <a:lnT>
                      <a:noFill/>
                    </a:lnT>
                    <a:lnB>
                      <a:noFill/>
                    </a:lnB>
                  </a:tcPr>
                </a:tc>
                <a:tc>
                  <a:txBody>
                    <a:bodyPr/>
                    <a:lstStyle/>
                    <a:p>
                      <a:pPr algn="ctr" fontAlgn="ctr"/>
                      <a:r>
                        <a:rPr lang="es-MX" sz="800" b="1" i="0" u="none" strike="noStrike">
                          <a:solidFill>
                            <a:srgbClr val="000000"/>
                          </a:solidFill>
                          <a:effectLst/>
                          <a:latin typeface="Century Gothic"/>
                        </a:rPr>
                        <a:t>0.00</a:t>
                      </a:r>
                    </a:p>
                  </a:txBody>
                  <a:tcPr marL="3004" marR="3004" marT="3004" marB="0" anchor="ctr">
                    <a:lnL>
                      <a:noFill/>
                    </a:lnL>
                    <a:lnR w="12700" cap="flat" cmpd="sng" algn="ctr">
                      <a:solidFill>
                        <a:srgbClr val="000000"/>
                      </a:solidFill>
                      <a:prstDash val="solid"/>
                      <a:round/>
                      <a:headEnd type="none" w="med" len="med"/>
                      <a:tailEnd type="none" w="med" len="med"/>
                    </a:lnR>
                    <a:lnT>
                      <a:noFill/>
                    </a:lnT>
                    <a:lnB>
                      <a:noFill/>
                    </a:lnB>
                  </a:tcPr>
                </a:tc>
              </a:tr>
              <a:tr h="154141">
                <a:tc vMerge="1">
                  <a:txBody>
                    <a:bodyPr/>
                    <a:lstStyle/>
                    <a:p>
                      <a:endParaRPr lang="es-MX"/>
                    </a:p>
                  </a:txBody>
                  <a:tcPr/>
                </a:tc>
                <a:tc>
                  <a:txBody>
                    <a:bodyPr/>
                    <a:lstStyle/>
                    <a:p>
                      <a:pPr algn="l" fontAlgn="ctr"/>
                      <a:r>
                        <a:rPr lang="es-MX" sz="800" b="0" i="0" u="none" strike="noStrike">
                          <a:solidFill>
                            <a:srgbClr val="000000"/>
                          </a:solidFill>
                          <a:effectLst/>
                          <a:latin typeface="Century Gothic"/>
                        </a:rPr>
                        <a:t>Ayuntamiento de Tomatlán</a:t>
                      </a:r>
                    </a:p>
                  </a:txBody>
                  <a:tcPr marL="3004" marR="3004" marT="3004" marB="0" anchor="ctr">
                    <a:lnL>
                      <a:noFill/>
                    </a:lnL>
                    <a:lnR>
                      <a:noFill/>
                    </a:lnR>
                    <a:lnT>
                      <a:noFill/>
                    </a:lnT>
                    <a:lnB>
                      <a:noFill/>
                    </a:lnB>
                    <a:solidFill>
                      <a:srgbClr val="B7DEE8"/>
                    </a:solidFill>
                  </a:tcPr>
                </a:tc>
                <a:tc>
                  <a:txBody>
                    <a:bodyPr/>
                    <a:lstStyle/>
                    <a:p>
                      <a:pPr algn="ctr" fontAlgn="ctr"/>
                      <a:r>
                        <a:rPr lang="es-MX" sz="800" b="1" i="0" u="none" strike="noStrike">
                          <a:solidFill>
                            <a:srgbClr val="000000"/>
                          </a:solidFill>
                          <a:effectLst/>
                          <a:latin typeface="Century Gothic"/>
                        </a:rPr>
                        <a:t>0.00</a:t>
                      </a:r>
                    </a:p>
                  </a:txBody>
                  <a:tcPr marL="3004" marR="3004" marT="3004" marB="0" anchor="ctr">
                    <a:lnL>
                      <a:noFill/>
                    </a:lnL>
                    <a:lnR w="12700" cap="flat" cmpd="sng" algn="ctr">
                      <a:solidFill>
                        <a:srgbClr val="000000"/>
                      </a:solidFill>
                      <a:prstDash val="solid"/>
                      <a:round/>
                      <a:headEnd type="none" w="med" len="med"/>
                      <a:tailEnd type="none" w="med" len="med"/>
                    </a:lnR>
                    <a:lnT>
                      <a:noFill/>
                    </a:lnT>
                    <a:lnB>
                      <a:noFill/>
                    </a:lnB>
                    <a:solidFill>
                      <a:srgbClr val="B7DEE8"/>
                    </a:solidFill>
                  </a:tcPr>
                </a:tc>
              </a:tr>
              <a:tr h="126816">
                <a:tc vMerge="1">
                  <a:txBody>
                    <a:bodyPr/>
                    <a:lstStyle/>
                    <a:p>
                      <a:endParaRPr lang="es-MX"/>
                    </a:p>
                  </a:txBody>
                  <a:tcPr/>
                </a:tc>
                <a:tc>
                  <a:txBody>
                    <a:bodyPr/>
                    <a:lstStyle/>
                    <a:p>
                      <a:pPr algn="l" fontAlgn="ctr"/>
                      <a:r>
                        <a:rPr lang="es-MX" sz="800" b="0" i="0" u="none" strike="noStrike" dirty="0">
                          <a:solidFill>
                            <a:srgbClr val="000000"/>
                          </a:solidFill>
                          <a:effectLst/>
                          <a:latin typeface="Century Gothic"/>
                        </a:rPr>
                        <a:t>Ayuntamiento de Tototlán</a:t>
                      </a:r>
                    </a:p>
                  </a:txBody>
                  <a:tcPr marL="3004" marR="3004" marT="3004" marB="0" anchor="ctr">
                    <a:lnL>
                      <a:noFill/>
                    </a:lnL>
                    <a:lnR>
                      <a:noFill/>
                    </a:lnR>
                    <a:lnT>
                      <a:noFill/>
                    </a:lnT>
                    <a:lnB>
                      <a:noFill/>
                    </a:lnB>
                  </a:tcPr>
                </a:tc>
                <a:tc>
                  <a:txBody>
                    <a:bodyPr/>
                    <a:lstStyle/>
                    <a:p>
                      <a:pPr algn="ctr" fontAlgn="ctr"/>
                      <a:r>
                        <a:rPr lang="es-MX" sz="800" b="1" i="0" u="none" strike="noStrike">
                          <a:solidFill>
                            <a:srgbClr val="000000"/>
                          </a:solidFill>
                          <a:effectLst/>
                          <a:latin typeface="Century Gothic"/>
                        </a:rPr>
                        <a:t>0.00</a:t>
                      </a:r>
                    </a:p>
                  </a:txBody>
                  <a:tcPr marL="3004" marR="3004" marT="3004" marB="0" anchor="ctr">
                    <a:lnL>
                      <a:noFill/>
                    </a:lnL>
                    <a:lnR w="12700" cap="flat" cmpd="sng" algn="ctr">
                      <a:solidFill>
                        <a:srgbClr val="000000"/>
                      </a:solidFill>
                      <a:prstDash val="solid"/>
                      <a:round/>
                      <a:headEnd type="none" w="med" len="med"/>
                      <a:tailEnd type="none" w="med" len="med"/>
                    </a:lnR>
                    <a:lnT>
                      <a:noFill/>
                    </a:lnT>
                    <a:lnB>
                      <a:noFill/>
                    </a:lnB>
                  </a:tcPr>
                </a:tc>
              </a:tr>
              <a:tr h="188472">
                <a:tc vMerge="1">
                  <a:txBody>
                    <a:bodyPr/>
                    <a:lstStyle/>
                    <a:p>
                      <a:endParaRPr lang="es-MX"/>
                    </a:p>
                  </a:txBody>
                  <a:tcPr/>
                </a:tc>
                <a:tc>
                  <a:txBody>
                    <a:bodyPr/>
                    <a:lstStyle/>
                    <a:p>
                      <a:pPr algn="l" fontAlgn="ctr"/>
                      <a:r>
                        <a:rPr lang="es-MX" sz="800" b="0" i="0" u="none" strike="noStrike">
                          <a:solidFill>
                            <a:srgbClr val="000000"/>
                          </a:solidFill>
                          <a:effectLst/>
                          <a:latin typeface="Century Gothic"/>
                        </a:rPr>
                        <a:t>Ayuntamiento de Unión de San Antonio</a:t>
                      </a:r>
                    </a:p>
                  </a:txBody>
                  <a:tcPr marL="3004" marR="3004" marT="3004" marB="0" anchor="ctr">
                    <a:lnL>
                      <a:noFill/>
                    </a:lnL>
                    <a:lnR>
                      <a:noFill/>
                    </a:lnR>
                    <a:lnT>
                      <a:noFill/>
                    </a:lnT>
                    <a:lnB>
                      <a:noFill/>
                    </a:lnB>
                    <a:solidFill>
                      <a:srgbClr val="B7DEE8"/>
                    </a:solidFill>
                  </a:tcPr>
                </a:tc>
                <a:tc>
                  <a:txBody>
                    <a:bodyPr/>
                    <a:lstStyle/>
                    <a:p>
                      <a:pPr algn="ctr" fontAlgn="ctr"/>
                      <a:r>
                        <a:rPr lang="es-MX" sz="800" b="1" i="0" u="none" strike="noStrike">
                          <a:solidFill>
                            <a:srgbClr val="000000"/>
                          </a:solidFill>
                          <a:effectLst/>
                          <a:latin typeface="Century Gothic"/>
                        </a:rPr>
                        <a:t>0.00</a:t>
                      </a:r>
                    </a:p>
                  </a:txBody>
                  <a:tcPr marL="3004" marR="3004" marT="3004" marB="0" anchor="ctr">
                    <a:lnL>
                      <a:noFill/>
                    </a:lnL>
                    <a:lnR w="12700" cap="flat" cmpd="sng" algn="ctr">
                      <a:solidFill>
                        <a:srgbClr val="000000"/>
                      </a:solidFill>
                      <a:prstDash val="solid"/>
                      <a:round/>
                      <a:headEnd type="none" w="med" len="med"/>
                      <a:tailEnd type="none" w="med" len="med"/>
                    </a:lnR>
                    <a:lnT>
                      <a:noFill/>
                    </a:lnT>
                    <a:lnB>
                      <a:noFill/>
                    </a:lnB>
                    <a:solidFill>
                      <a:srgbClr val="B7DEE8"/>
                    </a:solidFill>
                  </a:tcPr>
                </a:tc>
              </a:tr>
              <a:tr h="154141">
                <a:tc vMerge="1">
                  <a:txBody>
                    <a:bodyPr/>
                    <a:lstStyle/>
                    <a:p>
                      <a:endParaRPr lang="es-MX"/>
                    </a:p>
                  </a:txBody>
                  <a:tcPr/>
                </a:tc>
                <a:tc>
                  <a:txBody>
                    <a:bodyPr/>
                    <a:lstStyle/>
                    <a:p>
                      <a:pPr algn="l" fontAlgn="ctr"/>
                      <a:r>
                        <a:rPr lang="es-MX" sz="800" b="0" i="0" u="none" strike="noStrike" dirty="0">
                          <a:solidFill>
                            <a:srgbClr val="000000"/>
                          </a:solidFill>
                          <a:effectLst/>
                          <a:latin typeface="Century Gothic"/>
                        </a:rPr>
                        <a:t>Ayuntamiento de Valle de Juárez</a:t>
                      </a:r>
                    </a:p>
                  </a:txBody>
                  <a:tcPr marL="3004" marR="3004" marT="3004" marB="0" anchor="ctr">
                    <a:lnL>
                      <a:noFill/>
                    </a:lnL>
                    <a:lnR>
                      <a:noFill/>
                    </a:lnR>
                    <a:lnT>
                      <a:noFill/>
                    </a:lnT>
                    <a:lnB>
                      <a:noFill/>
                    </a:lnB>
                  </a:tcPr>
                </a:tc>
                <a:tc>
                  <a:txBody>
                    <a:bodyPr/>
                    <a:lstStyle/>
                    <a:p>
                      <a:pPr algn="ctr" fontAlgn="ctr"/>
                      <a:r>
                        <a:rPr lang="es-MX" sz="800" b="1" i="0" u="none" strike="noStrike">
                          <a:solidFill>
                            <a:srgbClr val="000000"/>
                          </a:solidFill>
                          <a:effectLst/>
                          <a:latin typeface="Century Gothic"/>
                        </a:rPr>
                        <a:t>0.00</a:t>
                      </a:r>
                    </a:p>
                  </a:txBody>
                  <a:tcPr marL="3004" marR="3004" marT="3004" marB="0" anchor="ctr">
                    <a:lnL>
                      <a:noFill/>
                    </a:lnL>
                    <a:lnR w="12700" cap="flat" cmpd="sng" algn="ctr">
                      <a:solidFill>
                        <a:srgbClr val="000000"/>
                      </a:solidFill>
                      <a:prstDash val="solid"/>
                      <a:round/>
                      <a:headEnd type="none" w="med" len="med"/>
                      <a:tailEnd type="none" w="med" len="med"/>
                    </a:lnR>
                    <a:lnT>
                      <a:noFill/>
                    </a:lnT>
                    <a:lnB>
                      <a:noFill/>
                    </a:lnB>
                  </a:tcPr>
                </a:tc>
              </a:tr>
              <a:tr h="154141">
                <a:tc vMerge="1">
                  <a:txBody>
                    <a:bodyPr/>
                    <a:lstStyle/>
                    <a:p>
                      <a:endParaRPr lang="es-MX"/>
                    </a:p>
                  </a:txBody>
                  <a:tcPr/>
                </a:tc>
                <a:tc>
                  <a:txBody>
                    <a:bodyPr/>
                    <a:lstStyle/>
                    <a:p>
                      <a:pPr algn="l" fontAlgn="ctr"/>
                      <a:r>
                        <a:rPr lang="es-MX" sz="800" b="0" i="0" u="none" strike="noStrike">
                          <a:solidFill>
                            <a:srgbClr val="000000"/>
                          </a:solidFill>
                          <a:effectLst/>
                          <a:latin typeface="Century Gothic"/>
                        </a:rPr>
                        <a:t>Ayuntamiento de Zacoalco de Torres</a:t>
                      </a:r>
                    </a:p>
                  </a:txBody>
                  <a:tcPr marL="3004" marR="3004" marT="3004" marB="0" anchor="ctr">
                    <a:lnL>
                      <a:noFill/>
                    </a:lnL>
                    <a:lnR>
                      <a:noFill/>
                    </a:lnR>
                    <a:lnT>
                      <a:noFill/>
                    </a:lnT>
                    <a:lnB>
                      <a:noFill/>
                    </a:lnB>
                    <a:solidFill>
                      <a:srgbClr val="B7DEE8"/>
                    </a:solidFill>
                  </a:tcPr>
                </a:tc>
                <a:tc>
                  <a:txBody>
                    <a:bodyPr/>
                    <a:lstStyle/>
                    <a:p>
                      <a:pPr algn="ctr" fontAlgn="ctr"/>
                      <a:r>
                        <a:rPr lang="es-MX" sz="800" b="1" i="0" u="none" strike="noStrike">
                          <a:solidFill>
                            <a:srgbClr val="000000"/>
                          </a:solidFill>
                          <a:effectLst/>
                          <a:latin typeface="Century Gothic"/>
                        </a:rPr>
                        <a:t>0.00</a:t>
                      </a:r>
                    </a:p>
                  </a:txBody>
                  <a:tcPr marL="3004" marR="3004" marT="3004" marB="0" anchor="ctr">
                    <a:lnL>
                      <a:noFill/>
                    </a:lnL>
                    <a:lnR w="12700" cap="flat" cmpd="sng" algn="ctr">
                      <a:solidFill>
                        <a:srgbClr val="000000"/>
                      </a:solidFill>
                      <a:prstDash val="solid"/>
                      <a:round/>
                      <a:headEnd type="none" w="med" len="med"/>
                      <a:tailEnd type="none" w="med" len="med"/>
                    </a:lnR>
                    <a:lnT>
                      <a:noFill/>
                    </a:lnT>
                    <a:lnB>
                      <a:noFill/>
                    </a:lnB>
                    <a:solidFill>
                      <a:srgbClr val="B7DEE8"/>
                    </a:solidFill>
                  </a:tcPr>
                </a:tc>
              </a:tr>
              <a:tr h="188472">
                <a:tc vMerge="1">
                  <a:txBody>
                    <a:bodyPr/>
                    <a:lstStyle/>
                    <a:p>
                      <a:endParaRPr lang="es-MX"/>
                    </a:p>
                  </a:txBody>
                  <a:tcPr/>
                </a:tc>
                <a:tc>
                  <a:txBody>
                    <a:bodyPr/>
                    <a:lstStyle/>
                    <a:p>
                      <a:pPr algn="l" fontAlgn="ctr"/>
                      <a:r>
                        <a:rPr lang="es-MX" sz="800" b="0" i="0" u="none" strike="noStrike" dirty="0">
                          <a:solidFill>
                            <a:srgbClr val="000000"/>
                          </a:solidFill>
                          <a:effectLst/>
                          <a:latin typeface="Century Gothic"/>
                        </a:rPr>
                        <a:t>Ayuntamiento de Zapotitlán de Vadillo</a:t>
                      </a:r>
                    </a:p>
                  </a:txBody>
                  <a:tcPr marL="3004" marR="3004" marT="3004" marB="0" anchor="ctr">
                    <a:lnL>
                      <a:noFill/>
                    </a:lnL>
                    <a:lnR>
                      <a:noFill/>
                    </a:lnR>
                    <a:lnT>
                      <a:noFill/>
                    </a:lnT>
                    <a:lnB>
                      <a:noFill/>
                    </a:lnB>
                  </a:tcPr>
                </a:tc>
                <a:tc>
                  <a:txBody>
                    <a:bodyPr/>
                    <a:lstStyle/>
                    <a:p>
                      <a:pPr algn="ctr" fontAlgn="ctr"/>
                      <a:r>
                        <a:rPr lang="es-MX" sz="800" b="1" i="0" u="none" strike="noStrike">
                          <a:solidFill>
                            <a:srgbClr val="000000"/>
                          </a:solidFill>
                          <a:effectLst/>
                          <a:latin typeface="Century Gothic"/>
                        </a:rPr>
                        <a:t>0.00</a:t>
                      </a:r>
                    </a:p>
                  </a:txBody>
                  <a:tcPr marL="3004" marR="3004" marT="3004" marB="0" anchor="ctr">
                    <a:lnL>
                      <a:noFill/>
                    </a:lnL>
                    <a:lnR w="12700" cap="flat" cmpd="sng" algn="ctr">
                      <a:solidFill>
                        <a:srgbClr val="000000"/>
                      </a:solidFill>
                      <a:prstDash val="solid"/>
                      <a:round/>
                      <a:headEnd type="none" w="med" len="med"/>
                      <a:tailEnd type="none" w="med" len="med"/>
                    </a:lnR>
                    <a:lnT>
                      <a:noFill/>
                    </a:lnT>
                    <a:lnB>
                      <a:noFill/>
                    </a:lnB>
                  </a:tcPr>
                </a:tc>
              </a:tr>
              <a:tr h="154141">
                <a:tc vMerge="1">
                  <a:txBody>
                    <a:bodyPr/>
                    <a:lstStyle/>
                    <a:p>
                      <a:endParaRPr lang="es-MX"/>
                    </a:p>
                  </a:txBody>
                  <a:tcPr/>
                </a:tc>
                <a:tc>
                  <a:txBody>
                    <a:bodyPr/>
                    <a:lstStyle/>
                    <a:p>
                      <a:pPr algn="l" fontAlgn="ctr"/>
                      <a:r>
                        <a:rPr lang="es-MX" sz="800" b="0" i="0" u="none" strike="noStrike">
                          <a:solidFill>
                            <a:srgbClr val="000000"/>
                          </a:solidFill>
                          <a:effectLst/>
                          <a:latin typeface="Century Gothic"/>
                        </a:rPr>
                        <a:t>Ayuntamiento de Juchitlán</a:t>
                      </a:r>
                    </a:p>
                  </a:txBody>
                  <a:tcPr marL="3004" marR="3004" marT="3004" marB="0" anchor="ctr">
                    <a:lnL>
                      <a:noFill/>
                    </a:lnL>
                    <a:lnR>
                      <a:noFill/>
                    </a:lnR>
                    <a:lnT>
                      <a:noFill/>
                    </a:lnT>
                    <a:lnB>
                      <a:noFill/>
                    </a:lnB>
                    <a:solidFill>
                      <a:srgbClr val="B7DEE8"/>
                    </a:solidFill>
                  </a:tcPr>
                </a:tc>
                <a:tc>
                  <a:txBody>
                    <a:bodyPr/>
                    <a:lstStyle/>
                    <a:p>
                      <a:pPr algn="ctr" fontAlgn="ctr"/>
                      <a:r>
                        <a:rPr lang="es-MX" sz="800" b="1" i="0" u="none" strike="noStrike" dirty="0">
                          <a:solidFill>
                            <a:srgbClr val="000000"/>
                          </a:solidFill>
                          <a:effectLst/>
                          <a:latin typeface="Century Gothic"/>
                        </a:rPr>
                        <a:t>0.00</a:t>
                      </a:r>
                    </a:p>
                  </a:txBody>
                  <a:tcPr marL="3004" marR="3004" marT="3004" marB="0" anchor="ctr">
                    <a:lnL>
                      <a:noFill/>
                    </a:lnL>
                    <a:lnR w="12700" cap="flat" cmpd="sng" algn="ctr">
                      <a:solidFill>
                        <a:srgbClr val="000000"/>
                      </a:solidFill>
                      <a:prstDash val="solid"/>
                      <a:round/>
                      <a:headEnd type="none" w="med" len="med"/>
                      <a:tailEnd type="none" w="med" len="med"/>
                    </a:lnR>
                    <a:lnT>
                      <a:noFill/>
                    </a:lnT>
                    <a:lnB>
                      <a:noFill/>
                    </a:lnB>
                    <a:solidFill>
                      <a:srgbClr val="B7DEE8"/>
                    </a:solidFill>
                  </a:tcPr>
                </a:tc>
              </a:tr>
              <a:tr h="188472">
                <a:tc vMerge="1">
                  <a:txBody>
                    <a:bodyPr/>
                    <a:lstStyle/>
                    <a:p>
                      <a:endParaRPr lang="es-MX"/>
                    </a:p>
                  </a:txBody>
                  <a:tcPr/>
                </a:tc>
                <a:tc>
                  <a:txBody>
                    <a:bodyPr/>
                    <a:lstStyle/>
                    <a:p>
                      <a:pPr algn="l" fontAlgn="ctr"/>
                      <a:r>
                        <a:rPr lang="es-MX" sz="800" b="0" i="0" u="none" strike="noStrike">
                          <a:solidFill>
                            <a:srgbClr val="000000"/>
                          </a:solidFill>
                          <a:effectLst/>
                          <a:latin typeface="Century Gothic"/>
                        </a:rPr>
                        <a:t>Ayuntamiento de San Martín de Bolaños</a:t>
                      </a:r>
                    </a:p>
                  </a:txBody>
                  <a:tcPr marL="3004" marR="3004" marT="3004"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s-MX" sz="800" b="1" i="0" u="none" strike="noStrike" dirty="0">
                          <a:solidFill>
                            <a:srgbClr val="000000"/>
                          </a:solidFill>
                          <a:effectLst/>
                          <a:latin typeface="Century Gothic"/>
                        </a:rPr>
                        <a:t>0.00</a:t>
                      </a:r>
                    </a:p>
                  </a:txBody>
                  <a:tcPr marL="3004" marR="3004" marT="3004"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87351417"/>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627784" y="274638"/>
            <a:ext cx="6059016" cy="1143000"/>
          </a:xfrm>
        </p:spPr>
        <p:txBody>
          <a:bodyPr>
            <a:normAutofit/>
          </a:bodyPr>
          <a:lstStyle/>
          <a:p>
            <a:pPr>
              <a:defRPr/>
            </a:pPr>
            <a:r>
              <a:rPr lang="es-MX"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Ayuntamientos con situaciones </a:t>
            </a:r>
            <a:r>
              <a:rPr lang="es-MX" sz="24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diversas en el Portal Web</a:t>
            </a:r>
            <a:endParaRPr lang="es-MX"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endParaRPr>
          </a:p>
        </p:txBody>
      </p:sp>
      <p:graphicFrame>
        <p:nvGraphicFramePr>
          <p:cNvPr id="3" name="Tabla 2"/>
          <p:cNvGraphicFramePr>
            <a:graphicFrameLocks noGrp="1"/>
          </p:cNvGraphicFramePr>
          <p:nvPr>
            <p:extLst>
              <p:ext uri="{D42A27DB-BD31-4B8C-83A1-F6EECF244321}">
                <p14:modId xmlns:p14="http://schemas.microsoft.com/office/powerpoint/2010/main" val="3046770438"/>
              </p:ext>
            </p:extLst>
          </p:nvPr>
        </p:nvGraphicFramePr>
        <p:xfrm>
          <a:off x="899592" y="2420888"/>
          <a:ext cx="7787208" cy="3240360"/>
        </p:xfrm>
        <a:graphic>
          <a:graphicData uri="http://schemas.openxmlformats.org/drawingml/2006/table">
            <a:tbl>
              <a:tblPr>
                <a:effectLst/>
              </a:tblPr>
              <a:tblGrid>
                <a:gridCol w="3719665"/>
                <a:gridCol w="4067543"/>
              </a:tblGrid>
              <a:tr h="631020">
                <a:tc>
                  <a:txBody>
                    <a:bodyPr/>
                    <a:lstStyle/>
                    <a:p>
                      <a:pPr algn="l" fontAlgn="ctr"/>
                      <a:r>
                        <a:rPr lang="es-ES_tradnl" sz="1400" b="0" i="0" u="none" strike="noStrike" dirty="0">
                          <a:solidFill>
                            <a:srgbClr val="000000"/>
                          </a:solidFill>
                          <a:effectLst/>
                          <a:latin typeface="Century Gothic"/>
                          <a:cs typeface="Century Gothic"/>
                        </a:rPr>
                        <a:t>Ayuntamiento de </a:t>
                      </a:r>
                      <a:r>
                        <a:rPr lang="es-ES_tradnl" sz="1400" b="0" i="0" u="none" strike="noStrike" dirty="0" err="1">
                          <a:solidFill>
                            <a:srgbClr val="000000"/>
                          </a:solidFill>
                          <a:effectLst/>
                          <a:latin typeface="Century Gothic"/>
                          <a:cs typeface="Century Gothic"/>
                        </a:rPr>
                        <a:t>Juchitlán</a:t>
                      </a:r>
                      <a:endParaRPr lang="es-ES_tradnl" sz="1400" b="0" i="0" u="none" strike="noStrike" dirty="0">
                        <a:solidFill>
                          <a:srgbClr val="000000"/>
                        </a:solidFill>
                        <a:effectLst/>
                        <a:latin typeface="Century Gothic"/>
                        <a:cs typeface="Century Gothic"/>
                      </a:endParaRPr>
                    </a:p>
                  </a:txBody>
                  <a:tcPr marL="12700" marR="12700" marT="12700" marB="0" anchor="ctr">
                    <a:lnL>
                      <a:noFill/>
                    </a:lnL>
                    <a:lnR>
                      <a:noFill/>
                    </a:lnR>
                    <a:lnT>
                      <a:noFill/>
                    </a:lnT>
                    <a:lnB>
                      <a:noFill/>
                    </a:lnB>
                  </a:tcPr>
                </a:tc>
                <a:tc>
                  <a:txBody>
                    <a:bodyPr/>
                    <a:lstStyle/>
                    <a:p>
                      <a:pPr algn="just" fontAlgn="ctr"/>
                      <a:r>
                        <a:rPr lang="es-ES" sz="1400" b="0" i="0" u="none" strike="noStrike" dirty="0" smtClean="0">
                          <a:solidFill>
                            <a:srgbClr val="000000"/>
                          </a:solidFill>
                          <a:effectLst/>
                          <a:latin typeface="Century Gothic"/>
                          <a:cs typeface="Century Gothic"/>
                        </a:rPr>
                        <a:t>Sin</a:t>
                      </a:r>
                      <a:r>
                        <a:rPr lang="es-ES" sz="1400" b="0" i="0" u="none" strike="noStrike" baseline="0" dirty="0" smtClean="0">
                          <a:solidFill>
                            <a:srgbClr val="000000"/>
                          </a:solidFill>
                          <a:effectLst/>
                          <a:latin typeface="Century Gothic"/>
                          <a:cs typeface="Century Gothic"/>
                        </a:rPr>
                        <a:t> apartado de Transparencia, por lo que su cumplimiento es de 0.00</a:t>
                      </a:r>
                      <a:endParaRPr lang="es-ES" sz="1400" b="0" i="0" u="none" strike="noStrike" dirty="0">
                        <a:solidFill>
                          <a:srgbClr val="000000"/>
                        </a:solidFill>
                        <a:effectLst/>
                        <a:latin typeface="Century Gothic"/>
                        <a:cs typeface="Century Gothic"/>
                      </a:endParaRPr>
                    </a:p>
                  </a:txBody>
                  <a:tcPr marL="12700" marR="12700" marT="12700" marB="0" anchor="ctr">
                    <a:lnL>
                      <a:noFill/>
                    </a:lnL>
                    <a:lnR>
                      <a:noFill/>
                    </a:lnR>
                    <a:lnT>
                      <a:noFill/>
                    </a:lnT>
                    <a:lnB>
                      <a:noFill/>
                    </a:lnB>
                  </a:tcPr>
                </a:tc>
              </a:tr>
              <a:tr h="1030889">
                <a:tc>
                  <a:txBody>
                    <a:bodyPr/>
                    <a:lstStyle/>
                    <a:p>
                      <a:pPr algn="l" fontAlgn="ctr"/>
                      <a:r>
                        <a:rPr lang="es-ES_tradnl" sz="1400" b="0" i="0" u="none" strike="noStrike" dirty="0">
                          <a:solidFill>
                            <a:srgbClr val="000000"/>
                          </a:solidFill>
                          <a:effectLst/>
                          <a:latin typeface="Century Gothic"/>
                          <a:cs typeface="Century Gothic"/>
                        </a:rPr>
                        <a:t>Ayuntamiento de San Martín de Bolaños</a:t>
                      </a:r>
                    </a:p>
                  </a:txBody>
                  <a:tcPr marL="12700" marR="12700" marT="12700" marB="0" anchor="ctr">
                    <a:lnL>
                      <a:noFill/>
                    </a:lnL>
                    <a:lnR>
                      <a:noFill/>
                    </a:lnR>
                    <a:lnT>
                      <a:noFill/>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just" fontAlgn="ctr"/>
                      <a:r>
                        <a:rPr lang="es-ES" sz="1400" b="0" i="0" u="none" strike="noStrike" dirty="0" smtClean="0">
                          <a:solidFill>
                            <a:srgbClr val="000000"/>
                          </a:solidFill>
                          <a:effectLst/>
                          <a:latin typeface="Century Gothic"/>
                          <a:cs typeface="Century Gothic"/>
                        </a:rPr>
                        <a:t>Cuenta con</a:t>
                      </a:r>
                      <a:r>
                        <a:rPr lang="es-ES" sz="1400" b="0" i="0" u="none" strike="noStrike" baseline="0" dirty="0" smtClean="0">
                          <a:solidFill>
                            <a:srgbClr val="000000"/>
                          </a:solidFill>
                          <a:effectLst/>
                          <a:latin typeface="Century Gothic"/>
                          <a:cs typeface="Century Gothic"/>
                        </a:rPr>
                        <a:t> Portal Web, Apartado de Transparencia, sin embargo, publica la información Correspondiente al 2012 – 2015, por lo que su cumplimiento es de 0.00</a:t>
                      </a:r>
                      <a:endParaRPr lang="es-ES" sz="1400" b="0" i="0" u="none" strike="noStrike" dirty="0">
                        <a:solidFill>
                          <a:srgbClr val="000000"/>
                        </a:solidFill>
                        <a:effectLst/>
                        <a:latin typeface="Century Gothic"/>
                        <a:cs typeface="Century Gothic"/>
                      </a:endParaRPr>
                    </a:p>
                  </a:txBody>
                  <a:tcPr marL="12700" marR="12700" marT="12700" marB="0" anchor="ctr">
                    <a:lnL>
                      <a:noFill/>
                    </a:lnL>
                    <a:lnR>
                      <a:noFill/>
                    </a:lnR>
                    <a:lnT>
                      <a:noFill/>
                    </a:lnT>
                    <a:lnB w="12700" cap="flat" cmpd="sng" algn="ctr">
                      <a:solidFill>
                        <a:srgbClr val="000000"/>
                      </a:solidFill>
                      <a:prstDash val="solid"/>
                      <a:round/>
                      <a:headEnd type="none" w="med" len="med"/>
                      <a:tailEnd type="none" w="med" len="med"/>
                    </a:lnB>
                    <a:solidFill>
                      <a:schemeClr val="accent5">
                        <a:lumMod val="40000"/>
                        <a:lumOff val="60000"/>
                      </a:schemeClr>
                    </a:solidFill>
                  </a:tcPr>
                </a:tc>
              </a:tr>
              <a:tr h="922845">
                <a:tc>
                  <a:txBody>
                    <a:bodyPr/>
                    <a:lstStyle/>
                    <a:p>
                      <a:pPr algn="l" fontAlgn="ctr"/>
                      <a:r>
                        <a:rPr lang="es-ES_tradnl" sz="1400" b="0" i="0" u="none" strike="noStrike" dirty="0">
                          <a:solidFill>
                            <a:srgbClr val="000000"/>
                          </a:solidFill>
                          <a:effectLst/>
                          <a:latin typeface="Century Gothic"/>
                          <a:cs typeface="Century Gothic"/>
                        </a:rPr>
                        <a:t>Ayuntamiento de Santa María del Oro</a:t>
                      </a:r>
                    </a:p>
                  </a:txBody>
                  <a:tcPr marL="12700" marR="12700" marT="1270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just" fontAlgn="ctr"/>
                      <a:r>
                        <a:rPr lang="es-ES_tradnl" sz="1400" b="0" i="0" u="none" strike="noStrike" dirty="0">
                          <a:solidFill>
                            <a:srgbClr val="000000"/>
                          </a:solidFill>
                          <a:effectLst/>
                          <a:latin typeface="Century Gothic"/>
                          <a:cs typeface="Century Gothic"/>
                        </a:rPr>
                        <a:t>No tiene página Web</a:t>
                      </a:r>
                    </a:p>
                  </a:txBody>
                  <a:tcPr marL="12700" marR="12700" marT="12700" marB="0" anchor="ctr">
                    <a:lnL>
                      <a:noFill/>
                    </a:lnL>
                    <a:lnR>
                      <a:noFill/>
                    </a:lnR>
                    <a:lnT w="12700" cap="flat" cmpd="sng" algn="ctr">
                      <a:solidFill>
                        <a:srgbClr val="000000"/>
                      </a:solidFill>
                      <a:prstDash val="solid"/>
                      <a:round/>
                      <a:headEnd type="none" w="med" len="med"/>
                      <a:tailEnd type="none" w="med" len="med"/>
                    </a:lnT>
                    <a:lnB>
                      <a:noFill/>
                    </a:lnB>
                  </a:tcPr>
                </a:tc>
              </a:tr>
              <a:tr h="655606">
                <a:tc>
                  <a:txBody>
                    <a:bodyPr/>
                    <a:lstStyle/>
                    <a:p>
                      <a:pPr algn="l" fontAlgn="ctr"/>
                      <a:r>
                        <a:rPr lang="es-ES_tradnl" sz="1400" b="0" i="0" u="none" strike="noStrike" dirty="0">
                          <a:solidFill>
                            <a:srgbClr val="000000"/>
                          </a:solidFill>
                          <a:effectLst/>
                          <a:latin typeface="Century Gothic"/>
                          <a:cs typeface="Century Gothic"/>
                        </a:rPr>
                        <a:t>Ayuntamiento de </a:t>
                      </a:r>
                      <a:r>
                        <a:rPr lang="es-ES_tradnl" sz="1400" b="0" i="0" u="none" strike="noStrike" dirty="0" err="1">
                          <a:solidFill>
                            <a:srgbClr val="000000"/>
                          </a:solidFill>
                          <a:effectLst/>
                          <a:latin typeface="Century Gothic"/>
                          <a:cs typeface="Century Gothic"/>
                        </a:rPr>
                        <a:t>Tuxcueca</a:t>
                      </a:r>
                      <a:endParaRPr lang="es-ES_tradnl" sz="1400" b="0" i="0" u="none" strike="noStrike" dirty="0">
                        <a:solidFill>
                          <a:srgbClr val="000000"/>
                        </a:solidFill>
                        <a:effectLst/>
                        <a:latin typeface="Century Gothic"/>
                        <a:cs typeface="Century Gothic"/>
                      </a:endParaRPr>
                    </a:p>
                  </a:txBody>
                  <a:tcPr marL="12700" marR="12700" marT="12700" marB="0" anchor="ctr">
                    <a:lnL>
                      <a:noFill/>
                    </a:lnL>
                    <a:lnR>
                      <a:noFill/>
                    </a:lnR>
                    <a:lnT>
                      <a:noFill/>
                    </a:lnT>
                    <a:lnB w="190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just" fontAlgn="ctr"/>
                      <a:r>
                        <a:rPr lang="es-ES_tradnl" sz="1400" b="0" i="0" u="none" strike="noStrike" dirty="0">
                          <a:solidFill>
                            <a:srgbClr val="000000"/>
                          </a:solidFill>
                          <a:effectLst/>
                          <a:latin typeface="Century Gothic"/>
                          <a:cs typeface="Century Gothic"/>
                        </a:rPr>
                        <a:t>No tiene página Web</a:t>
                      </a:r>
                    </a:p>
                  </a:txBody>
                  <a:tcPr marL="12700" marR="12700" marT="12700" marB="0" anchor="ctr">
                    <a:lnL>
                      <a:noFill/>
                    </a:lnL>
                    <a:lnR>
                      <a:noFill/>
                    </a:lnR>
                    <a:lnT>
                      <a:noFill/>
                    </a:lnT>
                    <a:lnB w="19050" cap="flat" cmpd="sng" algn="ctr">
                      <a:solidFill>
                        <a:srgbClr val="000000"/>
                      </a:solidFill>
                      <a:prstDash val="solid"/>
                      <a:round/>
                      <a:headEnd type="none" w="med" len="med"/>
                      <a:tailEnd type="none" w="med" len="med"/>
                    </a:lnB>
                    <a:solidFill>
                      <a:schemeClr val="accent5">
                        <a:lumMod val="40000"/>
                        <a:lumOff val="60000"/>
                      </a:schemeClr>
                    </a:solidFill>
                  </a:tcPr>
                </a:tc>
              </a:tr>
            </a:tbl>
          </a:graphicData>
        </a:graphic>
      </p:graphicFrame>
    </p:spTree>
    <p:extLst>
      <p:ext uri="{BB962C8B-B14F-4D97-AF65-F5344CB8AC3E}">
        <p14:creationId xmlns:p14="http://schemas.microsoft.com/office/powerpoint/2010/main" val="3691367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txBox="1">
            <a:spLocks noChangeArrowheads="1"/>
          </p:cNvSpPr>
          <p:nvPr/>
        </p:nvSpPr>
        <p:spPr bwMode="auto">
          <a:xfrm>
            <a:off x="588436" y="1480902"/>
            <a:ext cx="7944004" cy="10080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charset="0"/>
              <a:buChar char="»"/>
              <a:defRPr sz="2000">
                <a:solidFill>
                  <a:schemeClr val="tx1"/>
                </a:solidFill>
                <a:latin typeface="Calibri" pitchFamily="34" charset="0"/>
                <a:ea typeface="ＭＳ Ｐゴシック" pitchFamily="34" charset="-128"/>
              </a:defRPr>
            </a:lvl9pPr>
          </a:lstStyle>
          <a:p>
            <a:pPr marL="4763" indent="9525" algn="just" eaLnBrk="0" hangingPunct="0">
              <a:spcBef>
                <a:spcPct val="20000"/>
              </a:spcBef>
              <a:buClr>
                <a:schemeClr val="hlink"/>
              </a:buClr>
              <a:buSzPct val="95000"/>
            </a:pPr>
            <a:r>
              <a:rPr lang="es-MX" altLang="es-MX" sz="2200" dirty="0" smtClean="0">
                <a:latin typeface="Century Gothic"/>
                <a:cs typeface="Century Gothic"/>
              </a:rPr>
              <a:t>Los </a:t>
            </a:r>
            <a:r>
              <a:rPr lang="es-MX" altLang="es-MX" sz="2200" dirty="0">
                <a:latin typeface="Century Gothic"/>
                <a:cs typeface="Century Gothic"/>
              </a:rPr>
              <a:t>resultados globales por </a:t>
            </a:r>
            <a:r>
              <a:rPr lang="es-MX" altLang="es-MX" sz="2200" dirty="0" smtClean="0">
                <a:latin typeface="Century Gothic"/>
                <a:cs typeface="Century Gothic"/>
              </a:rPr>
              <a:t>obligaciones de los 125 Ayuntamientos evaluados: </a:t>
            </a:r>
            <a:endParaRPr lang="es-ES" altLang="es-MX" sz="2200" dirty="0">
              <a:latin typeface="Century Gothic"/>
              <a:cs typeface="Century Gothic"/>
            </a:endParaRPr>
          </a:p>
        </p:txBody>
      </p:sp>
      <p:sp>
        <p:nvSpPr>
          <p:cNvPr id="15" name="Rectangle 2"/>
          <p:cNvSpPr txBox="1">
            <a:spLocks noChangeArrowheads="1"/>
          </p:cNvSpPr>
          <p:nvPr/>
        </p:nvSpPr>
        <p:spPr>
          <a:xfrm>
            <a:off x="2287453" y="385167"/>
            <a:ext cx="5956956" cy="1079971"/>
          </a:xfrm>
          <a:prstGeom prst="rect">
            <a:avLst/>
          </a:prstGeom>
          <a:noFill/>
        </p:spPr>
        <p:txBody>
          <a:bodyP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mj-cs"/>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defRPr>
            </a:lvl9pPr>
          </a:lstStyle>
          <a:p>
            <a:pPr eaLnBrk="1" hangingPunct="1">
              <a:defRPr/>
            </a:pPr>
            <a:r>
              <a:rPr lang="es-MX" sz="28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ea typeface="+mj-ea"/>
                <a:cs typeface="Arial" panose="020B0604020202020204" pitchFamily="34" charset="0"/>
              </a:rPr>
              <a:t>Resultado </a:t>
            </a:r>
            <a:r>
              <a:rPr lang="es-MX" sz="28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ea typeface="+mj-ea"/>
                <a:cs typeface="Arial" panose="020B0604020202020204" pitchFamily="34" charset="0"/>
              </a:rPr>
              <a:t>Global por Obligaciones</a:t>
            </a:r>
            <a:endParaRPr lang="es-ES" sz="28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ea typeface="+mj-ea"/>
              <a:cs typeface="Arial" panose="020B0604020202020204" pitchFamily="34" charset="0"/>
            </a:endParaRPr>
          </a:p>
        </p:txBody>
      </p:sp>
      <p:graphicFrame>
        <p:nvGraphicFramePr>
          <p:cNvPr id="5" name="5 Gráfico"/>
          <p:cNvGraphicFramePr>
            <a:graphicFrameLocks/>
          </p:cNvGraphicFramePr>
          <p:nvPr>
            <p:extLst>
              <p:ext uri="{D42A27DB-BD31-4B8C-83A1-F6EECF244321}">
                <p14:modId xmlns:p14="http://schemas.microsoft.com/office/powerpoint/2010/main" val="2465874467"/>
              </p:ext>
            </p:extLst>
          </p:nvPr>
        </p:nvGraphicFramePr>
        <p:xfrm>
          <a:off x="1" y="1984932"/>
          <a:ext cx="9144000" cy="489840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32161523"/>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9</TotalTime>
  <Words>5328</Words>
  <Application>Microsoft Office PowerPoint</Application>
  <PresentationFormat>Presentación en pantalla (4:3)</PresentationFormat>
  <Paragraphs>2132</Paragraphs>
  <Slides>85</Slides>
  <Notes>19</Notes>
  <HiddenSlides>0</HiddenSlides>
  <MMClips>0</MMClips>
  <ScaleCrop>false</ScaleCrop>
  <HeadingPairs>
    <vt:vector size="8" baseType="variant">
      <vt:variant>
        <vt:lpstr>Tema</vt:lpstr>
      </vt:variant>
      <vt:variant>
        <vt:i4>1</vt:i4>
      </vt:variant>
      <vt:variant>
        <vt:lpstr>Vínculos</vt:lpstr>
      </vt:variant>
      <vt:variant>
        <vt:i4>1</vt:i4>
      </vt:variant>
      <vt:variant>
        <vt:lpstr>Servidores OLE incrustados</vt:lpstr>
      </vt:variant>
      <vt:variant>
        <vt:i4>1</vt:i4>
      </vt:variant>
      <vt:variant>
        <vt:lpstr>Títulos de diapositiva</vt:lpstr>
      </vt:variant>
      <vt:variant>
        <vt:i4>85</vt:i4>
      </vt:variant>
    </vt:vector>
  </HeadingPairs>
  <TitlesOfParts>
    <vt:vector size="88" baseType="lpstr">
      <vt:lpstr>Tema de Office</vt:lpstr>
      <vt:lpstr>HDDMarco:Users:MAC-Marco:Desktop:Estadisticas%20y%20graficas%20EVALUACION%202016%20(versiA%CC%83%C2%B3n%201)%20(versio%CC%81n%201)%20(versio%CC%81n%201).xlsx!8.Costa%20Sur!F13C1:F20C6</vt:lpstr>
      <vt:lpstr>Documento</vt:lpstr>
      <vt:lpstr>Resultados  Evaluación de la Publicación  de Información Fundamental  Ayuntamientos 2016 </vt:lpstr>
      <vt:lpstr>Generalidades de la evaluación </vt:lpstr>
      <vt:lpstr>Ayuntamientos Evaluados</vt:lpstr>
      <vt:lpstr>Generalidades de la evaluación </vt:lpstr>
      <vt:lpstr>Ayuntamientos por Grupos de Calificaciones</vt:lpstr>
      <vt:lpstr>Resultado Global</vt:lpstr>
      <vt:lpstr>Resultado Global</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ZONA METROPOLITANA DE GUADALJARA (ZMG)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NIVEL DE CUMPLIMIENTO POR OBLIGACIONES Y POR AYUNTAMIENTO ZMG</vt:lpstr>
      <vt:lpstr>Regionalización Administrativa</vt:lpstr>
      <vt:lpstr>Resultado Global por Criterio Adjetivo por Ayuntamiento  Región 1. Norte</vt:lpstr>
      <vt:lpstr>Promedio por Criterio Adjetivo  Región 1. Norte</vt:lpstr>
      <vt:lpstr>Calificaciones Región 1. Norte</vt:lpstr>
      <vt:lpstr>Resultado Global por Criterio Adjetivo por Ayuntamiento  Región 2. Altos Norte</vt:lpstr>
      <vt:lpstr>Promedio por Criterio Adjetivo  Región 2. Altos Norte</vt:lpstr>
      <vt:lpstr>Calificaciones Región 2. Altos Norte</vt:lpstr>
      <vt:lpstr>Resultado Global por Criterio Adjetivo por Ayuntamiento  Región 3. Altos Sur</vt:lpstr>
      <vt:lpstr>Promedio por Criterio Adjetivo  Región 3. Altos Sur</vt:lpstr>
      <vt:lpstr>Calificaciones Región 3. Altos Sur</vt:lpstr>
      <vt:lpstr>Resultado Global por Criterio Adjetivo por Ayuntamiento  Región 4. Ciénega</vt:lpstr>
      <vt:lpstr>Promedio por Criterio Adjetivo  Región 4. Ciénega</vt:lpstr>
      <vt:lpstr>Calificaciones Región 4. Ciénega</vt:lpstr>
      <vt:lpstr>Resultado Global por Criterio Adjetivo por Ayuntamiento  Región 5. Sureste</vt:lpstr>
      <vt:lpstr>Promedio por Criterio Adjetivo  Región 5. Sureste</vt:lpstr>
      <vt:lpstr>Calificaciones Región 5. Sureste</vt:lpstr>
      <vt:lpstr>Resultado Global por Criterio Adjetivo por Ayuntamiento  Región  6. Sur</vt:lpstr>
      <vt:lpstr>Promedio por Criterio Adjetivo  Región 6. Sur</vt:lpstr>
      <vt:lpstr>Calificaciones Región 6. Sur</vt:lpstr>
      <vt:lpstr>Resultado Global por Criterio Adjetivo por Ayuntamiento  Región 7. Sierra de Amula</vt:lpstr>
      <vt:lpstr>Promedio por Criterio Adjetivo  Región 7. Sierra de Amula</vt:lpstr>
      <vt:lpstr>Calificaciones Región 7. Sierra de Amula</vt:lpstr>
      <vt:lpstr>Resultado Global por Criterio Adjetivo por Ayuntamiento  Región 8. Costa Sur</vt:lpstr>
      <vt:lpstr>Promedio por Criterio Adjetivo  Región 8. Costa Sur</vt:lpstr>
      <vt:lpstr>Calificaciones Región 8. Costa Sur</vt:lpstr>
      <vt:lpstr>Resultado Global por Criterio Adjetivo por Ayuntamiento  Región 9. Costa-Sierra Occidental</vt:lpstr>
      <vt:lpstr>Promedio por Criterio Adjetivo  Región 9. Costa-Sierra Occidental</vt:lpstr>
      <vt:lpstr>Calificaciones Región 9. Costa-Sierra Occidental</vt:lpstr>
      <vt:lpstr>Resultado Global por Criterio Adjetivo por Ayuntamiento  Región 10. Valles</vt:lpstr>
      <vt:lpstr>Promedio por Criterio Adjetivo  Región 10. Valles</vt:lpstr>
      <vt:lpstr>Calificaciones Región 10. Valles</vt:lpstr>
      <vt:lpstr>Resultado Global por Criterio Adjetivo por Ayuntamiento  Región 11. Lagunas</vt:lpstr>
      <vt:lpstr>Promedio por Criterio Adjetivo  Región 11. Lagunas</vt:lpstr>
      <vt:lpstr>Calificaciones Región 11. Lagunas</vt:lpstr>
      <vt:lpstr>Promedio por Criterio Adjetivo por Ayuntamiento Región 12.  Centro</vt:lpstr>
      <vt:lpstr>Promedio por Criterio Adjetivo  Región 12  Centro</vt:lpstr>
      <vt:lpstr>Calificación Región 12. Centro</vt:lpstr>
      <vt:lpstr>Ranking focalizado por  Tipo de Órgano Colegiado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Conclusiones</vt:lpstr>
      <vt:lpstr>Conclusiones</vt:lpstr>
      <vt:lpstr>Conclusiones</vt:lpstr>
      <vt:lpstr>ÁREAS DE OPORTUNIDAD</vt:lpstr>
      <vt:lpstr>Ranking del Ayuntamientos  125 Ayuntamientos</vt:lpstr>
      <vt:lpstr>Ranking del Ayuntamientos  125 Ayuntamientos</vt:lpstr>
      <vt:lpstr>Ayuntamientos con situaciones diversas en el Portal Web</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esparm</dc:creator>
  <cp:lastModifiedBy>Jessica Avalos Alvarez</cp:lastModifiedBy>
  <cp:revision>7</cp:revision>
  <dcterms:created xsi:type="dcterms:W3CDTF">2016-01-07T19:19:14Z</dcterms:created>
  <dcterms:modified xsi:type="dcterms:W3CDTF">2017-01-06T15:42:41Z</dcterms:modified>
</cp:coreProperties>
</file>